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2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theme/theme3.xml" ContentType="application/vnd.openxmlformats-officedocument.theme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theme/theme4.xml" ContentType="application/vnd.openxmlformats-officedocument.theme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theme/theme5.xml" ContentType="application/vnd.openxmlformats-officedocument.theme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theme/theme6.xml" ContentType="application/vnd.openxmlformats-officedocument.theme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theme/theme7.xml" ContentType="application/vnd.openxmlformats-officedocument.theme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media/image14.jpg" ContentType="image/jpeg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media/image17.jpg" ContentType="image/jpeg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media/image145.jpg" ContentType="image/jpeg"/>
  <Override PartName="/ppt/notesSlides/notesSlide12.xml" ContentType="application/vnd.openxmlformats-officedocument.presentationml.notesSlide+xml"/>
  <Override PartName="/ppt/media/image153.jpg" ContentType="image/jpeg"/>
  <Override PartName="/ppt/notesSlides/notesSlide13.xml" ContentType="application/vnd.openxmlformats-officedocument.presentationml.notesSlide+xml"/>
  <Override PartName="/ppt/media/image154.jpg" ContentType="image/jpeg"/>
  <Override PartName="/ppt/notesSlides/notesSlide14.xml" ContentType="application/vnd.openxmlformats-officedocument.presentationml.notesSlide+xml"/>
  <Override PartName="/ppt/media/image155.jpg" ContentType="image/jpeg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743" r:id="rId4"/>
    <p:sldMasterId id="2147484208" r:id="rId5"/>
    <p:sldMasterId id="2147483857" r:id="rId6"/>
    <p:sldMasterId id="2147483895" r:id="rId7"/>
    <p:sldMasterId id="2147483933" r:id="rId8"/>
    <p:sldMasterId id="2147483971" r:id="rId9"/>
    <p:sldMasterId id="2147484003" r:id="rId10"/>
    <p:sldMasterId id="2147483664" r:id="rId11"/>
  </p:sldMasterIdLst>
  <p:notesMasterIdLst>
    <p:notesMasterId r:id="rId43"/>
  </p:notesMasterIdLst>
  <p:handoutMasterIdLst>
    <p:handoutMasterId r:id="rId44"/>
  </p:handoutMasterIdLst>
  <p:sldIdLst>
    <p:sldId id="562" r:id="rId12"/>
    <p:sldId id="2145707781" r:id="rId13"/>
    <p:sldId id="2145707777" r:id="rId14"/>
    <p:sldId id="381" r:id="rId15"/>
    <p:sldId id="2145707782" r:id="rId16"/>
    <p:sldId id="2145707783" r:id="rId17"/>
    <p:sldId id="534" r:id="rId18"/>
    <p:sldId id="2145707880" r:id="rId19"/>
    <p:sldId id="2145707881" r:id="rId20"/>
    <p:sldId id="2145707776" r:id="rId21"/>
    <p:sldId id="544" r:id="rId22"/>
    <p:sldId id="604" r:id="rId23"/>
    <p:sldId id="571" r:id="rId24"/>
    <p:sldId id="2145707883" r:id="rId25"/>
    <p:sldId id="523" r:id="rId26"/>
    <p:sldId id="579" r:id="rId27"/>
    <p:sldId id="457" r:id="rId28"/>
    <p:sldId id="2145707882" r:id="rId29"/>
    <p:sldId id="421" r:id="rId30"/>
    <p:sldId id="575" r:id="rId31"/>
    <p:sldId id="576" r:id="rId32"/>
    <p:sldId id="574" r:id="rId33"/>
    <p:sldId id="582" r:id="rId34"/>
    <p:sldId id="583" r:id="rId35"/>
    <p:sldId id="580" r:id="rId36"/>
    <p:sldId id="585" r:id="rId37"/>
    <p:sldId id="586" r:id="rId38"/>
    <p:sldId id="587" r:id="rId39"/>
    <p:sldId id="588" r:id="rId40"/>
    <p:sldId id="538" r:id="rId41"/>
    <p:sldId id="563" r:id="rId42"/>
  </p:sldIdLst>
  <p:sldSz cx="12192000" cy="6858000"/>
  <p:notesSz cx="6858000" cy="9144000"/>
  <p:defaultTextStyle>
    <a:defPPr>
      <a:defRPr lang="es-ES_tradn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2940F435-8E7E-FD7A-EF18-C78ECCA5FBE4}" name="María José Moccetti Feliubadaló" initials="MF" userId="S::mmoccettif@ransa.net::7f523ef7-a2ce-480a-acf2-15d56cfb7291" providerId="AD"/>
  <p188:author id="{10CD0E51-A654-4045-2FA6-55217064ADA5}" name="Vanessa Andrade Vargas" initials="VV" userId="S::vandradev@ransa.net::2b1ae441-41dd-48d8-85f2-291e9073d40f" providerId="AD"/>
  <p188:author id="{F8FF8C55-80C4-A601-B58D-AAEE0677F2CA}" name="Keyla López Barrios" initials="KB" userId="S::klopezb@ransa.net::08422a82-8ded-4c38-b1c2-c10151d90cb6" providerId="AD"/>
  <p188:author id="{87062261-75C5-988A-A402-101FE0D3411A}" name="Illary Alessandra Ochoa Salhuana" initials="IS" userId="S::iochoas@ransa.net::b68cd172-2268-49f8-b615-aa2371b9c6ae" providerId="AD"/>
  <p188:author id="{52500590-0653-87C3-5D14-64A54261D644}" name="Andrea Jasminne Rosado Julián" initials="AJ" userId="S::arosadoj@ransa.net::b4d74022-36a5-4f37-a541-c4f0230f5fc5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Illary Alessandra Ochoa Salhuana" initials="IAOS" lastIdx="4" clrIdx="0">
    <p:extLst>
      <p:ext uri="{19B8F6BF-5375-455C-9EA6-DF929625EA0E}">
        <p15:presenceInfo xmlns:p15="http://schemas.microsoft.com/office/powerpoint/2012/main" userId="S-1-5-21-1896508158-2382379309-1965799900-55882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9B3A"/>
    <a:srgbClr val="88C777"/>
    <a:srgbClr val="F29104"/>
    <a:srgbClr val="D9D9D9"/>
    <a:srgbClr val="009A3F"/>
    <a:srgbClr val="000000"/>
    <a:srgbClr val="74B959"/>
    <a:srgbClr val="00652A"/>
    <a:srgbClr val="FFFFFF"/>
    <a:srgbClr val="B8D13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2C8C64F-F5AC-42D7-B1CD-D9E1DBD5DBC7}" v="177" dt="2025-02-25T17:02:34.434"/>
    <p1510:client id="{145AB2B2-29CB-49C6-8BD1-44E11C1AD43C}" v="37" dt="2025-02-25T17:11:57.070"/>
    <p1510:client id="{32E01396-6C67-DF08-9A1D-3B5F290942DF}" v="8" dt="2025-02-25T16:46:18.146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79" d="100"/>
          <a:sy n="79" d="100"/>
        </p:scale>
        <p:origin x="821" y="43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2.xml"/><Relationship Id="rId18" Type="http://schemas.openxmlformats.org/officeDocument/2006/relationships/slide" Target="slides/slide7.xml"/><Relationship Id="rId26" Type="http://schemas.openxmlformats.org/officeDocument/2006/relationships/slide" Target="slides/slide15.xml"/><Relationship Id="rId39" Type="http://schemas.openxmlformats.org/officeDocument/2006/relationships/slide" Target="slides/slide28.xml"/><Relationship Id="rId21" Type="http://schemas.openxmlformats.org/officeDocument/2006/relationships/slide" Target="slides/slide10.xml"/><Relationship Id="rId34" Type="http://schemas.openxmlformats.org/officeDocument/2006/relationships/slide" Target="slides/slide23.xml"/><Relationship Id="rId42" Type="http://schemas.openxmlformats.org/officeDocument/2006/relationships/slide" Target="slides/slide31.xml"/><Relationship Id="rId47" Type="http://schemas.openxmlformats.org/officeDocument/2006/relationships/viewProps" Target="viewProps.xml"/><Relationship Id="rId50" Type="http://schemas.microsoft.com/office/2016/11/relationships/changesInfo" Target="changesInfos/changesInfo1.xml"/><Relationship Id="rId7" Type="http://schemas.openxmlformats.org/officeDocument/2006/relationships/slideMaster" Target="slideMasters/slideMaster4.xml"/><Relationship Id="rId2" Type="http://schemas.openxmlformats.org/officeDocument/2006/relationships/customXml" Target="../customXml/item2.xml"/><Relationship Id="rId16" Type="http://schemas.openxmlformats.org/officeDocument/2006/relationships/slide" Target="slides/slide5.xml"/><Relationship Id="rId29" Type="http://schemas.openxmlformats.org/officeDocument/2006/relationships/slide" Target="slides/slide18.xml"/><Relationship Id="rId11" Type="http://schemas.openxmlformats.org/officeDocument/2006/relationships/slideMaster" Target="slideMasters/slideMaster8.xml"/><Relationship Id="rId24" Type="http://schemas.openxmlformats.org/officeDocument/2006/relationships/slide" Target="slides/slide13.xml"/><Relationship Id="rId32" Type="http://schemas.openxmlformats.org/officeDocument/2006/relationships/slide" Target="slides/slide21.xml"/><Relationship Id="rId37" Type="http://schemas.openxmlformats.org/officeDocument/2006/relationships/slide" Target="slides/slide26.xml"/><Relationship Id="rId40" Type="http://schemas.openxmlformats.org/officeDocument/2006/relationships/slide" Target="slides/slide29.xml"/><Relationship Id="rId45" Type="http://schemas.openxmlformats.org/officeDocument/2006/relationships/commentAuthors" Target="commentAuthor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4.xml"/><Relationship Id="rId23" Type="http://schemas.openxmlformats.org/officeDocument/2006/relationships/slide" Target="slides/slide12.xml"/><Relationship Id="rId28" Type="http://schemas.openxmlformats.org/officeDocument/2006/relationships/slide" Target="slides/slide17.xml"/><Relationship Id="rId36" Type="http://schemas.openxmlformats.org/officeDocument/2006/relationships/slide" Target="slides/slide25.xml"/><Relationship Id="rId49" Type="http://schemas.openxmlformats.org/officeDocument/2006/relationships/tableStyles" Target="tableStyles.xml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8.xml"/><Relationship Id="rId31" Type="http://schemas.openxmlformats.org/officeDocument/2006/relationships/slide" Target="slides/slide20.xml"/><Relationship Id="rId44" Type="http://schemas.openxmlformats.org/officeDocument/2006/relationships/handoutMaster" Target="handoutMasters/handoutMaster1.xml"/><Relationship Id="rId52" Type="http://schemas.microsoft.com/office/2018/10/relationships/authors" Target="author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3.xml"/><Relationship Id="rId22" Type="http://schemas.openxmlformats.org/officeDocument/2006/relationships/slide" Target="slides/slide11.xml"/><Relationship Id="rId27" Type="http://schemas.openxmlformats.org/officeDocument/2006/relationships/slide" Target="slides/slide16.xml"/><Relationship Id="rId30" Type="http://schemas.openxmlformats.org/officeDocument/2006/relationships/slide" Target="slides/slide19.xml"/><Relationship Id="rId35" Type="http://schemas.openxmlformats.org/officeDocument/2006/relationships/slide" Target="slides/slide24.xml"/><Relationship Id="rId43" Type="http://schemas.openxmlformats.org/officeDocument/2006/relationships/notesMaster" Target="notesMasters/notesMaster1.xml"/><Relationship Id="rId48" Type="http://schemas.openxmlformats.org/officeDocument/2006/relationships/theme" Target="theme/theme1.xml"/><Relationship Id="rId8" Type="http://schemas.openxmlformats.org/officeDocument/2006/relationships/slideMaster" Target="slideMasters/slideMaster5.xml"/><Relationship Id="rId51" Type="http://schemas.microsoft.com/office/2015/10/relationships/revisionInfo" Target="revisionInfo.xml"/><Relationship Id="rId3" Type="http://schemas.openxmlformats.org/officeDocument/2006/relationships/customXml" Target="../customXml/item3.xml"/><Relationship Id="rId12" Type="http://schemas.openxmlformats.org/officeDocument/2006/relationships/slide" Target="slides/slide1.xml"/><Relationship Id="rId17" Type="http://schemas.openxmlformats.org/officeDocument/2006/relationships/slide" Target="slides/slide6.xml"/><Relationship Id="rId25" Type="http://schemas.openxmlformats.org/officeDocument/2006/relationships/slide" Target="slides/slide14.xml"/><Relationship Id="rId33" Type="http://schemas.openxmlformats.org/officeDocument/2006/relationships/slide" Target="slides/slide22.xml"/><Relationship Id="rId38" Type="http://schemas.openxmlformats.org/officeDocument/2006/relationships/slide" Target="slides/slide27.xml"/><Relationship Id="rId46" Type="http://schemas.openxmlformats.org/officeDocument/2006/relationships/presProps" Target="presProps.xml"/><Relationship Id="rId20" Type="http://schemas.openxmlformats.org/officeDocument/2006/relationships/slide" Target="slides/slide9.xml"/><Relationship Id="rId41" Type="http://schemas.openxmlformats.org/officeDocument/2006/relationships/slide" Target="slides/slide30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Nicola Campodonico Ortiz" userId="1facfa2f-88d2-4d76-94f2-b0d9dc2865bc" providerId="ADAL" clId="{12C8C64F-F5AC-42D7-B1CD-D9E1DBD5DBC7}"/>
    <pc:docChg chg="undo custSel addSld delSld modSld sldOrd">
      <pc:chgData name="Nicola Campodonico Ortiz" userId="1facfa2f-88d2-4d76-94f2-b0d9dc2865bc" providerId="ADAL" clId="{12C8C64F-F5AC-42D7-B1CD-D9E1DBD5DBC7}" dt="2025-02-25T17:03:05.053" v="466" actId="20577"/>
      <pc:docMkLst>
        <pc:docMk/>
      </pc:docMkLst>
      <pc:sldChg chg="del">
        <pc:chgData name="Nicola Campodonico Ortiz" userId="1facfa2f-88d2-4d76-94f2-b0d9dc2865bc" providerId="ADAL" clId="{12C8C64F-F5AC-42D7-B1CD-D9E1DBD5DBC7}" dt="2025-02-25T16:49:32.913" v="26" actId="47"/>
        <pc:sldMkLst>
          <pc:docMk/>
          <pc:sldMk cId="1523373474" sldId="339"/>
        </pc:sldMkLst>
      </pc:sldChg>
      <pc:sldChg chg="del">
        <pc:chgData name="Nicola Campodonico Ortiz" userId="1facfa2f-88d2-4d76-94f2-b0d9dc2865bc" providerId="ADAL" clId="{12C8C64F-F5AC-42D7-B1CD-D9E1DBD5DBC7}" dt="2025-02-25T16:49:45.542" v="28" actId="47"/>
        <pc:sldMkLst>
          <pc:docMk/>
          <pc:sldMk cId="2100709580" sldId="377"/>
        </pc:sldMkLst>
      </pc:sldChg>
      <pc:sldChg chg="addSp modSp mod ord">
        <pc:chgData name="Nicola Campodonico Ortiz" userId="1facfa2f-88d2-4d76-94f2-b0d9dc2865bc" providerId="ADAL" clId="{12C8C64F-F5AC-42D7-B1CD-D9E1DBD5DBC7}" dt="2025-02-25T17:02:33.270" v="464"/>
        <pc:sldMkLst>
          <pc:docMk/>
          <pc:sldMk cId="1830210752" sldId="381"/>
        </pc:sldMkLst>
        <pc:spChg chg="add mod">
          <ac:chgData name="Nicola Campodonico Ortiz" userId="1facfa2f-88d2-4d76-94f2-b0d9dc2865bc" providerId="ADAL" clId="{12C8C64F-F5AC-42D7-B1CD-D9E1DBD5DBC7}" dt="2025-02-25T17:01:02.324" v="421"/>
          <ac:spMkLst>
            <pc:docMk/>
            <pc:sldMk cId="1830210752" sldId="381"/>
            <ac:spMk id="2" creationId="{17A81714-2AB4-C586-5744-DA9FE68089FE}"/>
          </ac:spMkLst>
        </pc:spChg>
        <pc:spChg chg="mod">
          <ac:chgData name="Nicola Campodonico Ortiz" userId="1facfa2f-88d2-4d76-94f2-b0d9dc2865bc" providerId="ADAL" clId="{12C8C64F-F5AC-42D7-B1CD-D9E1DBD5DBC7}" dt="2025-02-25T16:47:21.570" v="5" actId="403"/>
          <ac:spMkLst>
            <pc:docMk/>
            <pc:sldMk cId="1830210752" sldId="381"/>
            <ac:spMk id="9" creationId="{698EE66A-97CB-47A3-9407-02CBC33A5206}"/>
          </ac:spMkLst>
        </pc:spChg>
        <pc:picChg chg="add mod">
          <ac:chgData name="Nicola Campodonico Ortiz" userId="1facfa2f-88d2-4d76-94f2-b0d9dc2865bc" providerId="ADAL" clId="{12C8C64F-F5AC-42D7-B1CD-D9E1DBD5DBC7}" dt="2025-02-25T17:02:33.270" v="464"/>
          <ac:picMkLst>
            <pc:docMk/>
            <pc:sldMk cId="1830210752" sldId="381"/>
            <ac:picMk id="3" creationId="{8652AADB-3B47-25DB-E729-B8EF3C011501}"/>
          </ac:picMkLst>
        </pc:picChg>
        <pc:picChg chg="mod">
          <ac:chgData name="Nicola Campodonico Ortiz" userId="1facfa2f-88d2-4d76-94f2-b0d9dc2865bc" providerId="ADAL" clId="{12C8C64F-F5AC-42D7-B1CD-D9E1DBD5DBC7}" dt="2025-02-25T16:47:14.869" v="2" actId="14100"/>
          <ac:picMkLst>
            <pc:docMk/>
            <pc:sldMk cId="1830210752" sldId="381"/>
            <ac:picMk id="4" creationId="{DD159638-755F-E687-5558-601235BABF53}"/>
          </ac:picMkLst>
        </pc:picChg>
      </pc:sldChg>
      <pc:sldChg chg="addSp modSp">
        <pc:chgData name="Nicola Campodonico Ortiz" userId="1facfa2f-88d2-4d76-94f2-b0d9dc2865bc" providerId="ADAL" clId="{12C8C64F-F5AC-42D7-B1CD-D9E1DBD5DBC7}" dt="2025-02-25T17:02:17.508" v="457"/>
        <pc:sldMkLst>
          <pc:docMk/>
          <pc:sldMk cId="3888686438" sldId="421"/>
        </pc:sldMkLst>
        <pc:spChg chg="add mod">
          <ac:chgData name="Nicola Campodonico Ortiz" userId="1facfa2f-88d2-4d76-94f2-b0d9dc2865bc" providerId="ADAL" clId="{12C8C64F-F5AC-42D7-B1CD-D9E1DBD5DBC7}" dt="2025-02-25T17:01:16.107" v="428"/>
          <ac:spMkLst>
            <pc:docMk/>
            <pc:sldMk cId="3888686438" sldId="421"/>
            <ac:spMk id="15" creationId="{368AE4F3-3C61-EC4B-7F54-AC5255EC5D4A}"/>
          </ac:spMkLst>
        </pc:spChg>
        <pc:picChg chg="add mod">
          <ac:chgData name="Nicola Campodonico Ortiz" userId="1facfa2f-88d2-4d76-94f2-b0d9dc2865bc" providerId="ADAL" clId="{12C8C64F-F5AC-42D7-B1CD-D9E1DBD5DBC7}" dt="2025-02-25T17:02:17.508" v="457"/>
          <ac:picMkLst>
            <pc:docMk/>
            <pc:sldMk cId="3888686438" sldId="421"/>
            <ac:picMk id="17" creationId="{FA6B12B2-E699-1FC5-6FD0-973DCF80A3C0}"/>
          </ac:picMkLst>
        </pc:picChg>
      </pc:sldChg>
      <pc:sldChg chg="addSp delSp modSp mod ord">
        <pc:chgData name="Nicola Campodonico Ortiz" userId="1facfa2f-88d2-4d76-94f2-b0d9dc2865bc" providerId="ADAL" clId="{12C8C64F-F5AC-42D7-B1CD-D9E1DBD5DBC7}" dt="2025-02-25T17:02:19.412" v="458"/>
        <pc:sldMkLst>
          <pc:docMk/>
          <pc:sldMk cId="1755869990" sldId="457"/>
        </pc:sldMkLst>
        <pc:spChg chg="mod">
          <ac:chgData name="Nicola Campodonico Ortiz" userId="1facfa2f-88d2-4d76-94f2-b0d9dc2865bc" providerId="ADAL" clId="{12C8C64F-F5AC-42D7-B1CD-D9E1DBD5DBC7}" dt="2025-02-25T16:55:25.237" v="215" actId="1076"/>
          <ac:spMkLst>
            <pc:docMk/>
            <pc:sldMk cId="1755869990" sldId="457"/>
            <ac:spMk id="5" creationId="{407B6AA6-14AF-BF84-1D87-52D8CACEE86B}"/>
          </ac:spMkLst>
        </pc:spChg>
        <pc:spChg chg="add mod">
          <ac:chgData name="Nicola Campodonico Ortiz" userId="1facfa2f-88d2-4d76-94f2-b0d9dc2865bc" providerId="ADAL" clId="{12C8C64F-F5AC-42D7-B1CD-D9E1DBD5DBC7}" dt="2025-02-25T17:01:14.302" v="427"/>
          <ac:spMkLst>
            <pc:docMk/>
            <pc:sldMk cId="1755869990" sldId="457"/>
            <ac:spMk id="10" creationId="{306966B9-C724-9440-E180-370F91DB3FD2}"/>
          </ac:spMkLst>
        </pc:spChg>
        <pc:spChg chg="mod">
          <ac:chgData name="Nicola Campodonico Ortiz" userId="1facfa2f-88d2-4d76-94f2-b0d9dc2865bc" providerId="ADAL" clId="{12C8C64F-F5AC-42D7-B1CD-D9E1DBD5DBC7}" dt="2025-02-25T16:57:54.913" v="351" actId="207"/>
          <ac:spMkLst>
            <pc:docMk/>
            <pc:sldMk cId="1755869990" sldId="457"/>
            <ac:spMk id="91" creationId="{00000000-0000-0000-0000-000000000000}"/>
          </ac:spMkLst>
        </pc:spChg>
        <pc:spChg chg="mod">
          <ac:chgData name="Nicola Campodonico Ortiz" userId="1facfa2f-88d2-4d76-94f2-b0d9dc2865bc" providerId="ADAL" clId="{12C8C64F-F5AC-42D7-B1CD-D9E1DBD5DBC7}" dt="2025-02-25T16:57:54.913" v="351" actId="207"/>
          <ac:spMkLst>
            <pc:docMk/>
            <pc:sldMk cId="1755869990" sldId="457"/>
            <ac:spMk id="94" creationId="{00000000-0000-0000-0000-000000000000}"/>
          </ac:spMkLst>
        </pc:spChg>
        <pc:spChg chg="mod">
          <ac:chgData name="Nicola Campodonico Ortiz" userId="1facfa2f-88d2-4d76-94f2-b0d9dc2865bc" providerId="ADAL" clId="{12C8C64F-F5AC-42D7-B1CD-D9E1DBD5DBC7}" dt="2025-02-25T16:57:54.913" v="351" actId="207"/>
          <ac:spMkLst>
            <pc:docMk/>
            <pc:sldMk cId="1755869990" sldId="457"/>
            <ac:spMk id="96" creationId="{00000000-0000-0000-0000-000000000000}"/>
          </ac:spMkLst>
        </pc:spChg>
        <pc:spChg chg="mod">
          <ac:chgData name="Nicola Campodonico Ortiz" userId="1facfa2f-88d2-4d76-94f2-b0d9dc2865bc" providerId="ADAL" clId="{12C8C64F-F5AC-42D7-B1CD-D9E1DBD5DBC7}" dt="2025-02-25T16:57:54.913" v="351" actId="207"/>
          <ac:spMkLst>
            <pc:docMk/>
            <pc:sldMk cId="1755869990" sldId="457"/>
            <ac:spMk id="123" creationId="{00000000-0000-0000-0000-000000000000}"/>
          </ac:spMkLst>
        </pc:sp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6" creationId="{63A02B52-AA2D-4E51-A222-86452A1FD6A9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7" creationId="{16E08E4F-0745-6318-2514-DE18F0930A21}"/>
          </ac:picMkLst>
        </pc:picChg>
        <pc:picChg chg="add mod">
          <ac:chgData name="Nicola Campodonico Ortiz" userId="1facfa2f-88d2-4d76-94f2-b0d9dc2865bc" providerId="ADAL" clId="{12C8C64F-F5AC-42D7-B1CD-D9E1DBD5DBC7}" dt="2025-02-25T17:02:19.412" v="458"/>
          <ac:picMkLst>
            <pc:docMk/>
            <pc:sldMk cId="1755869990" sldId="457"/>
            <ac:picMk id="11" creationId="{A9A2951C-91AF-9ABF-C310-DDE199390356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17" creationId="{992BD46C-25DE-5831-B122-517421414A94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30" creationId="{CBB33C0A-2759-B0AF-D38E-CBA0E183FFD2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31" creationId="{7F8E6778-2981-11FD-B176-3BDF0C3B43AE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32" creationId="{4D2C4790-1518-EF04-29CA-81DAC8EDEFFC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33" creationId="{6E5E812B-3517-23D6-321B-804FBCEF7BE7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34" creationId="{F4236788-E818-DB02-B0D0-3318FA91233A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36" creationId="{646F096F-F82D-29E0-BF91-1E6EF39A4FB9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37" creationId="{1D8B92A0-C312-BCC3-2C0B-583223BDE360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41" creationId="{231F8A5F-A568-A2CD-14E7-282740792C99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42" creationId="{1EA28919-6037-5172-981F-2D07A5E87C67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47" creationId="{E79916BF-F0DB-0056-1348-8A575E987965}"/>
          </ac:picMkLst>
        </pc:picChg>
        <pc:picChg chg="mod">
          <ac:chgData name="Nicola Campodonico Ortiz" userId="1facfa2f-88d2-4d76-94f2-b0d9dc2865bc" providerId="ADAL" clId="{12C8C64F-F5AC-42D7-B1CD-D9E1DBD5DBC7}" dt="2025-02-25T16:56:24.372" v="278" actId="1035"/>
          <ac:picMkLst>
            <pc:docMk/>
            <pc:sldMk cId="1755869990" sldId="457"/>
            <ac:picMk id="51" creationId="{80ABA517-0481-AFD3-B24D-8C9BAB447368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52" creationId="{7AB85EA6-AAC9-20AA-1602-7BADCEA14693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54" creationId="{A602F88F-916B-3B47-C3D5-CB6DB5F81F30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56" creationId="{B93C7243-ECE0-970C-FD3C-C34328F99801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57" creationId="{F1C5BAFD-6F06-4CBF-86E9-28BA7080BFAD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59" creationId="{95F0553D-2C74-2B55-AB7E-D9E5B04C66BC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68" creationId="{395DFE34-B063-4501-3A6F-F2136BE316C0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71" creationId="{22F165D8-0B8F-90C4-5436-D71AB7B1BDB7}"/>
          </ac:picMkLst>
        </pc:picChg>
        <pc:picChg chg="mod">
          <ac:chgData name="Nicola Campodonico Ortiz" userId="1facfa2f-88d2-4d76-94f2-b0d9dc2865bc" providerId="ADAL" clId="{12C8C64F-F5AC-42D7-B1CD-D9E1DBD5DBC7}" dt="2025-02-25T16:56:51.953" v="295" actId="732"/>
          <ac:picMkLst>
            <pc:docMk/>
            <pc:sldMk cId="1755869990" sldId="457"/>
            <ac:picMk id="74" creationId="{982B6B76-8CBD-489C-6695-282592A03C36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75" creationId="{ACFCDB32-FAED-1AC3-6327-29EA2CE68ABE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76" creationId="{3A7DF643-A111-C944-93F6-81288095BC60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78" creationId="{BD846F85-DB43-D96E-85ED-49BF5D61F6A5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79" creationId="{EF170632-6786-0C9E-D9BB-C1D4DFC9BF4E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83" creationId="{15D241A7-E6C5-F18F-A6EA-AD0D9856B6CD}"/>
          </ac:picMkLst>
        </pc:picChg>
        <pc:picChg chg="mod">
          <ac:chgData name="Nicola Campodonico Ortiz" userId="1facfa2f-88d2-4d76-94f2-b0d9dc2865bc" providerId="ADAL" clId="{12C8C64F-F5AC-42D7-B1CD-D9E1DBD5DBC7}" dt="2025-02-25T16:56:29.240" v="283" actId="1035"/>
          <ac:picMkLst>
            <pc:docMk/>
            <pc:sldMk cId="1755869990" sldId="457"/>
            <ac:picMk id="84" creationId="{E532382A-D229-7724-189B-7F3ACF18A9B2}"/>
          </ac:picMkLst>
        </pc:picChg>
        <pc:picChg chg="mod">
          <ac:chgData name="Nicola Campodonico Ortiz" userId="1facfa2f-88d2-4d76-94f2-b0d9dc2865bc" providerId="ADAL" clId="{12C8C64F-F5AC-42D7-B1CD-D9E1DBD5DBC7}" dt="2025-02-25T16:55:35.725" v="216" actId="14100"/>
          <ac:picMkLst>
            <pc:docMk/>
            <pc:sldMk cId="1755869990" sldId="457"/>
            <ac:picMk id="86" creationId="{2426D097-BF79-1FF6-AC3A-8E73A1A6061F}"/>
          </ac:picMkLst>
        </pc:picChg>
        <pc:picChg chg="mod">
          <ac:chgData name="Nicola Campodonico Ortiz" userId="1facfa2f-88d2-4d76-94f2-b0d9dc2865bc" providerId="ADAL" clId="{12C8C64F-F5AC-42D7-B1CD-D9E1DBD5DBC7}" dt="2025-02-25T16:56:41.296" v="294" actId="1035"/>
          <ac:picMkLst>
            <pc:docMk/>
            <pc:sldMk cId="1755869990" sldId="457"/>
            <ac:picMk id="87" creationId="{8F93AB16-5C3F-0369-1157-D733FA9FEC53}"/>
          </ac:picMkLst>
        </pc:picChg>
        <pc:picChg chg="mod">
          <ac:chgData name="Nicola Campodonico Ortiz" userId="1facfa2f-88d2-4d76-94f2-b0d9dc2865bc" providerId="ADAL" clId="{12C8C64F-F5AC-42D7-B1CD-D9E1DBD5DBC7}" dt="2025-02-25T16:55:35.725" v="216" actId="14100"/>
          <ac:picMkLst>
            <pc:docMk/>
            <pc:sldMk cId="1755869990" sldId="457"/>
            <ac:picMk id="88" creationId="{F7FB2A52-AA2E-8320-E7CB-101147481C3D}"/>
          </ac:picMkLst>
        </pc:picChg>
        <pc:picChg chg="mod">
          <ac:chgData name="Nicola Campodonico Ortiz" userId="1facfa2f-88d2-4d76-94f2-b0d9dc2865bc" providerId="ADAL" clId="{12C8C64F-F5AC-42D7-B1CD-D9E1DBD5DBC7}" dt="2025-02-25T16:55:35.725" v="216" actId="14100"/>
          <ac:picMkLst>
            <pc:docMk/>
            <pc:sldMk cId="1755869990" sldId="457"/>
            <ac:picMk id="89" creationId="{5993AF6D-BEEA-47F8-D7FF-D1C9F8018CEE}"/>
          </ac:picMkLst>
        </pc:picChg>
        <pc:picChg chg="mod">
          <ac:chgData name="Nicola Campodonico Ortiz" userId="1facfa2f-88d2-4d76-94f2-b0d9dc2865bc" providerId="ADAL" clId="{12C8C64F-F5AC-42D7-B1CD-D9E1DBD5DBC7}" dt="2025-02-25T16:55:35.725" v="216" actId="14100"/>
          <ac:picMkLst>
            <pc:docMk/>
            <pc:sldMk cId="1755869990" sldId="457"/>
            <ac:picMk id="90" creationId="{65E8996C-4F1A-BE00-F826-274907FA5551}"/>
          </ac:picMkLst>
        </pc:picChg>
        <pc:picChg chg="mod">
          <ac:chgData name="Nicola Campodonico Ortiz" userId="1facfa2f-88d2-4d76-94f2-b0d9dc2865bc" providerId="ADAL" clId="{12C8C64F-F5AC-42D7-B1CD-D9E1DBD5DBC7}" dt="2025-02-25T16:55:35.725" v="216" actId="14100"/>
          <ac:picMkLst>
            <pc:docMk/>
            <pc:sldMk cId="1755869990" sldId="457"/>
            <ac:picMk id="111" creationId="{C24ADA80-5354-F8B9-BF1B-1E244489DE90}"/>
          </ac:picMkLst>
        </pc:picChg>
        <pc:picChg chg="mod">
          <ac:chgData name="Nicola Campodonico Ortiz" userId="1facfa2f-88d2-4d76-94f2-b0d9dc2865bc" providerId="ADAL" clId="{12C8C64F-F5AC-42D7-B1CD-D9E1DBD5DBC7}" dt="2025-02-25T16:55:35.725" v="216" actId="14100"/>
          <ac:picMkLst>
            <pc:docMk/>
            <pc:sldMk cId="1755869990" sldId="457"/>
            <ac:picMk id="113" creationId="{43BBA0B0-3176-5755-CE2F-E3E7C0B28DAB}"/>
          </ac:picMkLst>
        </pc:picChg>
        <pc:picChg chg="mod">
          <ac:chgData name="Nicola Campodonico Ortiz" userId="1facfa2f-88d2-4d76-94f2-b0d9dc2865bc" providerId="ADAL" clId="{12C8C64F-F5AC-42D7-B1CD-D9E1DBD5DBC7}" dt="2025-02-25T16:55:35.725" v="216" actId="14100"/>
          <ac:picMkLst>
            <pc:docMk/>
            <pc:sldMk cId="1755869990" sldId="457"/>
            <ac:picMk id="127" creationId="{5BAFA6C3-376D-37A5-24FB-78470D074BE9}"/>
          </ac:picMkLst>
        </pc:picChg>
        <pc:picChg chg="mod">
          <ac:chgData name="Nicola Campodonico Ortiz" userId="1facfa2f-88d2-4d76-94f2-b0d9dc2865bc" providerId="ADAL" clId="{12C8C64F-F5AC-42D7-B1CD-D9E1DBD5DBC7}" dt="2025-02-25T16:56:41.296" v="294" actId="1035"/>
          <ac:picMkLst>
            <pc:docMk/>
            <pc:sldMk cId="1755869990" sldId="457"/>
            <ac:picMk id="1024" creationId="{A6132D48-BFC5-9967-E797-139307A5751E}"/>
          </ac:picMkLst>
        </pc:picChg>
        <pc:picChg chg="mod">
          <ac:chgData name="Nicola Campodonico Ortiz" userId="1facfa2f-88d2-4d76-94f2-b0d9dc2865bc" providerId="ADAL" clId="{12C8C64F-F5AC-42D7-B1CD-D9E1DBD5DBC7}" dt="2025-02-25T16:56:41.296" v="294" actId="1035"/>
          <ac:picMkLst>
            <pc:docMk/>
            <pc:sldMk cId="1755869990" sldId="457"/>
            <ac:picMk id="1025" creationId="{23176C94-2B5C-E148-E5C7-B592F10FDF3C}"/>
          </ac:picMkLst>
        </pc:picChg>
        <pc:picChg chg="mod">
          <ac:chgData name="Nicola Campodonico Ortiz" userId="1facfa2f-88d2-4d76-94f2-b0d9dc2865bc" providerId="ADAL" clId="{12C8C64F-F5AC-42D7-B1CD-D9E1DBD5DBC7}" dt="2025-02-25T16:57:01.803" v="302" actId="1036"/>
          <ac:picMkLst>
            <pc:docMk/>
            <pc:sldMk cId="1755869990" sldId="457"/>
            <ac:picMk id="1027" creationId="{C0ADC141-58EF-6F24-84A2-06BBDFF67509}"/>
          </ac:picMkLst>
        </pc:picChg>
        <pc:picChg chg="mod">
          <ac:chgData name="Nicola Campodonico Ortiz" userId="1facfa2f-88d2-4d76-94f2-b0d9dc2865bc" providerId="ADAL" clId="{12C8C64F-F5AC-42D7-B1CD-D9E1DBD5DBC7}" dt="2025-02-25T16:57:01.803" v="302" actId="1036"/>
          <ac:picMkLst>
            <pc:docMk/>
            <pc:sldMk cId="1755869990" sldId="457"/>
            <ac:picMk id="1028" creationId="{379C5194-0995-5090-22E6-9B3400953C37}"/>
          </ac:picMkLst>
        </pc:picChg>
        <pc:picChg chg="mod">
          <ac:chgData name="Nicola Campodonico Ortiz" userId="1facfa2f-88d2-4d76-94f2-b0d9dc2865bc" providerId="ADAL" clId="{12C8C64F-F5AC-42D7-B1CD-D9E1DBD5DBC7}" dt="2025-02-25T16:57:01.803" v="302" actId="1036"/>
          <ac:picMkLst>
            <pc:docMk/>
            <pc:sldMk cId="1755869990" sldId="457"/>
            <ac:picMk id="1029" creationId="{94688477-0B25-BE63-61A6-8EFC79417602}"/>
          </ac:picMkLst>
        </pc:picChg>
        <pc:picChg chg="mod">
          <ac:chgData name="Nicola Campodonico Ortiz" userId="1facfa2f-88d2-4d76-94f2-b0d9dc2865bc" providerId="ADAL" clId="{12C8C64F-F5AC-42D7-B1CD-D9E1DBD5DBC7}" dt="2025-02-25T16:57:01.803" v="302" actId="1036"/>
          <ac:picMkLst>
            <pc:docMk/>
            <pc:sldMk cId="1755869990" sldId="457"/>
            <ac:picMk id="1030" creationId="{1FB36AA5-F6C2-407B-2070-F2C15AF87CC5}"/>
          </ac:picMkLst>
        </pc:picChg>
        <pc:picChg chg="mod">
          <ac:chgData name="Nicola Campodonico Ortiz" userId="1facfa2f-88d2-4d76-94f2-b0d9dc2865bc" providerId="ADAL" clId="{12C8C64F-F5AC-42D7-B1CD-D9E1DBD5DBC7}" dt="2025-02-25T16:57:01.803" v="302" actId="1036"/>
          <ac:picMkLst>
            <pc:docMk/>
            <pc:sldMk cId="1755869990" sldId="457"/>
            <ac:picMk id="1031" creationId="{F230F604-4E0F-647F-A483-BE971DBF6683}"/>
          </ac:picMkLst>
        </pc:picChg>
        <pc:picChg chg="mod">
          <ac:chgData name="Nicola Campodonico Ortiz" userId="1facfa2f-88d2-4d76-94f2-b0d9dc2865bc" providerId="ADAL" clId="{12C8C64F-F5AC-42D7-B1CD-D9E1DBD5DBC7}" dt="2025-02-25T16:57:01.803" v="302" actId="1036"/>
          <ac:picMkLst>
            <pc:docMk/>
            <pc:sldMk cId="1755869990" sldId="457"/>
            <ac:picMk id="1032" creationId="{E0876D50-7673-C5C7-222B-7D1469AC0ED0}"/>
          </ac:picMkLst>
        </pc:picChg>
        <pc:picChg chg="mod">
          <ac:chgData name="Nicola Campodonico Ortiz" userId="1facfa2f-88d2-4d76-94f2-b0d9dc2865bc" providerId="ADAL" clId="{12C8C64F-F5AC-42D7-B1CD-D9E1DBD5DBC7}" dt="2025-02-25T16:57:01.803" v="302" actId="1036"/>
          <ac:picMkLst>
            <pc:docMk/>
            <pc:sldMk cId="1755869990" sldId="457"/>
            <ac:picMk id="1033" creationId="{DFC206A0-5608-C69B-F3D8-1210696F4D15}"/>
          </ac:picMkLst>
        </pc:picChg>
        <pc:picChg chg="mod">
          <ac:chgData name="Nicola Campodonico Ortiz" userId="1facfa2f-88d2-4d76-94f2-b0d9dc2865bc" providerId="ADAL" clId="{12C8C64F-F5AC-42D7-B1CD-D9E1DBD5DBC7}" dt="2025-02-25T16:56:41.296" v="294" actId="1035"/>
          <ac:picMkLst>
            <pc:docMk/>
            <pc:sldMk cId="1755869990" sldId="457"/>
            <ac:picMk id="1034" creationId="{C5D97356-F756-4BEF-91A5-D6B054631947}"/>
          </ac:picMkLst>
        </pc:picChg>
        <pc:cxnChg chg="del">
          <ac:chgData name="Nicola Campodonico Ortiz" userId="1facfa2f-88d2-4d76-94f2-b0d9dc2865bc" providerId="ADAL" clId="{12C8C64F-F5AC-42D7-B1CD-D9E1DBD5DBC7}" dt="2025-02-25T16:55:52.556" v="218" actId="478"/>
          <ac:cxnSpMkLst>
            <pc:docMk/>
            <pc:sldMk cId="1755869990" sldId="457"/>
            <ac:cxnSpMk id="3" creationId="{00000000-0000-0000-0000-000000000000}"/>
          </ac:cxnSpMkLst>
        </pc:cxnChg>
        <pc:cxnChg chg="add mod">
          <ac:chgData name="Nicola Campodonico Ortiz" userId="1facfa2f-88d2-4d76-94f2-b0d9dc2865bc" providerId="ADAL" clId="{12C8C64F-F5AC-42D7-B1CD-D9E1DBD5DBC7}" dt="2025-02-25T16:58:11.655" v="359" actId="1035"/>
          <ac:cxnSpMkLst>
            <pc:docMk/>
            <pc:sldMk cId="1755869990" sldId="457"/>
            <ac:cxnSpMk id="4" creationId="{9B357F25-2441-AC90-42F6-832D09AB17A2}"/>
          </ac:cxnSpMkLst>
        </pc:cxnChg>
        <pc:cxnChg chg="add mod">
          <ac:chgData name="Nicola Campodonico Ortiz" userId="1facfa2f-88d2-4d76-94f2-b0d9dc2865bc" providerId="ADAL" clId="{12C8C64F-F5AC-42D7-B1CD-D9E1DBD5DBC7}" dt="2025-02-25T16:58:20.687" v="361" actId="1076"/>
          <ac:cxnSpMkLst>
            <pc:docMk/>
            <pc:sldMk cId="1755869990" sldId="457"/>
            <ac:cxnSpMk id="8" creationId="{1A92FE7A-2256-4007-A20D-8BF64CBD1835}"/>
          </ac:cxnSpMkLst>
        </pc:cxnChg>
        <pc:cxnChg chg="add mod">
          <ac:chgData name="Nicola Campodonico Ortiz" userId="1facfa2f-88d2-4d76-94f2-b0d9dc2865bc" providerId="ADAL" clId="{12C8C64F-F5AC-42D7-B1CD-D9E1DBD5DBC7}" dt="2025-02-25T16:58:28.465" v="363" actId="1076"/>
          <ac:cxnSpMkLst>
            <pc:docMk/>
            <pc:sldMk cId="1755869990" sldId="457"/>
            <ac:cxnSpMk id="9" creationId="{4AA9544F-F19D-6493-0E62-61C052D509B2}"/>
          </ac:cxnSpMkLst>
        </pc:cxnChg>
      </pc:sldChg>
      <pc:sldChg chg="del">
        <pc:chgData name="Nicola Campodonico Ortiz" userId="1facfa2f-88d2-4d76-94f2-b0d9dc2865bc" providerId="ADAL" clId="{12C8C64F-F5AC-42D7-B1CD-D9E1DBD5DBC7}" dt="2025-02-25T16:48:20.580" v="8" actId="47"/>
        <pc:sldMkLst>
          <pc:docMk/>
          <pc:sldMk cId="1435274172" sldId="465"/>
        </pc:sldMkLst>
      </pc:sldChg>
      <pc:sldChg chg="del">
        <pc:chgData name="Nicola Campodonico Ortiz" userId="1facfa2f-88d2-4d76-94f2-b0d9dc2865bc" providerId="ADAL" clId="{12C8C64F-F5AC-42D7-B1CD-D9E1DBD5DBC7}" dt="2025-02-25T16:48:23.688" v="9" actId="47"/>
        <pc:sldMkLst>
          <pc:docMk/>
          <pc:sldMk cId="2104457434" sldId="532"/>
        </pc:sldMkLst>
      </pc:sldChg>
      <pc:sldChg chg="modSp mod">
        <pc:chgData name="Nicola Campodonico Ortiz" userId="1facfa2f-88d2-4d76-94f2-b0d9dc2865bc" providerId="ADAL" clId="{12C8C64F-F5AC-42D7-B1CD-D9E1DBD5DBC7}" dt="2025-02-25T16:49:11.454" v="24" actId="1076"/>
        <pc:sldMkLst>
          <pc:docMk/>
          <pc:sldMk cId="4197350379" sldId="534"/>
        </pc:sldMkLst>
        <pc:spChg chg="mod">
          <ac:chgData name="Nicola Campodonico Ortiz" userId="1facfa2f-88d2-4d76-94f2-b0d9dc2865bc" providerId="ADAL" clId="{12C8C64F-F5AC-42D7-B1CD-D9E1DBD5DBC7}" dt="2025-02-25T16:48:58.627" v="21" actId="1076"/>
          <ac:spMkLst>
            <pc:docMk/>
            <pc:sldMk cId="4197350379" sldId="534"/>
            <ac:spMk id="3" creationId="{D81AA6D3-7340-48A0-89A5-1E2886AB3236}"/>
          </ac:spMkLst>
        </pc:spChg>
        <pc:spChg chg="mod">
          <ac:chgData name="Nicola Campodonico Ortiz" userId="1facfa2f-88d2-4d76-94f2-b0d9dc2865bc" providerId="ADAL" clId="{12C8C64F-F5AC-42D7-B1CD-D9E1DBD5DBC7}" dt="2025-02-25T16:49:11.454" v="24" actId="1076"/>
          <ac:spMkLst>
            <pc:docMk/>
            <pc:sldMk cId="4197350379" sldId="534"/>
            <ac:spMk id="6" creationId="{D983D2E5-DF56-4D34-936A-9EB904913152}"/>
          </ac:spMkLst>
        </pc:spChg>
        <pc:picChg chg="mod">
          <ac:chgData name="Nicola Campodonico Ortiz" userId="1facfa2f-88d2-4d76-94f2-b0d9dc2865bc" providerId="ADAL" clId="{12C8C64F-F5AC-42D7-B1CD-D9E1DBD5DBC7}" dt="2025-02-25T16:48:43.929" v="16" actId="14100"/>
          <ac:picMkLst>
            <pc:docMk/>
            <pc:sldMk cId="4197350379" sldId="534"/>
            <ac:picMk id="2" creationId="{AAFECE06-CC88-2B6D-A1A5-84BA4F8BBA93}"/>
          </ac:picMkLst>
        </pc:picChg>
      </pc:sldChg>
      <pc:sldChg chg="addSp delSp modSp mod">
        <pc:chgData name="Nicola Campodonico Ortiz" userId="1facfa2f-88d2-4d76-94f2-b0d9dc2865bc" providerId="ADAL" clId="{12C8C64F-F5AC-42D7-B1CD-D9E1DBD5DBC7}" dt="2025-02-25T17:03:05.053" v="466" actId="20577"/>
        <pc:sldMkLst>
          <pc:docMk/>
          <pc:sldMk cId="2531450483" sldId="538"/>
        </pc:sldMkLst>
        <pc:spChg chg="mod">
          <ac:chgData name="Nicola Campodonico Ortiz" userId="1facfa2f-88d2-4d76-94f2-b0d9dc2865bc" providerId="ADAL" clId="{12C8C64F-F5AC-42D7-B1CD-D9E1DBD5DBC7}" dt="2025-02-25T17:03:05.053" v="466" actId="20577"/>
          <ac:spMkLst>
            <pc:docMk/>
            <pc:sldMk cId="2531450483" sldId="538"/>
            <ac:spMk id="4" creationId="{B4B59849-71A7-4936-B625-C52FC2940450}"/>
          </ac:spMkLst>
        </pc:spChg>
        <pc:spChg chg="add mod">
          <ac:chgData name="Nicola Campodonico Ortiz" userId="1facfa2f-88d2-4d76-94f2-b0d9dc2865bc" providerId="ADAL" clId="{12C8C64F-F5AC-42D7-B1CD-D9E1DBD5DBC7}" dt="2025-02-25T17:00:32.943" v="417" actId="1036"/>
          <ac:spMkLst>
            <pc:docMk/>
            <pc:sldMk cId="2531450483" sldId="538"/>
            <ac:spMk id="8" creationId="{4F6FDCB3-44CA-AF8B-CD3F-ABFF52A204BE}"/>
          </ac:spMkLst>
        </pc:spChg>
        <pc:spChg chg="mod">
          <ac:chgData name="Nicola Campodonico Ortiz" userId="1facfa2f-88d2-4d76-94f2-b0d9dc2865bc" providerId="ADAL" clId="{12C8C64F-F5AC-42D7-B1CD-D9E1DBD5DBC7}" dt="2025-02-25T16:52:57.865" v="115" actId="20577"/>
          <ac:spMkLst>
            <pc:docMk/>
            <pc:sldMk cId="2531450483" sldId="538"/>
            <ac:spMk id="9" creationId="{F4C6D8B7-C3A1-7ADB-E8A2-585EE0AA020C}"/>
          </ac:spMkLst>
        </pc:spChg>
        <pc:spChg chg="add mod">
          <ac:chgData name="Nicola Campodonico Ortiz" userId="1facfa2f-88d2-4d76-94f2-b0d9dc2865bc" providerId="ADAL" clId="{12C8C64F-F5AC-42D7-B1CD-D9E1DBD5DBC7}" dt="2025-02-25T17:01:30.236" v="439"/>
          <ac:spMkLst>
            <pc:docMk/>
            <pc:sldMk cId="2531450483" sldId="538"/>
            <ac:spMk id="10" creationId="{3C905256-C2A9-DC8B-13E2-CA8C00254269}"/>
          </ac:spMkLst>
        </pc:spChg>
        <pc:spChg chg="mod">
          <ac:chgData name="Nicola Campodonico Ortiz" userId="1facfa2f-88d2-4d76-94f2-b0d9dc2865bc" providerId="ADAL" clId="{12C8C64F-F5AC-42D7-B1CD-D9E1DBD5DBC7}" dt="2025-02-25T16:52:42.234" v="84" actId="20577"/>
          <ac:spMkLst>
            <pc:docMk/>
            <pc:sldMk cId="2531450483" sldId="538"/>
            <ac:spMk id="15" creationId="{9C928CDC-5C7F-472E-818F-12818A6D4017}"/>
          </ac:spMkLst>
        </pc:spChg>
        <pc:picChg chg="add del">
          <ac:chgData name="Nicola Campodonico Ortiz" userId="1facfa2f-88d2-4d76-94f2-b0d9dc2865bc" providerId="ADAL" clId="{12C8C64F-F5AC-42D7-B1CD-D9E1DBD5DBC7}" dt="2025-02-25T16:52:36.977" v="69" actId="478"/>
          <ac:picMkLst>
            <pc:docMk/>
            <pc:sldMk cId="2531450483" sldId="538"/>
            <ac:picMk id="7" creationId="{1E788331-3BDB-6907-3F3D-97AFF7CE267F}"/>
          </ac:picMkLst>
        </pc:picChg>
        <pc:picChg chg="add mod">
          <ac:chgData name="Nicola Campodonico Ortiz" userId="1facfa2f-88d2-4d76-94f2-b0d9dc2865bc" providerId="ADAL" clId="{12C8C64F-F5AC-42D7-B1CD-D9E1DBD5DBC7}" dt="2025-02-25T17:01:51.150" v="446" actId="1035"/>
          <ac:picMkLst>
            <pc:docMk/>
            <pc:sldMk cId="2531450483" sldId="538"/>
            <ac:picMk id="11" creationId="{1A041A27-424D-D01A-7401-EE647C84223A}"/>
          </ac:picMkLst>
        </pc:picChg>
        <pc:picChg chg="add mod">
          <ac:chgData name="Nicola Campodonico Ortiz" userId="1facfa2f-88d2-4d76-94f2-b0d9dc2865bc" providerId="ADAL" clId="{12C8C64F-F5AC-42D7-B1CD-D9E1DBD5DBC7}" dt="2025-02-25T17:00:17.524" v="390" actId="1076"/>
          <ac:picMkLst>
            <pc:docMk/>
            <pc:sldMk cId="2531450483" sldId="538"/>
            <ac:picMk id="2050" creationId="{BDC724CA-4B0F-5189-9330-D4EB022E608D}"/>
          </ac:picMkLst>
        </pc:picChg>
      </pc:sldChg>
      <pc:sldChg chg="addSp modSp add del">
        <pc:chgData name="Nicola Campodonico Ortiz" userId="1facfa2f-88d2-4d76-94f2-b0d9dc2865bc" providerId="ADAL" clId="{12C8C64F-F5AC-42D7-B1CD-D9E1DBD5DBC7}" dt="2025-02-25T17:02:25.413" v="462"/>
        <pc:sldMkLst>
          <pc:docMk/>
          <pc:sldMk cId="147311623" sldId="544"/>
        </pc:sldMkLst>
        <pc:spChg chg="add mod">
          <ac:chgData name="Nicola Campodonico Ortiz" userId="1facfa2f-88d2-4d76-94f2-b0d9dc2865bc" providerId="ADAL" clId="{12C8C64F-F5AC-42D7-B1CD-D9E1DBD5DBC7}" dt="2025-02-25T17:01:09.459" v="424"/>
          <ac:spMkLst>
            <pc:docMk/>
            <pc:sldMk cId="147311623" sldId="544"/>
            <ac:spMk id="70" creationId="{AA188269-83FD-7313-2848-0D237D443251}"/>
          </ac:spMkLst>
        </pc:spChg>
        <pc:picChg chg="add mod">
          <ac:chgData name="Nicola Campodonico Ortiz" userId="1facfa2f-88d2-4d76-94f2-b0d9dc2865bc" providerId="ADAL" clId="{12C8C64F-F5AC-42D7-B1CD-D9E1DBD5DBC7}" dt="2025-02-25T17:02:25.413" v="462"/>
          <ac:picMkLst>
            <pc:docMk/>
            <pc:sldMk cId="147311623" sldId="544"/>
            <ac:picMk id="71" creationId="{9EE0FDAC-E7C9-C894-DE89-5C3E0D6A39C6}"/>
          </ac:picMkLst>
        </pc:picChg>
      </pc:sldChg>
      <pc:sldChg chg="addSp delSp modSp mod">
        <pc:chgData name="Nicola Campodonico Ortiz" userId="1facfa2f-88d2-4d76-94f2-b0d9dc2865bc" providerId="ADAL" clId="{12C8C64F-F5AC-42D7-B1CD-D9E1DBD5DBC7}" dt="2025-02-25T16:53:30.085" v="120" actId="1076"/>
        <pc:sldMkLst>
          <pc:docMk/>
          <pc:sldMk cId="3832183352" sldId="563"/>
        </pc:sldMkLst>
        <pc:picChg chg="del">
          <ac:chgData name="Nicola Campodonico Ortiz" userId="1facfa2f-88d2-4d76-94f2-b0d9dc2865bc" providerId="ADAL" clId="{12C8C64F-F5AC-42D7-B1CD-D9E1DBD5DBC7}" dt="2025-02-25T16:53:06.231" v="116" actId="478"/>
          <ac:picMkLst>
            <pc:docMk/>
            <pc:sldMk cId="3832183352" sldId="563"/>
            <ac:picMk id="4" creationId="{3F79505F-7F2B-4869-8367-D64DAEF49500}"/>
          </ac:picMkLst>
        </pc:picChg>
        <pc:picChg chg="add mod">
          <ac:chgData name="Nicola Campodonico Ortiz" userId="1facfa2f-88d2-4d76-94f2-b0d9dc2865bc" providerId="ADAL" clId="{12C8C64F-F5AC-42D7-B1CD-D9E1DBD5DBC7}" dt="2025-02-25T16:53:30.085" v="120" actId="1076"/>
          <ac:picMkLst>
            <pc:docMk/>
            <pc:sldMk cId="3832183352" sldId="563"/>
            <ac:picMk id="1026" creationId="{44F22326-3B32-0280-40F8-20869E56E371}"/>
          </ac:picMkLst>
        </pc:picChg>
      </pc:sldChg>
      <pc:sldChg chg="del">
        <pc:chgData name="Nicola Campodonico Ortiz" userId="1facfa2f-88d2-4d76-94f2-b0d9dc2865bc" providerId="ADAL" clId="{12C8C64F-F5AC-42D7-B1CD-D9E1DBD5DBC7}" dt="2025-02-25T16:58:53.283" v="365" actId="47"/>
        <pc:sldMkLst>
          <pc:docMk/>
          <pc:sldMk cId="3555522516" sldId="570"/>
        </pc:sldMkLst>
      </pc:sldChg>
      <pc:sldChg chg="addSp modSp mod">
        <pc:chgData name="Nicola Campodonico Ortiz" userId="1facfa2f-88d2-4d76-94f2-b0d9dc2865bc" providerId="ADAL" clId="{12C8C64F-F5AC-42D7-B1CD-D9E1DBD5DBC7}" dt="2025-02-25T17:02:22.801" v="460"/>
        <pc:sldMkLst>
          <pc:docMk/>
          <pc:sldMk cId="373501520" sldId="571"/>
        </pc:sldMkLst>
        <pc:spChg chg="add mod">
          <ac:chgData name="Nicola Campodonico Ortiz" userId="1facfa2f-88d2-4d76-94f2-b0d9dc2865bc" providerId="ADAL" clId="{12C8C64F-F5AC-42D7-B1CD-D9E1DBD5DBC7}" dt="2025-02-25T17:00:56.839" v="420" actId="2085"/>
          <ac:spMkLst>
            <pc:docMk/>
            <pc:sldMk cId="373501520" sldId="571"/>
            <ac:spMk id="2" creationId="{886B107D-46A4-5997-B44F-1344FADF4042}"/>
          </ac:spMkLst>
        </pc:spChg>
        <pc:spChg chg="mod">
          <ac:chgData name="Nicola Campodonico Ortiz" userId="1facfa2f-88d2-4d76-94f2-b0d9dc2865bc" providerId="ADAL" clId="{12C8C64F-F5AC-42D7-B1CD-D9E1DBD5DBC7}" dt="2025-02-25T16:50:31.114" v="37" actId="20577"/>
          <ac:spMkLst>
            <pc:docMk/>
            <pc:sldMk cId="373501520" sldId="571"/>
            <ac:spMk id="14" creationId="{4A302C2D-7D6F-15BC-4784-BAE30F640649}"/>
          </ac:spMkLst>
        </pc:spChg>
        <pc:picChg chg="add mod">
          <ac:chgData name="Nicola Campodonico Ortiz" userId="1facfa2f-88d2-4d76-94f2-b0d9dc2865bc" providerId="ADAL" clId="{12C8C64F-F5AC-42D7-B1CD-D9E1DBD5DBC7}" dt="2025-02-25T17:02:22.801" v="460"/>
          <ac:picMkLst>
            <pc:docMk/>
            <pc:sldMk cId="373501520" sldId="571"/>
            <ac:picMk id="3" creationId="{71AE7952-56A8-185A-FF11-2AD00152BD67}"/>
          </ac:picMkLst>
        </pc:picChg>
      </pc:sldChg>
      <pc:sldChg chg="addSp modSp mod">
        <pc:chgData name="Nicola Campodonico Ortiz" userId="1facfa2f-88d2-4d76-94f2-b0d9dc2865bc" providerId="ADAL" clId="{12C8C64F-F5AC-42D7-B1CD-D9E1DBD5DBC7}" dt="2025-02-25T17:02:08.237" v="454"/>
        <pc:sldMkLst>
          <pc:docMk/>
          <pc:sldMk cId="3325454340" sldId="574"/>
        </pc:sldMkLst>
        <pc:spChg chg="add mod">
          <ac:chgData name="Nicola Campodonico Ortiz" userId="1facfa2f-88d2-4d76-94f2-b0d9dc2865bc" providerId="ADAL" clId="{12C8C64F-F5AC-42D7-B1CD-D9E1DBD5DBC7}" dt="2025-02-25T17:01:20.097" v="431"/>
          <ac:spMkLst>
            <pc:docMk/>
            <pc:sldMk cId="3325454340" sldId="574"/>
            <ac:spMk id="3" creationId="{2E39F7AA-0914-7405-66A3-71663D9FD159}"/>
          </ac:spMkLst>
        </pc:spChg>
        <pc:picChg chg="mod">
          <ac:chgData name="Nicola Campodonico Ortiz" userId="1facfa2f-88d2-4d76-94f2-b0d9dc2865bc" providerId="ADAL" clId="{12C8C64F-F5AC-42D7-B1CD-D9E1DBD5DBC7}" dt="2025-02-25T16:51:34.696" v="48" actId="14100"/>
          <ac:picMkLst>
            <pc:docMk/>
            <pc:sldMk cId="3325454340" sldId="574"/>
            <ac:picMk id="2" creationId="{9108F854-4B55-3202-A028-1650BBE5AF1A}"/>
          </ac:picMkLst>
        </pc:picChg>
        <pc:picChg chg="add mod">
          <ac:chgData name="Nicola Campodonico Ortiz" userId="1facfa2f-88d2-4d76-94f2-b0d9dc2865bc" providerId="ADAL" clId="{12C8C64F-F5AC-42D7-B1CD-D9E1DBD5DBC7}" dt="2025-02-25T17:02:08.237" v="454"/>
          <ac:picMkLst>
            <pc:docMk/>
            <pc:sldMk cId="3325454340" sldId="574"/>
            <ac:picMk id="4" creationId="{11624412-4BF8-A385-E48A-EC79081EAC86}"/>
          </ac:picMkLst>
        </pc:picChg>
      </pc:sldChg>
      <pc:sldChg chg="addSp modSp mod">
        <pc:chgData name="Nicola Campodonico Ortiz" userId="1facfa2f-88d2-4d76-94f2-b0d9dc2865bc" providerId="ADAL" clId="{12C8C64F-F5AC-42D7-B1CD-D9E1DBD5DBC7}" dt="2025-02-25T17:02:15.879" v="456"/>
        <pc:sldMkLst>
          <pc:docMk/>
          <pc:sldMk cId="1683699805" sldId="575"/>
        </pc:sldMkLst>
        <pc:spChg chg="add mod">
          <ac:chgData name="Nicola Campodonico Ortiz" userId="1facfa2f-88d2-4d76-94f2-b0d9dc2865bc" providerId="ADAL" clId="{12C8C64F-F5AC-42D7-B1CD-D9E1DBD5DBC7}" dt="2025-02-25T17:01:17.434" v="429"/>
          <ac:spMkLst>
            <pc:docMk/>
            <pc:sldMk cId="1683699805" sldId="575"/>
            <ac:spMk id="5" creationId="{6E594EED-DC26-7EB2-92C8-53F46CEF27C7}"/>
          </ac:spMkLst>
        </pc:spChg>
        <pc:picChg chg="mod">
          <ac:chgData name="Nicola Campodonico Ortiz" userId="1facfa2f-88d2-4d76-94f2-b0d9dc2865bc" providerId="ADAL" clId="{12C8C64F-F5AC-42D7-B1CD-D9E1DBD5DBC7}" dt="2025-02-25T16:51:15.506" v="42" actId="14100"/>
          <ac:picMkLst>
            <pc:docMk/>
            <pc:sldMk cId="1683699805" sldId="575"/>
            <ac:picMk id="3" creationId="{5333055E-E832-B926-6781-A8F75C02A246}"/>
          </ac:picMkLst>
        </pc:picChg>
        <pc:picChg chg="add mod">
          <ac:chgData name="Nicola Campodonico Ortiz" userId="1facfa2f-88d2-4d76-94f2-b0d9dc2865bc" providerId="ADAL" clId="{12C8C64F-F5AC-42D7-B1CD-D9E1DBD5DBC7}" dt="2025-02-25T17:02:15.879" v="456"/>
          <ac:picMkLst>
            <pc:docMk/>
            <pc:sldMk cId="1683699805" sldId="575"/>
            <ac:picMk id="6" creationId="{43D6AEBB-714C-7424-7848-493B96ADAAB3}"/>
          </ac:picMkLst>
        </pc:picChg>
      </pc:sldChg>
      <pc:sldChg chg="addSp modSp mod">
        <pc:chgData name="Nicola Campodonico Ortiz" userId="1facfa2f-88d2-4d76-94f2-b0d9dc2865bc" providerId="ADAL" clId="{12C8C64F-F5AC-42D7-B1CD-D9E1DBD5DBC7}" dt="2025-02-25T17:02:10.575" v="455"/>
        <pc:sldMkLst>
          <pc:docMk/>
          <pc:sldMk cId="3859223920" sldId="576"/>
        </pc:sldMkLst>
        <pc:spChg chg="add mod">
          <ac:chgData name="Nicola Campodonico Ortiz" userId="1facfa2f-88d2-4d76-94f2-b0d9dc2865bc" providerId="ADAL" clId="{12C8C64F-F5AC-42D7-B1CD-D9E1DBD5DBC7}" dt="2025-02-25T17:01:18.642" v="430"/>
          <ac:spMkLst>
            <pc:docMk/>
            <pc:sldMk cId="3859223920" sldId="576"/>
            <ac:spMk id="4" creationId="{5DF1A581-DA00-53B2-0709-014208146923}"/>
          </ac:spMkLst>
        </pc:spChg>
        <pc:picChg chg="mod">
          <ac:chgData name="Nicola Campodonico Ortiz" userId="1facfa2f-88d2-4d76-94f2-b0d9dc2865bc" providerId="ADAL" clId="{12C8C64F-F5AC-42D7-B1CD-D9E1DBD5DBC7}" dt="2025-02-25T16:51:25.044" v="45" actId="14100"/>
          <ac:picMkLst>
            <pc:docMk/>
            <pc:sldMk cId="3859223920" sldId="576"/>
            <ac:picMk id="3" creationId="{C30477A6-0F0B-3D61-B9B0-39A5A7CE1460}"/>
          </ac:picMkLst>
        </pc:picChg>
        <pc:picChg chg="add mod">
          <ac:chgData name="Nicola Campodonico Ortiz" userId="1facfa2f-88d2-4d76-94f2-b0d9dc2865bc" providerId="ADAL" clId="{12C8C64F-F5AC-42D7-B1CD-D9E1DBD5DBC7}" dt="2025-02-25T17:02:10.575" v="455"/>
          <ac:picMkLst>
            <pc:docMk/>
            <pc:sldMk cId="3859223920" sldId="576"/>
            <ac:picMk id="5" creationId="{642E08EB-22C3-4AE4-B9D4-BFDB033820A4}"/>
          </ac:picMkLst>
        </pc:picChg>
      </pc:sldChg>
      <pc:sldChg chg="addSp delSp modSp mod">
        <pc:chgData name="Nicola Campodonico Ortiz" userId="1facfa2f-88d2-4d76-94f2-b0d9dc2865bc" providerId="ADAL" clId="{12C8C64F-F5AC-42D7-B1CD-D9E1DBD5DBC7}" dt="2025-02-25T17:02:21.379" v="459"/>
        <pc:sldMkLst>
          <pc:docMk/>
          <pc:sldMk cId="3992443499" sldId="579"/>
        </pc:sldMkLst>
        <pc:spChg chg="add mod">
          <ac:chgData name="Nicola Campodonico Ortiz" userId="1facfa2f-88d2-4d76-94f2-b0d9dc2865bc" providerId="ADAL" clId="{12C8C64F-F5AC-42D7-B1CD-D9E1DBD5DBC7}" dt="2025-02-25T17:01:12.479" v="426"/>
          <ac:spMkLst>
            <pc:docMk/>
            <pc:sldMk cId="3992443499" sldId="579"/>
            <ac:spMk id="6" creationId="{E0DAB0C2-C9DB-4268-1294-DBD513BEC291}"/>
          </ac:spMkLst>
        </pc:spChg>
        <pc:spChg chg="mod topLvl">
          <ac:chgData name="Nicola Campodonico Ortiz" userId="1facfa2f-88d2-4d76-94f2-b0d9dc2865bc" providerId="ADAL" clId="{12C8C64F-F5AC-42D7-B1CD-D9E1DBD5DBC7}" dt="2025-02-25T16:55:12.872" v="195" actId="1036"/>
          <ac:spMkLst>
            <pc:docMk/>
            <pc:sldMk cId="3992443499" sldId="579"/>
            <ac:spMk id="7" creationId="{767C5442-78D4-9035-D984-5339C0212968}"/>
          </ac:spMkLst>
        </pc:spChg>
        <pc:spChg chg="mod topLvl">
          <ac:chgData name="Nicola Campodonico Ortiz" userId="1facfa2f-88d2-4d76-94f2-b0d9dc2865bc" providerId="ADAL" clId="{12C8C64F-F5AC-42D7-B1CD-D9E1DBD5DBC7}" dt="2025-02-25T16:55:01.014" v="176" actId="165"/>
          <ac:spMkLst>
            <pc:docMk/>
            <pc:sldMk cId="3992443499" sldId="579"/>
            <ac:spMk id="21" creationId="{46097EA9-A16A-BDB3-CCA9-95D9EC6070B2}"/>
          </ac:spMkLst>
        </pc:spChg>
        <pc:spChg chg="mod">
          <ac:chgData name="Nicola Campodonico Ortiz" userId="1facfa2f-88d2-4d76-94f2-b0d9dc2865bc" providerId="ADAL" clId="{12C8C64F-F5AC-42D7-B1CD-D9E1DBD5DBC7}" dt="2025-02-25T16:55:16.983" v="214" actId="1036"/>
          <ac:spMkLst>
            <pc:docMk/>
            <pc:sldMk cId="3992443499" sldId="579"/>
            <ac:spMk id="23" creationId="{42B7FD44-8CE2-D610-59CE-ADF379C6B54B}"/>
          </ac:spMkLst>
        </pc:spChg>
        <pc:grpChg chg="del mod topLvl">
          <ac:chgData name="Nicola Campodonico Ortiz" userId="1facfa2f-88d2-4d76-94f2-b0d9dc2865bc" providerId="ADAL" clId="{12C8C64F-F5AC-42D7-B1CD-D9E1DBD5DBC7}" dt="2025-02-25T16:55:01.014" v="176" actId="165"/>
          <ac:grpSpMkLst>
            <pc:docMk/>
            <pc:sldMk cId="3992443499" sldId="579"/>
            <ac:grpSpMk id="2" creationId="{92B8DAD1-E63A-F8AB-26B7-4D6C0531BFC4}"/>
          </ac:grpSpMkLst>
        </pc:grpChg>
        <pc:grpChg chg="del">
          <ac:chgData name="Nicola Campodonico Ortiz" userId="1facfa2f-88d2-4d76-94f2-b0d9dc2865bc" providerId="ADAL" clId="{12C8C64F-F5AC-42D7-B1CD-D9E1DBD5DBC7}" dt="2025-02-25T16:54:45.468" v="175" actId="165"/>
          <ac:grpSpMkLst>
            <pc:docMk/>
            <pc:sldMk cId="3992443499" sldId="579"/>
            <ac:grpSpMk id="3" creationId="{67B2F87E-AC6A-C809-E200-A84AC02081C1}"/>
          </ac:grpSpMkLst>
        </pc:grpChg>
        <pc:grpChg chg="del mod topLvl">
          <ac:chgData name="Nicola Campodonico Ortiz" userId="1facfa2f-88d2-4d76-94f2-b0d9dc2865bc" providerId="ADAL" clId="{12C8C64F-F5AC-42D7-B1CD-D9E1DBD5DBC7}" dt="2025-02-25T16:55:01.014" v="176" actId="165"/>
          <ac:grpSpMkLst>
            <pc:docMk/>
            <pc:sldMk cId="3992443499" sldId="579"/>
            <ac:grpSpMk id="20" creationId="{98D05901-A639-2A8F-0170-C531BF8B9942}"/>
          </ac:grpSpMkLst>
        </pc:grp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8" creationId="{89204AB6-404A-EC90-EDAB-943049B604AB}"/>
          </ac:picMkLst>
        </pc:pic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9" creationId="{C0858C80-A2F8-5485-A1D2-BADB589E37D6}"/>
          </ac:picMkLst>
        </pc:pic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10" creationId="{1517B12E-2797-7994-59DB-C85DA18E1350}"/>
          </ac:picMkLst>
        </pc:pic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11" creationId="{7A47A542-F4B6-D720-EA15-13E55797AA24}"/>
          </ac:picMkLst>
        </pc:pic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12" creationId="{B22BAD93-F01F-C982-6A38-19BBC1DC02B7}"/>
          </ac:picMkLst>
        </pc:pic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13" creationId="{084D46A1-1F4E-7BF9-754A-20A558A85FC6}"/>
          </ac:picMkLst>
        </pc:pic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14" creationId="{F4253412-9FC1-B40B-4B7B-4324E6DBCCE8}"/>
          </ac:picMkLst>
        </pc:pic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15" creationId="{29DB1DF0-8F36-9440-423B-AE3940C075AA}"/>
          </ac:picMkLst>
        </pc:pic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16" creationId="{A1AEABA1-60C7-47F6-B1B2-0CC302353054}"/>
          </ac:picMkLst>
        </pc:pic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17" creationId="{CF427D66-5374-12AD-BBA0-AA6E4C01D681}"/>
          </ac:picMkLst>
        </pc:pic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18" creationId="{D3BD62C2-04F1-744A-5A16-96FF22CFBE03}"/>
          </ac:picMkLst>
        </pc:picChg>
        <pc:picChg chg="mod topLvl">
          <ac:chgData name="Nicola Campodonico Ortiz" userId="1facfa2f-88d2-4d76-94f2-b0d9dc2865bc" providerId="ADAL" clId="{12C8C64F-F5AC-42D7-B1CD-D9E1DBD5DBC7}" dt="2025-02-25T16:55:12.872" v="195" actId="1036"/>
          <ac:picMkLst>
            <pc:docMk/>
            <pc:sldMk cId="3992443499" sldId="579"/>
            <ac:picMk id="19" creationId="{C9418BCA-4297-377C-169F-AB951F16B537}"/>
          </ac:picMkLst>
        </pc:picChg>
        <pc:picChg chg="add mod">
          <ac:chgData name="Nicola Campodonico Ortiz" userId="1facfa2f-88d2-4d76-94f2-b0d9dc2865bc" providerId="ADAL" clId="{12C8C64F-F5AC-42D7-B1CD-D9E1DBD5DBC7}" dt="2025-02-25T17:02:21.379" v="459"/>
          <ac:picMkLst>
            <pc:docMk/>
            <pc:sldMk cId="3992443499" sldId="579"/>
            <ac:picMk id="24" creationId="{D55D4418-354B-926B-A47A-754F9B95F166}"/>
          </ac:picMkLst>
        </pc:picChg>
      </pc:sldChg>
      <pc:sldChg chg="addSp modSp">
        <pc:chgData name="Nicola Campodonico Ortiz" userId="1facfa2f-88d2-4d76-94f2-b0d9dc2865bc" providerId="ADAL" clId="{12C8C64F-F5AC-42D7-B1CD-D9E1DBD5DBC7}" dt="2025-02-25T17:02:04.132" v="451"/>
        <pc:sldMkLst>
          <pc:docMk/>
          <pc:sldMk cId="3746389336" sldId="580"/>
        </pc:sldMkLst>
        <pc:spChg chg="add mod">
          <ac:chgData name="Nicola Campodonico Ortiz" userId="1facfa2f-88d2-4d76-94f2-b0d9dc2865bc" providerId="ADAL" clId="{12C8C64F-F5AC-42D7-B1CD-D9E1DBD5DBC7}" dt="2025-02-25T17:01:23.774" v="434"/>
          <ac:spMkLst>
            <pc:docMk/>
            <pc:sldMk cId="3746389336" sldId="580"/>
            <ac:spMk id="2" creationId="{724E6498-819B-4F1C-E04C-84D67C554310}"/>
          </ac:spMkLst>
        </pc:spChg>
        <pc:picChg chg="add mod">
          <ac:chgData name="Nicola Campodonico Ortiz" userId="1facfa2f-88d2-4d76-94f2-b0d9dc2865bc" providerId="ADAL" clId="{12C8C64F-F5AC-42D7-B1CD-D9E1DBD5DBC7}" dt="2025-02-25T17:02:04.132" v="451"/>
          <ac:picMkLst>
            <pc:docMk/>
            <pc:sldMk cId="3746389336" sldId="580"/>
            <ac:picMk id="3" creationId="{7BD2D37A-F0C0-022F-0264-279FEBB90941}"/>
          </ac:picMkLst>
        </pc:picChg>
        <pc:picChg chg="mod">
          <ac:chgData name="Nicola Campodonico Ortiz" userId="1facfa2f-88d2-4d76-94f2-b0d9dc2865bc" providerId="ADAL" clId="{12C8C64F-F5AC-42D7-B1CD-D9E1DBD5DBC7}" dt="2025-02-25T16:52:02.772" v="57" actId="14100"/>
          <ac:picMkLst>
            <pc:docMk/>
            <pc:sldMk cId="3746389336" sldId="580"/>
            <ac:picMk id="47" creationId="{CBD65A85-8D67-8906-9757-BE052C3DCFAB}"/>
          </ac:picMkLst>
        </pc:picChg>
      </pc:sldChg>
      <pc:sldChg chg="addSp modSp mod">
        <pc:chgData name="Nicola Campodonico Ortiz" userId="1facfa2f-88d2-4d76-94f2-b0d9dc2865bc" providerId="ADAL" clId="{12C8C64F-F5AC-42D7-B1CD-D9E1DBD5DBC7}" dt="2025-02-25T17:02:06.246" v="453"/>
        <pc:sldMkLst>
          <pc:docMk/>
          <pc:sldMk cId="4265004154" sldId="582"/>
        </pc:sldMkLst>
        <pc:spChg chg="add mod">
          <ac:chgData name="Nicola Campodonico Ortiz" userId="1facfa2f-88d2-4d76-94f2-b0d9dc2865bc" providerId="ADAL" clId="{12C8C64F-F5AC-42D7-B1CD-D9E1DBD5DBC7}" dt="2025-02-25T17:01:21.201" v="432"/>
          <ac:spMkLst>
            <pc:docMk/>
            <pc:sldMk cId="4265004154" sldId="582"/>
            <ac:spMk id="3" creationId="{0D0E0B3D-AF48-33BF-AA91-1792C4AADE6E}"/>
          </ac:spMkLst>
        </pc:spChg>
        <pc:picChg chg="mod">
          <ac:chgData name="Nicola Campodonico Ortiz" userId="1facfa2f-88d2-4d76-94f2-b0d9dc2865bc" providerId="ADAL" clId="{12C8C64F-F5AC-42D7-B1CD-D9E1DBD5DBC7}" dt="2025-02-25T16:51:43.098" v="51" actId="14100"/>
          <ac:picMkLst>
            <pc:docMk/>
            <pc:sldMk cId="4265004154" sldId="582"/>
            <ac:picMk id="2" creationId="{9108F854-4B55-3202-A028-1650BBE5AF1A}"/>
          </ac:picMkLst>
        </pc:picChg>
        <pc:picChg chg="add mod">
          <ac:chgData name="Nicola Campodonico Ortiz" userId="1facfa2f-88d2-4d76-94f2-b0d9dc2865bc" providerId="ADAL" clId="{12C8C64F-F5AC-42D7-B1CD-D9E1DBD5DBC7}" dt="2025-02-25T17:02:06.246" v="453"/>
          <ac:picMkLst>
            <pc:docMk/>
            <pc:sldMk cId="4265004154" sldId="582"/>
            <ac:picMk id="4" creationId="{F248EB12-8843-F11B-5F5E-0752060EDB5D}"/>
          </ac:picMkLst>
        </pc:picChg>
      </pc:sldChg>
      <pc:sldChg chg="addSp modSp mod">
        <pc:chgData name="Nicola Campodonico Ortiz" userId="1facfa2f-88d2-4d76-94f2-b0d9dc2865bc" providerId="ADAL" clId="{12C8C64F-F5AC-42D7-B1CD-D9E1DBD5DBC7}" dt="2025-02-25T17:02:05.254" v="452"/>
        <pc:sldMkLst>
          <pc:docMk/>
          <pc:sldMk cId="2670820441" sldId="583"/>
        </pc:sldMkLst>
        <pc:spChg chg="add mod">
          <ac:chgData name="Nicola Campodonico Ortiz" userId="1facfa2f-88d2-4d76-94f2-b0d9dc2865bc" providerId="ADAL" clId="{12C8C64F-F5AC-42D7-B1CD-D9E1DBD5DBC7}" dt="2025-02-25T17:01:22.643" v="433"/>
          <ac:spMkLst>
            <pc:docMk/>
            <pc:sldMk cId="2670820441" sldId="583"/>
            <ac:spMk id="3" creationId="{F58DDB75-19FF-E0A7-0A21-A7A79D0DCE27}"/>
          </ac:spMkLst>
        </pc:spChg>
        <pc:picChg chg="mod">
          <ac:chgData name="Nicola Campodonico Ortiz" userId="1facfa2f-88d2-4d76-94f2-b0d9dc2865bc" providerId="ADAL" clId="{12C8C64F-F5AC-42D7-B1CD-D9E1DBD5DBC7}" dt="2025-02-25T16:51:53.071" v="54" actId="14100"/>
          <ac:picMkLst>
            <pc:docMk/>
            <pc:sldMk cId="2670820441" sldId="583"/>
            <ac:picMk id="2" creationId="{9108F854-4B55-3202-A028-1650BBE5AF1A}"/>
          </ac:picMkLst>
        </pc:picChg>
        <pc:picChg chg="add mod">
          <ac:chgData name="Nicola Campodonico Ortiz" userId="1facfa2f-88d2-4d76-94f2-b0d9dc2865bc" providerId="ADAL" clId="{12C8C64F-F5AC-42D7-B1CD-D9E1DBD5DBC7}" dt="2025-02-25T17:02:05.254" v="452"/>
          <ac:picMkLst>
            <pc:docMk/>
            <pc:sldMk cId="2670820441" sldId="583"/>
            <ac:picMk id="4" creationId="{77885864-C34A-EC17-38F1-E756166CF22F}"/>
          </ac:picMkLst>
        </pc:picChg>
      </pc:sldChg>
      <pc:sldChg chg="addSp modSp mod">
        <pc:chgData name="Nicola Campodonico Ortiz" userId="1facfa2f-88d2-4d76-94f2-b0d9dc2865bc" providerId="ADAL" clId="{12C8C64F-F5AC-42D7-B1CD-D9E1DBD5DBC7}" dt="2025-02-25T17:02:02.400" v="450"/>
        <pc:sldMkLst>
          <pc:docMk/>
          <pc:sldMk cId="2971266876" sldId="585"/>
        </pc:sldMkLst>
        <pc:spChg chg="mod">
          <ac:chgData name="Nicola Campodonico Ortiz" userId="1facfa2f-88d2-4d76-94f2-b0d9dc2865bc" providerId="ADAL" clId="{12C8C64F-F5AC-42D7-B1CD-D9E1DBD5DBC7}" dt="2025-02-25T16:59:35.587" v="385" actId="14100"/>
          <ac:spMkLst>
            <pc:docMk/>
            <pc:sldMk cId="2971266876" sldId="585"/>
            <ac:spMk id="2" creationId="{5AA7ED1A-CCB7-62AE-A931-3396ACE3743D}"/>
          </ac:spMkLst>
        </pc:spChg>
        <pc:spChg chg="mod">
          <ac:chgData name="Nicola Campodonico Ortiz" userId="1facfa2f-88d2-4d76-94f2-b0d9dc2865bc" providerId="ADAL" clId="{12C8C64F-F5AC-42D7-B1CD-D9E1DBD5DBC7}" dt="2025-02-25T16:59:35.587" v="385" actId="14100"/>
          <ac:spMkLst>
            <pc:docMk/>
            <pc:sldMk cId="2971266876" sldId="585"/>
            <ac:spMk id="4" creationId="{408CB4A1-BE72-84BD-6C3C-E8FAB48AC381}"/>
          </ac:spMkLst>
        </pc:spChg>
        <pc:spChg chg="mod">
          <ac:chgData name="Nicola Campodonico Ortiz" userId="1facfa2f-88d2-4d76-94f2-b0d9dc2865bc" providerId="ADAL" clId="{12C8C64F-F5AC-42D7-B1CD-D9E1DBD5DBC7}" dt="2025-02-25T16:59:35.587" v="385" actId="14100"/>
          <ac:spMkLst>
            <pc:docMk/>
            <pc:sldMk cId="2971266876" sldId="585"/>
            <ac:spMk id="5" creationId="{ECD51093-B452-D408-A20A-37DF7F5FB8DE}"/>
          </ac:spMkLst>
        </pc:spChg>
        <pc:spChg chg="mod">
          <ac:chgData name="Nicola Campodonico Ortiz" userId="1facfa2f-88d2-4d76-94f2-b0d9dc2865bc" providerId="ADAL" clId="{12C8C64F-F5AC-42D7-B1CD-D9E1DBD5DBC7}" dt="2025-02-25T16:59:35.587" v="385" actId="14100"/>
          <ac:spMkLst>
            <pc:docMk/>
            <pc:sldMk cId="2971266876" sldId="585"/>
            <ac:spMk id="6" creationId="{02D651E1-F110-35D1-00D1-FDC10E9BCBB9}"/>
          </ac:spMkLst>
        </pc:spChg>
        <pc:spChg chg="add mod">
          <ac:chgData name="Nicola Campodonico Ortiz" userId="1facfa2f-88d2-4d76-94f2-b0d9dc2865bc" providerId="ADAL" clId="{12C8C64F-F5AC-42D7-B1CD-D9E1DBD5DBC7}" dt="2025-02-25T17:01:25.387" v="435"/>
          <ac:spMkLst>
            <pc:docMk/>
            <pc:sldMk cId="2971266876" sldId="585"/>
            <ac:spMk id="7" creationId="{B02C6B44-4639-E19B-736E-0D029E1CEB8E}"/>
          </ac:spMkLst>
        </pc:spChg>
        <pc:spChg chg="mod">
          <ac:chgData name="Nicola Campodonico Ortiz" userId="1facfa2f-88d2-4d76-94f2-b0d9dc2865bc" providerId="ADAL" clId="{12C8C64F-F5AC-42D7-B1CD-D9E1DBD5DBC7}" dt="2025-02-25T16:59:35.587" v="385" actId="14100"/>
          <ac:spMkLst>
            <pc:docMk/>
            <pc:sldMk cId="2971266876" sldId="585"/>
            <ac:spMk id="8" creationId="{FC937E71-13F5-B1E2-A154-1374B1E6F8BF}"/>
          </ac:spMkLst>
        </pc:spChg>
        <pc:spChg chg="mod">
          <ac:chgData name="Nicola Campodonico Ortiz" userId="1facfa2f-88d2-4d76-94f2-b0d9dc2865bc" providerId="ADAL" clId="{12C8C64F-F5AC-42D7-B1CD-D9E1DBD5DBC7}" dt="2025-02-25T16:59:41.573" v="386" actId="20577"/>
          <ac:spMkLst>
            <pc:docMk/>
            <pc:sldMk cId="2971266876" sldId="585"/>
            <ac:spMk id="9" creationId="{B18BC737-8A72-FA9F-DBE6-22EE4974E888}"/>
          </ac:spMkLst>
        </pc:spChg>
        <pc:picChg chg="add mod">
          <ac:chgData name="Nicola Campodonico Ortiz" userId="1facfa2f-88d2-4d76-94f2-b0d9dc2865bc" providerId="ADAL" clId="{12C8C64F-F5AC-42D7-B1CD-D9E1DBD5DBC7}" dt="2025-02-25T17:02:02.400" v="450"/>
          <ac:picMkLst>
            <pc:docMk/>
            <pc:sldMk cId="2971266876" sldId="585"/>
            <ac:picMk id="10" creationId="{5618D565-60AD-84A9-7D23-41232B9D6263}"/>
          </ac:picMkLst>
        </pc:picChg>
        <pc:picChg chg="mod">
          <ac:chgData name="Nicola Campodonico Ortiz" userId="1facfa2f-88d2-4d76-94f2-b0d9dc2865bc" providerId="ADAL" clId="{12C8C64F-F5AC-42D7-B1CD-D9E1DBD5DBC7}" dt="2025-02-25T16:59:35.587" v="385" actId="14100"/>
          <ac:picMkLst>
            <pc:docMk/>
            <pc:sldMk cId="2971266876" sldId="585"/>
            <ac:picMk id="1026" creationId="{1D65D88C-2E49-4128-6B2F-C0347AF1DA13}"/>
          </ac:picMkLst>
        </pc:picChg>
      </pc:sldChg>
      <pc:sldChg chg="addSp modSp mod">
        <pc:chgData name="Nicola Campodonico Ortiz" userId="1facfa2f-88d2-4d76-94f2-b0d9dc2865bc" providerId="ADAL" clId="{12C8C64F-F5AC-42D7-B1CD-D9E1DBD5DBC7}" dt="2025-02-25T17:02:00.646" v="449"/>
        <pc:sldMkLst>
          <pc:docMk/>
          <pc:sldMk cId="1233865110" sldId="586"/>
        </pc:sldMkLst>
        <pc:spChg chg="add mod">
          <ac:chgData name="Nicola Campodonico Ortiz" userId="1facfa2f-88d2-4d76-94f2-b0d9dc2865bc" providerId="ADAL" clId="{12C8C64F-F5AC-42D7-B1CD-D9E1DBD5DBC7}" dt="2025-02-25T17:01:26.313" v="436"/>
          <ac:spMkLst>
            <pc:docMk/>
            <pc:sldMk cId="1233865110" sldId="586"/>
            <ac:spMk id="6" creationId="{0195F98D-77D6-C704-2CF5-088B497AC975}"/>
          </ac:spMkLst>
        </pc:spChg>
        <pc:picChg chg="mod">
          <ac:chgData name="Nicola Campodonico Ortiz" userId="1facfa2f-88d2-4d76-94f2-b0d9dc2865bc" providerId="ADAL" clId="{12C8C64F-F5AC-42D7-B1CD-D9E1DBD5DBC7}" dt="2025-02-25T16:52:14.134" v="60" actId="14100"/>
          <ac:picMkLst>
            <pc:docMk/>
            <pc:sldMk cId="1233865110" sldId="586"/>
            <ac:picMk id="2" creationId="{9108F854-4B55-3202-A028-1650BBE5AF1A}"/>
          </ac:picMkLst>
        </pc:picChg>
        <pc:picChg chg="add mod">
          <ac:chgData name="Nicola Campodonico Ortiz" userId="1facfa2f-88d2-4d76-94f2-b0d9dc2865bc" providerId="ADAL" clId="{12C8C64F-F5AC-42D7-B1CD-D9E1DBD5DBC7}" dt="2025-02-25T17:02:00.646" v="449"/>
          <ac:picMkLst>
            <pc:docMk/>
            <pc:sldMk cId="1233865110" sldId="586"/>
            <ac:picMk id="7" creationId="{1FEE296D-C61A-7531-95D0-91FD5B8DE836}"/>
          </ac:picMkLst>
        </pc:picChg>
      </pc:sldChg>
      <pc:sldChg chg="addSp modSp mod">
        <pc:chgData name="Nicola Campodonico Ortiz" userId="1facfa2f-88d2-4d76-94f2-b0d9dc2865bc" providerId="ADAL" clId="{12C8C64F-F5AC-42D7-B1CD-D9E1DBD5DBC7}" dt="2025-02-25T17:01:59.449" v="448"/>
        <pc:sldMkLst>
          <pc:docMk/>
          <pc:sldMk cId="243843272" sldId="587"/>
        </pc:sldMkLst>
        <pc:spChg chg="add mod">
          <ac:chgData name="Nicola Campodonico Ortiz" userId="1facfa2f-88d2-4d76-94f2-b0d9dc2865bc" providerId="ADAL" clId="{12C8C64F-F5AC-42D7-B1CD-D9E1DBD5DBC7}" dt="2025-02-25T17:01:27.669" v="437"/>
          <ac:spMkLst>
            <pc:docMk/>
            <pc:sldMk cId="243843272" sldId="587"/>
            <ac:spMk id="2" creationId="{3865AF24-B659-FF33-15A1-3C546C2EB926}"/>
          </ac:spMkLst>
        </pc:spChg>
        <pc:picChg chg="add mod">
          <ac:chgData name="Nicola Campodonico Ortiz" userId="1facfa2f-88d2-4d76-94f2-b0d9dc2865bc" providerId="ADAL" clId="{12C8C64F-F5AC-42D7-B1CD-D9E1DBD5DBC7}" dt="2025-02-25T17:01:59.449" v="448"/>
          <ac:picMkLst>
            <pc:docMk/>
            <pc:sldMk cId="243843272" sldId="587"/>
            <ac:picMk id="3" creationId="{5BAAA279-4E4F-3C54-2E66-B9877D7FEFA2}"/>
          </ac:picMkLst>
        </pc:picChg>
        <pc:picChg chg="mod">
          <ac:chgData name="Nicola Campodonico Ortiz" userId="1facfa2f-88d2-4d76-94f2-b0d9dc2865bc" providerId="ADAL" clId="{12C8C64F-F5AC-42D7-B1CD-D9E1DBD5DBC7}" dt="2025-02-25T16:52:21.346" v="63" actId="14100"/>
          <ac:picMkLst>
            <pc:docMk/>
            <pc:sldMk cId="243843272" sldId="587"/>
            <ac:picMk id="4" creationId="{1873527A-F404-C2DE-998D-7F7CA0803C4A}"/>
          </ac:picMkLst>
        </pc:picChg>
      </pc:sldChg>
      <pc:sldChg chg="addSp modSp mod">
        <pc:chgData name="Nicola Campodonico Ortiz" userId="1facfa2f-88d2-4d76-94f2-b0d9dc2865bc" providerId="ADAL" clId="{12C8C64F-F5AC-42D7-B1CD-D9E1DBD5DBC7}" dt="2025-02-25T17:01:58.036" v="447"/>
        <pc:sldMkLst>
          <pc:docMk/>
          <pc:sldMk cId="3996846531" sldId="588"/>
        </pc:sldMkLst>
        <pc:spChg chg="add mod">
          <ac:chgData name="Nicola Campodonico Ortiz" userId="1facfa2f-88d2-4d76-94f2-b0d9dc2865bc" providerId="ADAL" clId="{12C8C64F-F5AC-42D7-B1CD-D9E1DBD5DBC7}" dt="2025-02-25T17:01:29.130" v="438"/>
          <ac:spMkLst>
            <pc:docMk/>
            <pc:sldMk cId="3996846531" sldId="588"/>
            <ac:spMk id="2" creationId="{E4D3D47C-00D6-4D5D-95AC-C0B7C34FE99C}"/>
          </ac:spMkLst>
        </pc:spChg>
        <pc:picChg chg="add mod">
          <ac:chgData name="Nicola Campodonico Ortiz" userId="1facfa2f-88d2-4d76-94f2-b0d9dc2865bc" providerId="ADAL" clId="{12C8C64F-F5AC-42D7-B1CD-D9E1DBD5DBC7}" dt="2025-02-25T17:01:58.036" v="447"/>
          <ac:picMkLst>
            <pc:docMk/>
            <pc:sldMk cId="3996846531" sldId="588"/>
            <ac:picMk id="3" creationId="{2FAFC259-ADEC-812B-980A-FD90E53ABEB7}"/>
          </ac:picMkLst>
        </pc:picChg>
        <pc:picChg chg="mod">
          <ac:chgData name="Nicola Campodonico Ortiz" userId="1facfa2f-88d2-4d76-94f2-b0d9dc2865bc" providerId="ADAL" clId="{12C8C64F-F5AC-42D7-B1CD-D9E1DBD5DBC7}" dt="2025-02-25T16:52:27.512" v="66" actId="14100"/>
          <ac:picMkLst>
            <pc:docMk/>
            <pc:sldMk cId="3996846531" sldId="588"/>
            <ac:picMk id="4" creationId="{1873527A-F404-C2DE-998D-7F7CA0803C4A}"/>
          </ac:picMkLst>
        </pc:picChg>
      </pc:sldChg>
      <pc:sldChg chg="addSp modSp add">
        <pc:chgData name="Nicola Campodonico Ortiz" userId="1facfa2f-88d2-4d76-94f2-b0d9dc2865bc" providerId="ADAL" clId="{12C8C64F-F5AC-42D7-B1CD-D9E1DBD5DBC7}" dt="2025-02-25T17:02:24.235" v="461"/>
        <pc:sldMkLst>
          <pc:docMk/>
          <pc:sldMk cId="995886794" sldId="604"/>
        </pc:sldMkLst>
        <pc:spChg chg="add mod">
          <ac:chgData name="Nicola Campodonico Ortiz" userId="1facfa2f-88d2-4d76-94f2-b0d9dc2865bc" providerId="ADAL" clId="{12C8C64F-F5AC-42D7-B1CD-D9E1DBD5DBC7}" dt="2025-02-25T17:01:10.403" v="425"/>
          <ac:spMkLst>
            <pc:docMk/>
            <pc:sldMk cId="995886794" sldId="604"/>
            <ac:spMk id="2" creationId="{D438E65B-2A7F-7075-292A-BEF8727BC15A}"/>
          </ac:spMkLst>
        </pc:spChg>
        <pc:picChg chg="add mod">
          <ac:chgData name="Nicola Campodonico Ortiz" userId="1facfa2f-88d2-4d76-94f2-b0d9dc2865bc" providerId="ADAL" clId="{12C8C64F-F5AC-42D7-B1CD-D9E1DBD5DBC7}" dt="2025-02-25T17:02:24.235" v="461"/>
          <ac:picMkLst>
            <pc:docMk/>
            <pc:sldMk cId="995886794" sldId="604"/>
            <ac:picMk id="3" creationId="{541B1652-4C89-E59F-DED2-710C644F8DBF}"/>
          </ac:picMkLst>
        </pc:picChg>
      </pc:sldChg>
      <pc:sldChg chg="add">
        <pc:chgData name="Nicola Campodonico Ortiz" userId="1facfa2f-88d2-4d76-94f2-b0d9dc2865bc" providerId="ADAL" clId="{12C8C64F-F5AC-42D7-B1CD-D9E1DBD5DBC7}" dt="2025-02-25T16:50:05.768" v="29"/>
        <pc:sldMkLst>
          <pc:docMk/>
          <pc:sldMk cId="99603785" sldId="2145707776"/>
        </pc:sldMkLst>
      </pc:sldChg>
      <pc:sldChg chg="addSp modSp add">
        <pc:chgData name="Nicola Campodonico Ortiz" userId="1facfa2f-88d2-4d76-94f2-b0d9dc2865bc" providerId="ADAL" clId="{12C8C64F-F5AC-42D7-B1CD-D9E1DBD5DBC7}" dt="2025-02-25T17:02:34.434" v="465"/>
        <pc:sldMkLst>
          <pc:docMk/>
          <pc:sldMk cId="392714727" sldId="2145707782"/>
        </pc:sldMkLst>
        <pc:spChg chg="add mod">
          <ac:chgData name="Nicola Campodonico Ortiz" userId="1facfa2f-88d2-4d76-94f2-b0d9dc2865bc" providerId="ADAL" clId="{12C8C64F-F5AC-42D7-B1CD-D9E1DBD5DBC7}" dt="2025-02-25T17:01:03.510" v="422"/>
          <ac:spMkLst>
            <pc:docMk/>
            <pc:sldMk cId="392714727" sldId="2145707782"/>
            <ac:spMk id="2" creationId="{549F9CFA-8370-14DE-38C9-F38F37CC3903}"/>
          </ac:spMkLst>
        </pc:spChg>
        <pc:picChg chg="add mod">
          <ac:chgData name="Nicola Campodonico Ortiz" userId="1facfa2f-88d2-4d76-94f2-b0d9dc2865bc" providerId="ADAL" clId="{12C8C64F-F5AC-42D7-B1CD-D9E1DBD5DBC7}" dt="2025-02-25T17:02:34.434" v="465"/>
          <ac:picMkLst>
            <pc:docMk/>
            <pc:sldMk cId="392714727" sldId="2145707782"/>
            <ac:picMk id="3" creationId="{0E93BF22-09DC-DD68-FBF9-A50C19F0BE75}"/>
          </ac:picMkLst>
        </pc:picChg>
      </pc:sldChg>
      <pc:sldChg chg="add">
        <pc:chgData name="Nicola Campodonico Ortiz" userId="1facfa2f-88d2-4d76-94f2-b0d9dc2865bc" providerId="ADAL" clId="{12C8C64F-F5AC-42D7-B1CD-D9E1DBD5DBC7}" dt="2025-02-25T16:48:16.737" v="7"/>
        <pc:sldMkLst>
          <pc:docMk/>
          <pc:sldMk cId="4137932127" sldId="2145707783"/>
        </pc:sldMkLst>
      </pc:sldChg>
      <pc:sldChg chg="add del">
        <pc:chgData name="Nicola Campodonico Ortiz" userId="1facfa2f-88d2-4d76-94f2-b0d9dc2865bc" providerId="ADAL" clId="{12C8C64F-F5AC-42D7-B1CD-D9E1DBD5DBC7}" dt="2025-02-25T16:48:30.517" v="10" actId="47"/>
        <pc:sldMkLst>
          <pc:docMk/>
          <pc:sldMk cId="3445111444" sldId="2145707784"/>
        </pc:sldMkLst>
      </pc:sldChg>
      <pc:sldChg chg="modSp add mod">
        <pc:chgData name="Nicola Campodonico Ortiz" userId="1facfa2f-88d2-4d76-94f2-b0d9dc2865bc" providerId="ADAL" clId="{12C8C64F-F5AC-42D7-B1CD-D9E1DBD5DBC7}" dt="2025-02-25T16:53:58.249" v="121" actId="14100"/>
        <pc:sldMkLst>
          <pc:docMk/>
          <pc:sldMk cId="803434414" sldId="2145707880"/>
        </pc:sldMkLst>
        <pc:picChg chg="mod">
          <ac:chgData name="Nicola Campodonico Ortiz" userId="1facfa2f-88d2-4d76-94f2-b0d9dc2865bc" providerId="ADAL" clId="{12C8C64F-F5AC-42D7-B1CD-D9E1DBD5DBC7}" dt="2025-02-25T16:53:58.249" v="121" actId="14100"/>
          <ac:picMkLst>
            <pc:docMk/>
            <pc:sldMk cId="803434414" sldId="2145707880"/>
            <ac:picMk id="8" creationId="{BCF026F7-C4FB-467E-A832-3E30C4FC1EDD}"/>
          </ac:picMkLst>
        </pc:picChg>
      </pc:sldChg>
      <pc:sldChg chg="addSp modSp add mod">
        <pc:chgData name="Nicola Campodonico Ortiz" userId="1facfa2f-88d2-4d76-94f2-b0d9dc2865bc" providerId="ADAL" clId="{12C8C64F-F5AC-42D7-B1CD-D9E1DBD5DBC7}" dt="2025-02-25T17:02:26.930" v="463"/>
        <pc:sldMkLst>
          <pc:docMk/>
          <pc:sldMk cId="595763006" sldId="2145707881"/>
        </pc:sldMkLst>
        <pc:spChg chg="add mod">
          <ac:chgData name="Nicola Campodonico Ortiz" userId="1facfa2f-88d2-4d76-94f2-b0d9dc2865bc" providerId="ADAL" clId="{12C8C64F-F5AC-42D7-B1CD-D9E1DBD5DBC7}" dt="2025-02-25T17:01:06.964" v="423"/>
          <ac:spMkLst>
            <pc:docMk/>
            <pc:sldMk cId="595763006" sldId="2145707881"/>
            <ac:spMk id="2" creationId="{642C7EFE-E458-8B7B-5E74-74DB2ED56F37}"/>
          </ac:spMkLst>
        </pc:spChg>
        <pc:spChg chg="mod">
          <ac:chgData name="Nicola Campodonico Ortiz" userId="1facfa2f-88d2-4d76-94f2-b0d9dc2865bc" providerId="ADAL" clId="{12C8C64F-F5AC-42D7-B1CD-D9E1DBD5DBC7}" dt="2025-02-25T16:54:04.739" v="122" actId="20577"/>
          <ac:spMkLst>
            <pc:docMk/>
            <pc:sldMk cId="595763006" sldId="2145707881"/>
            <ac:spMk id="6" creationId="{C56D9687-005A-4BAA-BE6D-04C8846ACF34}"/>
          </ac:spMkLst>
        </pc:spChg>
        <pc:spChg chg="mod">
          <ac:chgData name="Nicola Campodonico Ortiz" userId="1facfa2f-88d2-4d76-94f2-b0d9dc2865bc" providerId="ADAL" clId="{12C8C64F-F5AC-42D7-B1CD-D9E1DBD5DBC7}" dt="2025-02-25T16:54:10.168" v="123" actId="20577"/>
          <ac:spMkLst>
            <pc:docMk/>
            <pc:sldMk cId="595763006" sldId="2145707881"/>
            <ac:spMk id="8" creationId="{B89B06B6-3413-497F-994A-F4B39DB58DEA}"/>
          </ac:spMkLst>
        </pc:spChg>
        <pc:picChg chg="add mod">
          <ac:chgData name="Nicola Campodonico Ortiz" userId="1facfa2f-88d2-4d76-94f2-b0d9dc2865bc" providerId="ADAL" clId="{12C8C64F-F5AC-42D7-B1CD-D9E1DBD5DBC7}" dt="2025-02-25T17:02:26.930" v="463"/>
          <ac:picMkLst>
            <pc:docMk/>
            <pc:sldMk cId="595763006" sldId="2145707881"/>
            <ac:picMk id="12" creationId="{23EBB89F-E65E-E083-9DE5-5058A155B316}"/>
          </ac:picMkLst>
        </pc:picChg>
      </pc:sldChg>
      <pc:sldChg chg="modSp add mod">
        <pc:chgData name="Nicola Campodonico Ortiz" userId="1facfa2f-88d2-4d76-94f2-b0d9dc2865bc" providerId="ADAL" clId="{12C8C64F-F5AC-42D7-B1CD-D9E1DBD5DBC7}" dt="2025-02-25T16:59:01.747" v="383" actId="14100"/>
        <pc:sldMkLst>
          <pc:docMk/>
          <pc:sldMk cId="346483709" sldId="2145707882"/>
        </pc:sldMkLst>
        <pc:spChg chg="mod">
          <ac:chgData name="Nicola Campodonico Ortiz" userId="1facfa2f-88d2-4d76-94f2-b0d9dc2865bc" providerId="ADAL" clId="{12C8C64F-F5AC-42D7-B1CD-D9E1DBD5DBC7}" dt="2025-02-25T16:59:01.747" v="383" actId="14100"/>
          <ac:spMkLst>
            <pc:docMk/>
            <pc:sldMk cId="346483709" sldId="2145707882"/>
            <ac:spMk id="4" creationId="{A3845471-A8AB-527D-3C6B-5E4E286B4B8B}"/>
          </ac:spMkLst>
        </pc:spChg>
      </pc:sldChg>
    </pc:docChg>
  </pc:docChgLst>
  <pc:docChgLst>
    <pc:chgData name="Nicola Campodonico Ortiz" userId="S::ncampodonico@ransa.net::1facfa2f-88d2-4d76-94f2-b0d9dc2865bc" providerId="AD" clId="Web-{145AB2B2-29CB-49C6-8BD1-44E11C1AD43C}"/>
    <pc:docChg chg="addSld delSld modSld">
      <pc:chgData name="Nicola Campodonico Ortiz" userId="S::ncampodonico@ransa.net::1facfa2f-88d2-4d76-94f2-b0d9dc2865bc" providerId="AD" clId="Web-{145AB2B2-29CB-49C6-8BD1-44E11C1AD43C}" dt="2025-02-25T17:11:57.070" v="35"/>
      <pc:docMkLst>
        <pc:docMk/>
      </pc:docMkLst>
      <pc:sldChg chg="add del">
        <pc:chgData name="Nicola Campodonico Ortiz" userId="S::ncampodonico@ransa.net::1facfa2f-88d2-4d76-94f2-b0d9dc2865bc" providerId="AD" clId="Web-{145AB2B2-29CB-49C6-8BD1-44E11C1AD43C}" dt="2025-02-25T17:11:57.070" v="35"/>
        <pc:sldMkLst>
          <pc:docMk/>
          <pc:sldMk cId="1371090749" sldId="343"/>
        </pc:sldMkLst>
      </pc:sldChg>
      <pc:sldChg chg="add">
        <pc:chgData name="Nicola Campodonico Ortiz" userId="S::ncampodonico@ransa.net::1facfa2f-88d2-4d76-94f2-b0d9dc2865bc" providerId="AD" clId="Web-{145AB2B2-29CB-49C6-8BD1-44E11C1AD43C}" dt="2025-02-25T17:09:35.316" v="33"/>
        <pc:sldMkLst>
          <pc:docMk/>
          <pc:sldMk cId="1889785845" sldId="523"/>
        </pc:sldMkLst>
      </pc:sldChg>
      <pc:sldChg chg="addSp delSp modSp">
        <pc:chgData name="Nicola Campodonico Ortiz" userId="S::ncampodonico@ransa.net::1facfa2f-88d2-4d76-94f2-b0d9dc2865bc" providerId="AD" clId="Web-{145AB2B2-29CB-49C6-8BD1-44E11C1AD43C}" dt="2025-02-25T17:08:43.908" v="2"/>
        <pc:sldMkLst>
          <pc:docMk/>
          <pc:sldMk cId="373501520" sldId="571"/>
        </pc:sldMkLst>
        <pc:spChg chg="add del mod">
          <ac:chgData name="Nicola Campodonico Ortiz" userId="S::ncampodonico@ransa.net::1facfa2f-88d2-4d76-94f2-b0d9dc2865bc" providerId="AD" clId="Web-{145AB2B2-29CB-49C6-8BD1-44E11C1AD43C}" dt="2025-02-25T17:08:43.908" v="2"/>
          <ac:spMkLst>
            <pc:docMk/>
            <pc:sldMk cId="373501520" sldId="571"/>
            <ac:spMk id="4" creationId="{8CDD33DC-BC77-CAEC-F0C4-471C52585D84}"/>
          </ac:spMkLst>
        </pc:spChg>
      </pc:sldChg>
      <pc:sldChg chg="addSp delSp modSp add replId">
        <pc:chgData name="Nicola Campodonico Ortiz" userId="S::ncampodonico@ransa.net::1facfa2f-88d2-4d76-94f2-b0d9dc2865bc" providerId="AD" clId="Web-{145AB2B2-29CB-49C6-8BD1-44E11C1AD43C}" dt="2025-02-25T17:09:09.065" v="32"/>
        <pc:sldMkLst>
          <pc:docMk/>
          <pc:sldMk cId="524084468" sldId="2145707883"/>
        </pc:sldMkLst>
        <pc:spChg chg="add">
          <ac:chgData name="Nicola Campodonico Ortiz" userId="S::ncampodonico@ransa.net::1facfa2f-88d2-4d76-94f2-b0d9dc2865bc" providerId="AD" clId="Web-{145AB2B2-29CB-49C6-8BD1-44E11C1AD43C}" dt="2025-02-25T17:09:09.065" v="32"/>
          <ac:spMkLst>
            <pc:docMk/>
            <pc:sldMk cId="524084468" sldId="2145707883"/>
            <ac:spMk id="4" creationId="{EEBDC224-A6D0-3E45-867C-C621D13FFCE2}"/>
          </ac:spMkLst>
        </pc:spChg>
        <pc:spChg chg="add">
          <ac:chgData name="Nicola Campodonico Ortiz" userId="S::ncampodonico@ransa.net::1facfa2f-88d2-4d76-94f2-b0d9dc2865bc" providerId="AD" clId="Web-{145AB2B2-29CB-49C6-8BD1-44E11C1AD43C}" dt="2025-02-25T17:09:09.065" v="32"/>
          <ac:spMkLst>
            <pc:docMk/>
            <pc:sldMk cId="524084468" sldId="2145707883"/>
            <ac:spMk id="5" creationId="{8815469D-2FB8-3F48-8D22-C86088245767}"/>
          </ac:spMkLst>
        </pc:spChg>
        <pc:spChg chg="add">
          <ac:chgData name="Nicola Campodonico Ortiz" userId="S::ncampodonico@ransa.net::1facfa2f-88d2-4d76-94f2-b0d9dc2865bc" providerId="AD" clId="Web-{145AB2B2-29CB-49C6-8BD1-44E11C1AD43C}" dt="2025-02-25T17:09:09.065" v="32"/>
          <ac:spMkLst>
            <pc:docMk/>
            <pc:sldMk cId="524084468" sldId="2145707883"/>
            <ac:spMk id="6" creationId="{EEBDC224-A6D0-3E45-867C-C621D13FFCE2}"/>
          </ac:spMkLst>
        </pc:spChg>
        <pc:spChg chg="add">
          <ac:chgData name="Nicola Campodonico Ortiz" userId="S::ncampodonico@ransa.net::1facfa2f-88d2-4d76-94f2-b0d9dc2865bc" providerId="AD" clId="Web-{145AB2B2-29CB-49C6-8BD1-44E11C1AD43C}" dt="2025-02-25T17:09:09.065" v="32"/>
          <ac:spMkLst>
            <pc:docMk/>
            <pc:sldMk cId="524084468" sldId="2145707883"/>
            <ac:spMk id="9" creationId="{EEBDC224-A6D0-3E45-867C-C621D13FFCE2}"/>
          </ac:spMkLst>
        </pc:spChg>
        <pc:spChg chg="add">
          <ac:chgData name="Nicola Campodonico Ortiz" userId="S::ncampodonico@ransa.net::1facfa2f-88d2-4d76-94f2-b0d9dc2865bc" providerId="AD" clId="Web-{145AB2B2-29CB-49C6-8BD1-44E11C1AD43C}" dt="2025-02-25T17:09:09.065" v="32"/>
          <ac:spMkLst>
            <pc:docMk/>
            <pc:sldMk cId="524084468" sldId="2145707883"/>
            <ac:spMk id="11" creationId="{F5A54AC8-96A7-AC13-E308-BDC31A2211AC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29"/>
          <ac:spMkLst>
            <pc:docMk/>
            <pc:sldMk cId="524084468" sldId="2145707883"/>
            <ac:spMk id="12" creationId="{A1CA2DA0-AAAF-FF45-87AD-9D2B3FADEBBE}"/>
          </ac:spMkLst>
        </pc:spChg>
        <pc:spChg chg="mod">
          <ac:chgData name="Nicola Campodonico Ortiz" userId="S::ncampodonico@ransa.net::1facfa2f-88d2-4d76-94f2-b0d9dc2865bc" providerId="AD" clId="Web-{145AB2B2-29CB-49C6-8BD1-44E11C1AD43C}" dt="2025-02-25T17:08:53.111" v="6" actId="20577"/>
          <ac:spMkLst>
            <pc:docMk/>
            <pc:sldMk cId="524084468" sldId="2145707883"/>
            <ac:spMk id="14" creationId="{C30DF448-198F-3B80-6692-B68AE9030E8D}"/>
          </ac:spMkLst>
        </pc:spChg>
        <pc:spChg chg="add">
          <ac:chgData name="Nicola Campodonico Ortiz" userId="S::ncampodonico@ransa.net::1facfa2f-88d2-4d76-94f2-b0d9dc2865bc" providerId="AD" clId="Web-{145AB2B2-29CB-49C6-8BD1-44E11C1AD43C}" dt="2025-02-25T17:09:09.065" v="32"/>
          <ac:spMkLst>
            <pc:docMk/>
            <pc:sldMk cId="524084468" sldId="2145707883"/>
            <ac:spMk id="16" creationId="{E61EF3CD-368B-1F64-F566-114F9D694D05}"/>
          </ac:spMkLst>
        </pc:spChg>
        <pc:spChg chg="add">
          <ac:chgData name="Nicola Campodonico Ortiz" userId="S::ncampodonico@ransa.net::1facfa2f-88d2-4d76-94f2-b0d9dc2865bc" providerId="AD" clId="Web-{145AB2B2-29CB-49C6-8BD1-44E11C1AD43C}" dt="2025-02-25T17:09:09.065" v="32"/>
          <ac:spMkLst>
            <pc:docMk/>
            <pc:sldMk cId="524084468" sldId="2145707883"/>
            <ac:spMk id="18" creationId="{EA6AC71A-D1DE-DB8E-4D04-69DED52373D6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25"/>
          <ac:spMkLst>
            <pc:docMk/>
            <pc:sldMk cId="524084468" sldId="2145707883"/>
            <ac:spMk id="19" creationId="{7684BA6B-88F5-285B-C28D-D40B8B499CC7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24"/>
          <ac:spMkLst>
            <pc:docMk/>
            <pc:sldMk cId="524084468" sldId="2145707883"/>
            <ac:spMk id="20" creationId="{5BC47085-4357-DC66-993B-4F12C3CAAC02}"/>
          </ac:spMkLst>
        </pc:spChg>
        <pc:spChg chg="add">
          <ac:chgData name="Nicola Campodonico Ortiz" userId="S::ncampodonico@ransa.net::1facfa2f-88d2-4d76-94f2-b0d9dc2865bc" providerId="AD" clId="Web-{145AB2B2-29CB-49C6-8BD1-44E11C1AD43C}" dt="2025-02-25T17:09:09.065" v="32"/>
          <ac:spMkLst>
            <pc:docMk/>
            <pc:sldMk cId="524084468" sldId="2145707883"/>
            <ac:spMk id="21" creationId="{3E3E5CEE-F112-6814-E8FD-91A0E607ACCC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23"/>
          <ac:spMkLst>
            <pc:docMk/>
            <pc:sldMk cId="524084468" sldId="2145707883"/>
            <ac:spMk id="1073" creationId="{2751C09A-EF2A-7EDA-C42F-DE304D72B81D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22"/>
          <ac:spMkLst>
            <pc:docMk/>
            <pc:sldMk cId="524084468" sldId="2145707883"/>
            <ac:spMk id="1074" creationId="{34A1687E-9EBC-3E6A-7071-4247C9D3F638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21"/>
          <ac:spMkLst>
            <pc:docMk/>
            <pc:sldMk cId="524084468" sldId="2145707883"/>
            <ac:spMk id="1080" creationId="{2BDDABAE-FBCC-6733-E681-76EAD911B166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20"/>
          <ac:spMkLst>
            <pc:docMk/>
            <pc:sldMk cId="524084468" sldId="2145707883"/>
            <ac:spMk id="1081" creationId="{D395D3E6-7127-E6C5-EEBA-96B15E80C732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19"/>
          <ac:spMkLst>
            <pc:docMk/>
            <pc:sldMk cId="524084468" sldId="2145707883"/>
            <ac:spMk id="1082" creationId="{7D315203-0B7C-8643-AFAF-04218255C90B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18"/>
          <ac:spMkLst>
            <pc:docMk/>
            <pc:sldMk cId="524084468" sldId="2145707883"/>
            <ac:spMk id="1083" creationId="{55F9457E-5F9E-CCD1-3578-EE0F7039273F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17"/>
          <ac:spMkLst>
            <pc:docMk/>
            <pc:sldMk cId="524084468" sldId="2145707883"/>
            <ac:spMk id="1084" creationId="{73F051F4-0E54-48CB-4A6F-72372D73B00E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16"/>
          <ac:spMkLst>
            <pc:docMk/>
            <pc:sldMk cId="524084468" sldId="2145707883"/>
            <ac:spMk id="1085" creationId="{D1AD37AB-41CB-DAD6-1586-EF6B8D6D070B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15"/>
          <ac:spMkLst>
            <pc:docMk/>
            <pc:sldMk cId="524084468" sldId="2145707883"/>
            <ac:spMk id="1086" creationId="{D11A6344-5141-E0C8-179E-2DC67516CA2D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13"/>
          <ac:spMkLst>
            <pc:docMk/>
            <pc:sldMk cId="524084468" sldId="2145707883"/>
            <ac:spMk id="1097" creationId="{7836AC21-5199-CBBD-2DEC-5E2105630C7D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12"/>
          <ac:spMkLst>
            <pc:docMk/>
            <pc:sldMk cId="524084468" sldId="2145707883"/>
            <ac:spMk id="1098" creationId="{759B0393-4080-25CE-A08D-3F889EA3612A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11"/>
          <ac:spMkLst>
            <pc:docMk/>
            <pc:sldMk cId="524084468" sldId="2145707883"/>
            <ac:spMk id="1099" creationId="{BADE09B0-5675-C427-B9BC-096E72B42B5D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9"/>
          <ac:spMkLst>
            <pc:docMk/>
            <pc:sldMk cId="524084468" sldId="2145707883"/>
            <ac:spMk id="1101" creationId="{49D4CCED-2ACB-DE2C-87EE-2CD6DE1E1FF6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8"/>
          <ac:spMkLst>
            <pc:docMk/>
            <pc:sldMk cId="524084468" sldId="2145707883"/>
            <ac:spMk id="1102" creationId="{E8191F42-8BB6-55CC-82AC-D97D488CC617}"/>
          </ac:spMkLst>
        </pc:spChg>
        <pc:spChg chg="del">
          <ac:chgData name="Nicola Campodonico Ortiz" userId="S::ncampodonico@ransa.net::1facfa2f-88d2-4d76-94f2-b0d9dc2865bc" providerId="AD" clId="Web-{145AB2B2-29CB-49C6-8BD1-44E11C1AD43C}" dt="2025-02-25T17:08:55.174" v="7"/>
          <ac:spMkLst>
            <pc:docMk/>
            <pc:sldMk cId="524084468" sldId="2145707883"/>
            <ac:spMk id="1103" creationId="{24CC2A87-BE71-1616-AFAC-15CC870296A1}"/>
          </ac:spMkLst>
        </pc:spChg>
        <pc:picChg chg="add">
          <ac:chgData name="Nicola Campodonico Ortiz" userId="S::ncampodonico@ransa.net::1facfa2f-88d2-4d76-94f2-b0d9dc2865bc" providerId="AD" clId="Web-{145AB2B2-29CB-49C6-8BD1-44E11C1AD43C}" dt="2025-02-25T17:09:09.065" v="32"/>
          <ac:picMkLst>
            <pc:docMk/>
            <pc:sldMk cId="524084468" sldId="2145707883"/>
            <ac:picMk id="7" creationId="{6D3611F4-1F9C-6E83-C6F1-33A04EF5826E}"/>
          </ac:picMkLst>
        </pc:picChg>
        <pc:picChg chg="add">
          <ac:chgData name="Nicola Campodonico Ortiz" userId="S::ncampodonico@ransa.net::1facfa2f-88d2-4d76-94f2-b0d9dc2865bc" providerId="AD" clId="Web-{145AB2B2-29CB-49C6-8BD1-44E11C1AD43C}" dt="2025-02-25T17:09:09.065" v="32"/>
          <ac:picMkLst>
            <pc:docMk/>
            <pc:sldMk cId="524084468" sldId="2145707883"/>
            <ac:picMk id="10" creationId="{F9FC09FD-66FB-00FE-4C0F-2E19FD0D9448}"/>
          </ac:picMkLst>
        </pc:picChg>
        <pc:picChg chg="del">
          <ac:chgData name="Nicola Campodonico Ortiz" userId="S::ncampodonico@ransa.net::1facfa2f-88d2-4d76-94f2-b0d9dc2865bc" providerId="AD" clId="Web-{145AB2B2-29CB-49C6-8BD1-44E11C1AD43C}" dt="2025-02-25T17:08:55.174" v="28"/>
          <ac:picMkLst>
            <pc:docMk/>
            <pc:sldMk cId="524084468" sldId="2145707883"/>
            <ac:picMk id="13" creationId="{AA0AAE83-998D-3FBB-25A9-7F34F4C57C22}"/>
          </ac:picMkLst>
        </pc:picChg>
        <pc:picChg chg="del">
          <ac:chgData name="Nicola Campodonico Ortiz" userId="S::ncampodonico@ransa.net::1facfa2f-88d2-4d76-94f2-b0d9dc2865bc" providerId="AD" clId="Web-{145AB2B2-29CB-49C6-8BD1-44E11C1AD43C}" dt="2025-02-25T17:08:55.174" v="27"/>
          <ac:picMkLst>
            <pc:docMk/>
            <pc:sldMk cId="524084468" sldId="2145707883"/>
            <ac:picMk id="15" creationId="{0DD06448-6161-67D1-1256-0C32CEEC184E}"/>
          </ac:picMkLst>
        </pc:picChg>
        <pc:picChg chg="del">
          <ac:chgData name="Nicola Campodonico Ortiz" userId="S::ncampodonico@ransa.net::1facfa2f-88d2-4d76-94f2-b0d9dc2865bc" providerId="AD" clId="Web-{145AB2B2-29CB-49C6-8BD1-44E11C1AD43C}" dt="2025-02-25T17:08:55.174" v="26"/>
          <ac:picMkLst>
            <pc:docMk/>
            <pc:sldMk cId="524084468" sldId="2145707883"/>
            <ac:picMk id="17" creationId="{DB581585-DC77-75B4-C72B-4A4B7843CF88}"/>
          </ac:picMkLst>
        </pc:picChg>
        <pc:picChg chg="del">
          <ac:chgData name="Nicola Campodonico Ortiz" userId="S::ncampodonico@ransa.net::1facfa2f-88d2-4d76-94f2-b0d9dc2865bc" providerId="AD" clId="Web-{145AB2B2-29CB-49C6-8BD1-44E11C1AD43C}" dt="2025-02-25T17:08:55.174" v="14"/>
          <ac:picMkLst>
            <pc:docMk/>
            <pc:sldMk cId="524084468" sldId="2145707883"/>
            <ac:picMk id="1094" creationId="{582152B2-7737-57E7-1A7E-503C596EC51B}"/>
          </ac:picMkLst>
        </pc:picChg>
        <pc:picChg chg="del">
          <ac:chgData name="Nicola Campodonico Ortiz" userId="S::ncampodonico@ransa.net::1facfa2f-88d2-4d76-94f2-b0d9dc2865bc" providerId="AD" clId="Web-{145AB2B2-29CB-49C6-8BD1-44E11C1AD43C}" dt="2025-02-25T17:08:55.174" v="30"/>
          <ac:picMkLst>
            <pc:docMk/>
            <pc:sldMk cId="524084468" sldId="2145707883"/>
            <ac:picMk id="1095" creationId="{6D011C4C-B5F5-7F5D-4758-2B542C233FAF}"/>
          </ac:picMkLst>
        </pc:picChg>
        <pc:picChg chg="del">
          <ac:chgData name="Nicola Campodonico Ortiz" userId="S::ncampodonico@ransa.net::1facfa2f-88d2-4d76-94f2-b0d9dc2865bc" providerId="AD" clId="Web-{145AB2B2-29CB-49C6-8BD1-44E11C1AD43C}" dt="2025-02-25T17:08:55.174" v="31"/>
          <ac:picMkLst>
            <pc:docMk/>
            <pc:sldMk cId="524084468" sldId="2145707883"/>
            <ac:picMk id="1096" creationId="{75BBE0DD-DF48-8680-A025-5384DCE430F6}"/>
          </ac:picMkLst>
        </pc:picChg>
        <pc:picChg chg="del">
          <ac:chgData name="Nicola Campodonico Ortiz" userId="S::ncampodonico@ransa.net::1facfa2f-88d2-4d76-94f2-b0d9dc2865bc" providerId="AD" clId="Web-{145AB2B2-29CB-49C6-8BD1-44E11C1AD43C}" dt="2025-02-25T17:08:55.174" v="10"/>
          <ac:picMkLst>
            <pc:docMk/>
            <pc:sldMk cId="524084468" sldId="2145707883"/>
            <ac:picMk id="1100" creationId="{E23A5F7A-CA09-5471-8F8D-F36A842BD7EC}"/>
          </ac:picMkLst>
        </pc:picChg>
      </pc:sldChg>
    </pc:docChg>
  </pc:docChgLst>
  <pc:docChgLst>
    <pc:chgData name="Nicola Campodonico Ortiz" userId="S::ncampodonico@ransa.net::1facfa2f-88d2-4d76-94f2-b0d9dc2865bc" providerId="AD" clId="Web-{32E01396-6C67-DF08-9A1D-3B5F290942DF}"/>
    <pc:docChg chg="addSld delSld modSld">
      <pc:chgData name="Nicola Campodonico Ortiz" userId="S::ncampodonico@ransa.net::1facfa2f-88d2-4d76-94f2-b0d9dc2865bc" providerId="AD" clId="Web-{32E01396-6C67-DF08-9A1D-3B5F290942DF}" dt="2025-02-25T16:46:18.146" v="7"/>
      <pc:docMkLst>
        <pc:docMk/>
      </pc:docMkLst>
      <pc:sldChg chg="del">
        <pc:chgData name="Nicola Campodonico Ortiz" userId="S::ncampodonico@ransa.net::1facfa2f-88d2-4d76-94f2-b0d9dc2865bc" providerId="AD" clId="Web-{32E01396-6C67-DF08-9A1D-3B5F290942DF}" dt="2025-02-25T16:45:56.864" v="5"/>
        <pc:sldMkLst>
          <pc:docMk/>
          <pc:sldMk cId="451973409" sldId="557"/>
        </pc:sldMkLst>
      </pc:sldChg>
      <pc:sldChg chg="del">
        <pc:chgData name="Nicola Campodonico Ortiz" userId="S::ncampodonico@ransa.net::1facfa2f-88d2-4d76-94f2-b0d9dc2865bc" providerId="AD" clId="Web-{32E01396-6C67-DF08-9A1D-3B5F290942DF}" dt="2025-02-25T16:46:18.146" v="7"/>
        <pc:sldMkLst>
          <pc:docMk/>
          <pc:sldMk cId="2182990370" sldId="558"/>
        </pc:sldMkLst>
      </pc:sldChg>
      <pc:sldChg chg="add">
        <pc:chgData name="Nicola Campodonico Ortiz" userId="S::ncampodonico@ransa.net::1facfa2f-88d2-4d76-94f2-b0d9dc2865bc" providerId="AD" clId="Web-{32E01396-6C67-DF08-9A1D-3B5F290942DF}" dt="2025-02-25T16:45:43.645" v="2"/>
        <pc:sldMkLst>
          <pc:docMk/>
          <pc:sldMk cId="288636130" sldId="562"/>
        </pc:sldMkLst>
      </pc:sldChg>
      <pc:sldChg chg="addSp delSp modSp del">
        <pc:chgData name="Nicola Campodonico Ortiz" userId="S::ncampodonico@ransa.net::1facfa2f-88d2-4d76-94f2-b0d9dc2865bc" providerId="AD" clId="Web-{32E01396-6C67-DF08-9A1D-3B5F290942DF}" dt="2025-02-25T16:45:53.567" v="4"/>
        <pc:sldMkLst>
          <pc:docMk/>
          <pc:sldMk cId="1364725292" sldId="581"/>
        </pc:sldMkLst>
        <pc:picChg chg="add del mod">
          <ac:chgData name="Nicola Campodonico Ortiz" userId="S::ncampodonico@ransa.net::1facfa2f-88d2-4d76-94f2-b0d9dc2865bc" providerId="AD" clId="Web-{32E01396-6C67-DF08-9A1D-3B5F290942DF}" dt="2025-02-25T16:45:38.473" v="1"/>
          <ac:picMkLst>
            <pc:docMk/>
            <pc:sldMk cId="1364725292" sldId="581"/>
            <ac:picMk id="2" creationId="{42F04D65-6C31-8977-0889-E4BAD2605994}"/>
          </ac:picMkLst>
        </pc:picChg>
      </pc:sldChg>
      <pc:sldChg chg="add">
        <pc:chgData name="Nicola Campodonico Ortiz" userId="S::ncampodonico@ransa.net::1facfa2f-88d2-4d76-94f2-b0d9dc2865bc" providerId="AD" clId="Web-{32E01396-6C67-DF08-9A1D-3B5F290942DF}" dt="2025-02-25T16:46:06.364" v="6"/>
        <pc:sldMkLst>
          <pc:docMk/>
          <pc:sldMk cId="3230130163" sldId="2145707777"/>
        </pc:sldMkLst>
      </pc:sldChg>
      <pc:sldChg chg="add">
        <pc:chgData name="Nicola Campodonico Ortiz" userId="S::ncampodonico@ransa.net::1facfa2f-88d2-4d76-94f2-b0d9dc2865bc" providerId="AD" clId="Web-{32E01396-6C67-DF08-9A1D-3B5F290942DF}" dt="2025-02-25T16:45:43.692" v="3"/>
        <pc:sldMkLst>
          <pc:docMk/>
          <pc:sldMk cId="41240807" sldId="2145707781"/>
        </pc:sldMkLst>
      </pc:sldChg>
      <pc:sldMasterChg chg="addSldLayout">
        <pc:chgData name="Nicola Campodonico Ortiz" userId="S::ncampodonico@ransa.net::1facfa2f-88d2-4d76-94f2-b0d9dc2865bc" providerId="AD" clId="Web-{32E01396-6C67-DF08-9A1D-3B5F290942DF}" dt="2025-02-25T16:46:06.364" v="6"/>
        <pc:sldMasterMkLst>
          <pc:docMk/>
          <pc:sldMasterMk cId="675408714" sldId="2147483743"/>
        </pc:sldMasterMkLst>
        <pc:sldLayoutChg chg="add">
          <pc:chgData name="Nicola Campodonico Ortiz" userId="S::ncampodonico@ransa.net::1facfa2f-88d2-4d76-94f2-b0d9dc2865bc" providerId="AD" clId="Web-{32E01396-6C67-DF08-9A1D-3B5F290942DF}" dt="2025-02-25T16:45:43.692" v="3"/>
          <pc:sldLayoutMkLst>
            <pc:docMk/>
            <pc:sldMasterMk cId="675408714" sldId="2147483743"/>
            <pc:sldLayoutMk cId="3027259171" sldId="2147484212"/>
          </pc:sldLayoutMkLst>
        </pc:sldLayoutChg>
        <pc:sldLayoutChg chg="add">
          <pc:chgData name="Nicola Campodonico Ortiz" userId="S::ncampodonico@ransa.net::1facfa2f-88d2-4d76-94f2-b0d9dc2865bc" providerId="AD" clId="Web-{32E01396-6C67-DF08-9A1D-3B5F290942DF}" dt="2025-02-25T16:46:06.364" v="6"/>
          <pc:sldLayoutMkLst>
            <pc:docMk/>
            <pc:sldMasterMk cId="675408714" sldId="2147483743"/>
            <pc:sldLayoutMk cId="4224984984" sldId="2147484213"/>
          </pc:sldLayoutMkLst>
        </pc:sldLayoutChg>
      </pc:sldMaster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1ABE68D-B957-4186-BAB2-CE77AC9E16E3}" type="datetimeFigureOut">
              <a:rPr lang="es-PE" smtClean="0"/>
              <a:t>25/02/2025</a:t>
            </a:fld>
            <a:endParaRPr lang="es-PE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EF2FF6A-3344-41C7-8816-E9268CCF7601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6669380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_tradnl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8EB0547-FCB6-A249-8ECF-15FA698D7B3A}" type="datetimeFigureOut">
              <a:rPr lang="es-ES_tradnl" smtClean="0"/>
              <a:t>25/02/2025</a:t>
            </a:fld>
            <a:endParaRPr lang="es-ES_tradnl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ES_tradnl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_tradnl"/>
              <a:t>Haga clic para modificar el estilo de texto del patrón</a:t>
            </a:r>
          </a:p>
          <a:p>
            <a:pPr lvl="1"/>
            <a:r>
              <a:rPr lang="es-ES_tradnl"/>
              <a:t>Segundo nivel</a:t>
            </a:r>
          </a:p>
          <a:p>
            <a:pPr lvl="2"/>
            <a:r>
              <a:rPr lang="es-ES_tradnl"/>
              <a:t>Tercer nivel</a:t>
            </a:r>
          </a:p>
          <a:p>
            <a:pPr lvl="3"/>
            <a:r>
              <a:rPr lang="es-ES_tradnl"/>
              <a:t>Cuarto nivel</a:t>
            </a:r>
          </a:p>
          <a:p>
            <a:pPr lvl="4"/>
            <a:r>
              <a:rPr lang="es-ES_tradnl"/>
              <a:t>Quinto nivel</a:t>
            </a: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_tradnl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ADE2EC9-87F0-BC43-82D4-950CAEFCB2C1}" type="slidenum">
              <a:rPr lang="es-ES_tradnl" smtClean="0"/>
              <a:t>‹Nº›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2249936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2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222304196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21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77542327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22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396768766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25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274083089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26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365861868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27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311780808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cs typeface="Calibri"/>
            </a:endParaRPr>
          </a:p>
          <a:p>
            <a:endParaRPr lang="en-US">
              <a:cs typeface="Calibri"/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4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246005894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6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301633451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7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36883648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cs typeface="Calibri"/>
            </a:endParaRPr>
          </a:p>
          <a:p>
            <a:endParaRPr lang="en-US">
              <a:cs typeface="Calibri"/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9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271081797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E289CE-04E9-424C-3F94-6F79DE1FF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>
            <a:extLst>
              <a:ext uri="{FF2B5EF4-FFF2-40B4-BE49-F238E27FC236}">
                <a16:creationId xmlns:a16="http://schemas.microsoft.com/office/drawing/2014/main" id="{D7F115FA-7F16-74C8-9068-CA0F00269C3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>
            <a:extLst>
              <a:ext uri="{FF2B5EF4-FFF2-40B4-BE49-F238E27FC236}">
                <a16:creationId xmlns:a16="http://schemas.microsoft.com/office/drawing/2014/main" id="{FBC78A8A-3267-1983-583B-D169D4FCBDC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ea typeface="Calibri"/>
              <a:cs typeface="Calibri"/>
            </a:endParaRP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3E6D3DDF-2200-DFAD-2346-F89EE3F0F6C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F2D69A9-A14D-494E-A0AC-5C73C1E1614E}" type="slidenum">
              <a:rPr lang="es-PE" smtClean="0"/>
              <a:t>10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5953787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14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90055675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ADE2EC9-87F0-BC43-82D4-950CAEFCB2C1}" type="slidenum">
              <a:rPr kumimoji="0" lang="es-ES_trad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s-ES_tradnl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505455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DE2EC9-87F0-BC43-82D4-950CAEFCB2C1}" type="slidenum">
              <a:rPr lang="es-ES_tradnl" smtClean="0"/>
              <a:t>20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41639929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8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áfico 2">
            <a:extLst>
              <a:ext uri="{FF2B5EF4-FFF2-40B4-BE49-F238E27FC236}">
                <a16:creationId xmlns:a16="http://schemas.microsoft.com/office/drawing/2014/main" id="{881E75E2-2C68-4A5B-B921-5C9670B9394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833484" y="2834916"/>
            <a:ext cx="4525032" cy="851883"/>
          </a:xfrm>
          <a:prstGeom prst="rect">
            <a:avLst/>
          </a:prstGeom>
        </p:spPr>
      </p:pic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4628165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908652" y="1435100"/>
            <a:ext cx="5073048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908652" y="3368897"/>
            <a:ext cx="5073048" cy="1241203"/>
          </a:xfrm>
        </p:spPr>
        <p:txBody>
          <a:bodyPr/>
          <a:lstStyle>
            <a:lvl1pPr marL="0" indent="0">
              <a:buNone/>
              <a:defRPr sz="1500" b="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908652" y="5243405"/>
            <a:ext cx="5073048" cy="542703"/>
          </a:xfrm>
        </p:spPr>
        <p:txBody>
          <a:bodyPr>
            <a:normAutofit/>
          </a:bodyPr>
          <a:lstStyle>
            <a:lvl1pPr marL="0" indent="0">
              <a:buNone/>
              <a:defRPr sz="1200" b="0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908652" y="4925904"/>
            <a:ext cx="5073048" cy="239602"/>
          </a:xfrm>
        </p:spPr>
        <p:txBody>
          <a:bodyPr>
            <a:normAutofit/>
          </a:bodyPr>
          <a:lstStyle>
            <a:lvl1pPr marL="0" indent="0">
              <a:buNone/>
              <a:defRPr sz="1200" b="1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6315075" y="1079500"/>
            <a:ext cx="5048250" cy="4559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13624732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>
  <p:cSld name="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0569245"/>
      </p:ext>
    </p:extLst>
  </p:cSld>
  <p:clrMapOvr>
    <a:masterClrMapping/>
  </p:clrMapOvr>
  <p:transition spd="slow">
    <p:push/>
  </p:transition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3007C26-0251-49EA-B8BA-6B1FDBAFA8B3}" type="datetimeFigureOut">
              <a:rPr kumimoji="0" lang="es-PE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2A1D255-952F-4787-8804-9374832BB6A0}" type="slidenum">
              <a:rPr kumimoji="0" lang="es-PE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90815261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65391049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6EEC0605-B847-4757-BA5E-6D16C4A80A1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11719" y="3117548"/>
            <a:ext cx="3308739" cy="622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8613664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150109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914400" y="2468033"/>
            <a:ext cx="108331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914400" y="3825477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914400" y="2125133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74476219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92513" y="448998"/>
            <a:ext cx="3709587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012266" y="2201333"/>
            <a:ext cx="6659033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012267" y="3561554"/>
            <a:ext cx="6659032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71607805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92100" y="309298"/>
            <a:ext cx="7632700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8459735" y="1442611"/>
            <a:ext cx="3325866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8459735" y="3819064"/>
            <a:ext cx="2246365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8459735" y="1099181"/>
            <a:ext cx="25654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61431330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79401" y="283898"/>
            <a:ext cx="11687174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738134" y="4278467"/>
            <a:ext cx="6069065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738135" y="5613400"/>
            <a:ext cx="4189465" cy="52070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30189682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10608733" y="6316133"/>
            <a:ext cx="14224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79401" y="283898"/>
            <a:ext cx="11687174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9847977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746322" y="2384425"/>
            <a:ext cx="3721100" cy="447675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46322" y="2841625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46322" y="3548844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39985610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4929473"/>
      </p:ext>
    </p:extLst>
  </p:cSld>
  <p:clrMapOvr>
    <a:masterClrMapping/>
  </p:clrMapOvr>
  <p:transition spd="slow">
    <p:push dir="u"/>
  </p:transition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599"/>
            <a:ext cx="10838848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68358658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908652" y="1435100"/>
            <a:ext cx="5073048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908652" y="3368897"/>
            <a:ext cx="5073048" cy="1241203"/>
          </a:xfrm>
        </p:spPr>
        <p:txBody>
          <a:bodyPr/>
          <a:lstStyle>
            <a:lvl1pPr marL="0" indent="0">
              <a:buNone/>
              <a:defRPr sz="1500" b="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908652" y="5243405"/>
            <a:ext cx="5073048" cy="542703"/>
          </a:xfrm>
        </p:spPr>
        <p:txBody>
          <a:bodyPr>
            <a:normAutofit/>
          </a:bodyPr>
          <a:lstStyle>
            <a:lvl1pPr marL="0" indent="0">
              <a:buNone/>
              <a:defRPr sz="1200" b="0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908652" y="4925904"/>
            <a:ext cx="5073048" cy="239602"/>
          </a:xfrm>
        </p:spPr>
        <p:txBody>
          <a:bodyPr>
            <a:normAutofit/>
          </a:bodyPr>
          <a:lstStyle>
            <a:lvl1pPr marL="0" indent="0">
              <a:buNone/>
              <a:defRPr sz="1200" b="1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6315075" y="1079500"/>
            <a:ext cx="5048250" cy="4559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40603294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746322" y="2384425"/>
            <a:ext cx="3721100" cy="447675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46322" y="2841625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46322" y="3548844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00789860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2844800"/>
            <a:ext cx="3527453" cy="25019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1092200" y="2463800"/>
            <a:ext cx="5626100" cy="30988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45056571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3251200"/>
            <a:ext cx="3527453" cy="20955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7483475" y="2438400"/>
            <a:ext cx="631825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91152" y="2438400"/>
            <a:ext cx="6406548" cy="2908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12830144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7732699" y="2171009"/>
            <a:ext cx="3214702" cy="33538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20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32699" y="2576652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32699" y="3309628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89513195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663700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4146309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646403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891745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692275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4180651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6514837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8955556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692274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4180651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652094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895555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692275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</a:t>
            </a:r>
            <a:endParaRPr lang="es-PE"/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4197108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6514837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8955556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692275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4197108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651483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895555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25516774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7760472" y="2064632"/>
            <a:ext cx="2996200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4686343" y="2077332"/>
            <a:ext cx="2996200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endParaRPr lang="es-PE"/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585592" y="2063750"/>
            <a:ext cx="2996200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815422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815422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977687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977687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7988233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7988233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71717934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681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2032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974850" y="2884488"/>
            <a:ext cx="8108950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0968893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2844800"/>
            <a:ext cx="3527453" cy="25019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1092200" y="2463800"/>
            <a:ext cx="5626100" cy="30988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22284352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554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1905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54504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5007289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8108476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654504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5007289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8108476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</p:spTree>
    <p:extLst>
      <p:ext uri="{BB962C8B-B14F-4D97-AF65-F5344CB8AC3E}">
        <p14:creationId xmlns:p14="http://schemas.microsoft.com/office/powerpoint/2010/main" val="451221799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452750" y="1475048"/>
            <a:ext cx="9445623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662242" y="236756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965981" y="3899067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6907622" y="244359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8417009" y="2679884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54508226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1187215" y="2215634"/>
            <a:ext cx="5871219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1187216" y="2566471"/>
            <a:ext cx="589048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6745847" y="108468"/>
            <a:ext cx="4497416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1203852" y="3368003"/>
            <a:ext cx="5873844" cy="2715297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23632202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7483477" y="2781300"/>
            <a:ext cx="801688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8037514" y="2305050"/>
            <a:ext cx="674688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7742239" y="1562100"/>
            <a:ext cx="461963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8007351" y="619125"/>
            <a:ext cx="2422525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6945314" y="1585912"/>
            <a:ext cx="395288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7518401" y="2089150"/>
            <a:ext cx="487363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7234239" y="2368550"/>
            <a:ext cx="328613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8609014" y="2895600"/>
            <a:ext cx="1655763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7797801" y="3124200"/>
            <a:ext cx="523875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8178801" y="3189287"/>
            <a:ext cx="844550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8372476" y="3548062"/>
            <a:ext cx="771525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9725026" y="3678237"/>
            <a:ext cx="1143000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8081964" y="3798887"/>
            <a:ext cx="620713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8421689" y="3921125"/>
            <a:ext cx="944563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9237664" y="4067175"/>
            <a:ext cx="1092200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8658226" y="4321175"/>
            <a:ext cx="444500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8877301" y="4383087"/>
            <a:ext cx="638175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8451851" y="4600575"/>
            <a:ext cx="519113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10121901" y="4619625"/>
            <a:ext cx="696913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9263064" y="4689475"/>
            <a:ext cx="520700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9180514" y="5094287"/>
            <a:ext cx="1014413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8931276" y="5249862"/>
            <a:ext cx="238125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9993314" y="5538787"/>
            <a:ext cx="431800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6931026" y="1898650"/>
            <a:ext cx="660400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00778686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8139743" y="1463647"/>
            <a:ext cx="2868687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48788078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8176923" y="1718548"/>
            <a:ext cx="2641979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96633272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7885029" y="1251219"/>
            <a:ext cx="3418423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 userDrawn="1"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 userDrawn="1"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 userDrawn="1"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 userDrawn="1"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 userDrawn="1"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 userDrawn="1"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 userDrawn="1"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 userDrawn="1"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19873352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7610010" y="2390534"/>
            <a:ext cx="3446463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5501390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7864473" y="1477167"/>
            <a:ext cx="3108598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47519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986924" y="1987007"/>
            <a:ext cx="4549776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 userDrawn="1"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 userDrawn="1"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 userDrawn="1"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 userDrawn="1"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 userDrawn="1"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 userDrawn="1"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 userDrawn="1"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 userDrawn="1"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 userDrawn="1"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 userDrawn="1"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 userDrawn="1"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 userDrawn="1"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 userDrawn="1"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 userDrawn="1"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 userDrawn="1"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 userDrawn="1"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264649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3251200"/>
            <a:ext cx="3527453" cy="20955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7483475" y="2438400"/>
            <a:ext cx="631825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91152" y="2438400"/>
            <a:ext cx="6406548" cy="2908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03444413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D64F3780-2CB7-4174-A963-F2859BBDDC0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166182" y="3121540"/>
            <a:ext cx="3266330" cy="6149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8055498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6914187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1032272" y="1272729"/>
            <a:ext cx="9893517" cy="2923877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2080"/>
              </a:lnSpc>
              <a:spcBef>
                <a:spcPts val="1800"/>
              </a:spcBef>
              <a:buNone/>
              <a:defRPr sz="1400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457200" indent="0">
              <a:buNone/>
              <a:defRPr>
                <a:latin typeface="Aleo"/>
                <a:cs typeface="Aleo"/>
              </a:defRPr>
            </a:lvl2pPr>
            <a:lvl3pPr marL="914400" indent="0">
              <a:buNone/>
              <a:defRPr>
                <a:latin typeface="Aleo"/>
                <a:cs typeface="Aleo"/>
              </a:defRPr>
            </a:lvl3pPr>
            <a:lvl4pPr marL="1371600" indent="0">
              <a:buNone/>
              <a:defRPr>
                <a:latin typeface="Aleo"/>
                <a:cs typeface="Aleo"/>
              </a:defRPr>
            </a:lvl4pPr>
            <a:lvl5pPr marL="18288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437951066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>
                  <a:tint val="75000"/>
                </a:srgb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>
                    <a:tint val="75000"/>
                  </a:srgbClr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>
                  <a:tint val="75000"/>
                </a:srgb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E6F2AA-4381-1D4B-B554-52F8CA63EE4B}" type="slidenum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>
                    <a:tint val="75000"/>
                  </a:srgbClr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>
                  <a:tint val="75000"/>
                </a:srgb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5B0219EB-6F44-41FF-9B9C-8411DFEB357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811426" y="6455702"/>
            <a:ext cx="1066800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1716762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>
  <p:cSld name="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06989269"/>
      </p:ext>
    </p:extLst>
  </p:cSld>
  <p:clrMapOvr>
    <a:masterClrMapping/>
  </p:clrMapOvr>
  <p:transition spd="slow">
    <p:push/>
  </p:transition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43639149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6623EC29-F858-4472-917F-AADE9C0CFAF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11720" y="3134885"/>
            <a:ext cx="3168560" cy="59651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5730790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90143080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914400" y="2468033"/>
            <a:ext cx="108331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914400" y="3825477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914400" y="2125133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14864211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92513" y="448998"/>
            <a:ext cx="3709587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012266" y="2201333"/>
            <a:ext cx="6659033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012267" y="3561554"/>
            <a:ext cx="6659032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7406571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7732699" y="2171009"/>
            <a:ext cx="3214702" cy="33538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20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32699" y="2576652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32699" y="3309628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6874747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92100" y="309298"/>
            <a:ext cx="7632700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8459735" y="1442611"/>
            <a:ext cx="3325866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8459735" y="3819064"/>
            <a:ext cx="2246365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8459735" y="1099181"/>
            <a:ext cx="25654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66041282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79401" y="283898"/>
            <a:ext cx="11687174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738134" y="4278467"/>
            <a:ext cx="6069065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738135" y="5613400"/>
            <a:ext cx="4189465" cy="52070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28821715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10608733" y="6316133"/>
            <a:ext cx="14224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79401" y="283898"/>
            <a:ext cx="11687174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57920781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9689993"/>
      </p:ext>
    </p:extLst>
  </p:cSld>
  <p:clrMapOvr>
    <a:masterClrMapping/>
  </p:clrMapOvr>
  <p:transition spd="slow">
    <p:push dir="u"/>
  </p:transition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599"/>
            <a:ext cx="10838848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24743024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908652" y="1435100"/>
            <a:ext cx="5073048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908652" y="3368897"/>
            <a:ext cx="5073048" cy="1241203"/>
          </a:xfrm>
        </p:spPr>
        <p:txBody>
          <a:bodyPr/>
          <a:lstStyle>
            <a:lvl1pPr marL="0" indent="0">
              <a:buNone/>
              <a:defRPr sz="1500" b="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908652" y="5243405"/>
            <a:ext cx="5073048" cy="542703"/>
          </a:xfrm>
        </p:spPr>
        <p:txBody>
          <a:bodyPr>
            <a:normAutofit/>
          </a:bodyPr>
          <a:lstStyle>
            <a:lvl1pPr marL="0" indent="0">
              <a:buNone/>
              <a:defRPr sz="1200" b="0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908652" y="4925904"/>
            <a:ext cx="5073048" cy="239602"/>
          </a:xfrm>
        </p:spPr>
        <p:txBody>
          <a:bodyPr>
            <a:normAutofit/>
          </a:bodyPr>
          <a:lstStyle>
            <a:lvl1pPr marL="0" indent="0">
              <a:buNone/>
              <a:defRPr sz="1200" b="1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6315075" y="1079500"/>
            <a:ext cx="5048250" cy="4559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52078548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746322" y="2384425"/>
            <a:ext cx="3721100" cy="447675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46322" y="2841625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46322" y="3548844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0786599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2844800"/>
            <a:ext cx="3527453" cy="25019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1092200" y="2463800"/>
            <a:ext cx="5626100" cy="30988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65392982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3251200"/>
            <a:ext cx="3527453" cy="20955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7483475" y="2438400"/>
            <a:ext cx="631825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91152" y="2438400"/>
            <a:ext cx="6406548" cy="2908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56344797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7732699" y="2171009"/>
            <a:ext cx="3214702" cy="33538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20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32699" y="2576652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32699" y="3309628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3258022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663700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4146309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646403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891745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692275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4180651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6514837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8955556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692274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4180651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652094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895555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692275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</a:t>
            </a:r>
            <a:endParaRPr lang="es-PE"/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4197108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6514837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8955556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692275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4197108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651483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895555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89075122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663700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4146309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646403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891745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692275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4180651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6514837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8955556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692274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4180651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652094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895555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692275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</a:t>
            </a:r>
            <a:endParaRPr lang="es-PE"/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4197108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6514837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8955556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692275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4197108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651483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895555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30213407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7760472" y="2064632"/>
            <a:ext cx="2996200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4686343" y="2077332"/>
            <a:ext cx="2996200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endParaRPr lang="es-PE"/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585592" y="2063750"/>
            <a:ext cx="2996200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815422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815422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977687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977687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7988233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7988233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72529379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681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2032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974850" y="2884488"/>
            <a:ext cx="8108950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0548022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554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1905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54504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5007289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8108476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654504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5007289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8108476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</p:spTree>
    <p:extLst>
      <p:ext uri="{BB962C8B-B14F-4D97-AF65-F5344CB8AC3E}">
        <p14:creationId xmlns:p14="http://schemas.microsoft.com/office/powerpoint/2010/main" val="4198485089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452750" y="1475048"/>
            <a:ext cx="9445623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662242" y="236756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965981" y="3899067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6907622" y="244359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8417009" y="2679884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559081434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1187215" y="2215634"/>
            <a:ext cx="5871219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1187216" y="2566471"/>
            <a:ext cx="589048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6745847" y="108468"/>
            <a:ext cx="4497416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1203852" y="3368003"/>
            <a:ext cx="5873844" cy="2715297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76363381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7483477" y="2781300"/>
            <a:ext cx="801688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8037514" y="2305050"/>
            <a:ext cx="674688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7742239" y="1562100"/>
            <a:ext cx="461963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8007351" y="619125"/>
            <a:ext cx="2422525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6945314" y="1585912"/>
            <a:ext cx="395288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7518401" y="2089150"/>
            <a:ext cx="487363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7234239" y="2368550"/>
            <a:ext cx="328613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8609014" y="2895600"/>
            <a:ext cx="1655763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7797801" y="3124200"/>
            <a:ext cx="523875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8178801" y="3189287"/>
            <a:ext cx="844550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8372476" y="3548062"/>
            <a:ext cx="771525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9725026" y="3678237"/>
            <a:ext cx="1143000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8081964" y="3798887"/>
            <a:ext cx="620713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8421689" y="3921125"/>
            <a:ext cx="944563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9237664" y="4067175"/>
            <a:ext cx="1092200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8658226" y="4321175"/>
            <a:ext cx="444500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8877301" y="4383087"/>
            <a:ext cx="638175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8451851" y="4600575"/>
            <a:ext cx="519113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10121901" y="4619625"/>
            <a:ext cx="696913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9263064" y="4689475"/>
            <a:ext cx="520700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9180514" y="5094287"/>
            <a:ext cx="1014413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8931276" y="5249862"/>
            <a:ext cx="238125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9993314" y="5538787"/>
            <a:ext cx="431800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6931026" y="1898650"/>
            <a:ext cx="660400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45024615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8139743" y="1463647"/>
            <a:ext cx="2868687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35561783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8176923" y="1718548"/>
            <a:ext cx="2641979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80518953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7885029" y="1251219"/>
            <a:ext cx="3418423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 userDrawn="1"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 userDrawn="1"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 userDrawn="1"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 userDrawn="1"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 userDrawn="1"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 userDrawn="1"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 userDrawn="1"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 userDrawn="1"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8857174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7760472" y="2064632"/>
            <a:ext cx="2996200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4686343" y="2077332"/>
            <a:ext cx="2996200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endParaRPr lang="es-PE"/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585592" y="2063750"/>
            <a:ext cx="2996200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815422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815422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977687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977687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7988233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7988233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78315214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7610010" y="2390534"/>
            <a:ext cx="3446463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73153780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7864473" y="1477167"/>
            <a:ext cx="3108598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0042658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986924" y="1987007"/>
            <a:ext cx="4549776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 userDrawn="1"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 userDrawn="1"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 userDrawn="1"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 userDrawn="1"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 userDrawn="1"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 userDrawn="1"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 userDrawn="1"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 userDrawn="1"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 userDrawn="1"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 userDrawn="1"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 userDrawn="1"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 userDrawn="1"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 userDrawn="1"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 userDrawn="1"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 userDrawn="1"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 userDrawn="1"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3070297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11720" y="3117548"/>
            <a:ext cx="3168560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0600634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8578110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1032272" y="1272729"/>
            <a:ext cx="9893517" cy="2923877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2080"/>
              </a:lnSpc>
              <a:spcBef>
                <a:spcPts val="1800"/>
              </a:spcBef>
              <a:buNone/>
              <a:defRPr sz="1400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457200" indent="0">
              <a:buNone/>
              <a:defRPr>
                <a:latin typeface="Aleo"/>
                <a:cs typeface="Aleo"/>
              </a:defRPr>
            </a:lvl2pPr>
            <a:lvl3pPr marL="914400" indent="0">
              <a:buNone/>
              <a:defRPr>
                <a:latin typeface="Aleo"/>
                <a:cs typeface="Aleo"/>
              </a:defRPr>
            </a:lvl3pPr>
            <a:lvl4pPr marL="1371600" indent="0">
              <a:buNone/>
              <a:defRPr>
                <a:latin typeface="Aleo"/>
                <a:cs typeface="Aleo"/>
              </a:defRPr>
            </a:lvl4pPr>
            <a:lvl5pPr marL="18288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074993012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E6F2AA-4381-1D4B-B554-52F8CA63EE4B}" type="slidenum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3574514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Editar los estilos de texto del patrón
Segundo nivel
Tercer nivel
Cuarto nivel
Quinto nivel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E6F2AA-4381-1D4B-B554-52F8CA63EE4B}" type="slidenum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0425190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oja en blanco">
  <p:cSld name="Hoja en blanco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69776291"/>
      </p:ext>
    </p:extLst>
  </p:cSld>
  <p:clrMapOvr>
    <a:masterClrMapping/>
  </p:clrMapOvr>
  <p:transition spd="slow">
    <p:push/>
  </p:transition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3007C26-0251-49EA-B8BA-6B1FDBAFA8B3}" type="datetimeFigureOut">
              <a:rPr kumimoji="0" lang="es-PE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2A1D255-952F-4787-8804-9374832BB6A0}" type="slidenum">
              <a:rPr kumimoji="0" lang="es-PE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0619615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681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2032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974850" y="2884488"/>
            <a:ext cx="8108950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41952230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98647052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EA035E8C-D695-4069-9459-C5C1ABB3F92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64493" y="3140678"/>
            <a:ext cx="3063013" cy="576643"/>
          </a:xfrm>
          <a:prstGeom prst="rect">
            <a:avLst/>
          </a:prstGeom>
        </p:spPr>
      </p:pic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57613179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28685374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914400" y="2468033"/>
            <a:ext cx="108331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914400" y="3825477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914400" y="2125133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83280600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92513" y="448998"/>
            <a:ext cx="3709587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012266" y="2201333"/>
            <a:ext cx="6659033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012267" y="3561554"/>
            <a:ext cx="6659032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16026247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92100" y="309298"/>
            <a:ext cx="7632700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8459735" y="1442611"/>
            <a:ext cx="3325866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8459735" y="3819064"/>
            <a:ext cx="2246365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8459735" y="1099181"/>
            <a:ext cx="25654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841933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79401" y="283898"/>
            <a:ext cx="11687174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738134" y="4278467"/>
            <a:ext cx="6069065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738135" y="5613400"/>
            <a:ext cx="4189465" cy="52070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44762972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 userDrawn="1"/>
        </p:nvSpPr>
        <p:spPr>
          <a:xfrm>
            <a:off x="10707880" y="6093151"/>
            <a:ext cx="1350236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1919496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72178891"/>
      </p:ext>
    </p:extLst>
  </p:cSld>
  <p:clrMapOvr>
    <a:masterClrMapping/>
  </p:clrMapOvr>
  <p:transition spd="slow">
    <p:push dir="u"/>
  </p:transition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599"/>
            <a:ext cx="10838848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8476551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554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1905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54504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5007289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8108476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654504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5007289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8108476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</p:spTree>
    <p:extLst>
      <p:ext uri="{BB962C8B-B14F-4D97-AF65-F5344CB8AC3E}">
        <p14:creationId xmlns:p14="http://schemas.microsoft.com/office/powerpoint/2010/main" val="1872640377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908652" y="1435100"/>
            <a:ext cx="5073048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908652" y="3368897"/>
            <a:ext cx="5073048" cy="1241203"/>
          </a:xfrm>
        </p:spPr>
        <p:txBody>
          <a:bodyPr/>
          <a:lstStyle>
            <a:lvl1pPr marL="0" indent="0">
              <a:buNone/>
              <a:defRPr sz="1500" b="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908652" y="5243405"/>
            <a:ext cx="5073048" cy="542703"/>
          </a:xfrm>
        </p:spPr>
        <p:txBody>
          <a:bodyPr>
            <a:normAutofit/>
          </a:bodyPr>
          <a:lstStyle>
            <a:lvl1pPr marL="0" indent="0">
              <a:buNone/>
              <a:defRPr sz="1200" b="0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908652" y="4925904"/>
            <a:ext cx="5073048" cy="239602"/>
          </a:xfrm>
        </p:spPr>
        <p:txBody>
          <a:bodyPr>
            <a:normAutofit/>
          </a:bodyPr>
          <a:lstStyle>
            <a:lvl1pPr marL="0" indent="0">
              <a:buNone/>
              <a:defRPr sz="1200" b="1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6315075" y="1079500"/>
            <a:ext cx="5048250" cy="4559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41971304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746322" y="2384425"/>
            <a:ext cx="3721100" cy="447675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46322" y="2841625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46322" y="3548844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9069250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2844800"/>
            <a:ext cx="3527453" cy="25019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1092200" y="2463800"/>
            <a:ext cx="5626100" cy="30988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177653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3251200"/>
            <a:ext cx="3527453" cy="20955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7483475" y="2438400"/>
            <a:ext cx="631825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91152" y="2438400"/>
            <a:ext cx="6406548" cy="2908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7956087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7732699" y="2171009"/>
            <a:ext cx="3214702" cy="33538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20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32699" y="2576652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32699" y="3309628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5811494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663700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4146309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646403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891745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692275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4180651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6514837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8955556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692274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4180651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652094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895555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692275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</a:t>
            </a:r>
            <a:endParaRPr lang="es-PE"/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4197108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6514837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8955556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692275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4197108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651483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895555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35987376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7760472" y="2064632"/>
            <a:ext cx="2996200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4686343" y="2077332"/>
            <a:ext cx="2996200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endParaRPr lang="es-PE"/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585592" y="2063750"/>
            <a:ext cx="2996200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815422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815422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977687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977687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7988233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7988233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1236228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681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2032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974850" y="2884488"/>
            <a:ext cx="8108950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57983104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554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1905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54504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5007289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8108476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654504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5007289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8108476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</p:spTree>
    <p:extLst>
      <p:ext uri="{BB962C8B-B14F-4D97-AF65-F5344CB8AC3E}">
        <p14:creationId xmlns:p14="http://schemas.microsoft.com/office/powerpoint/2010/main" val="739479511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 userDrawn="1"/>
        </p:nvGrpSpPr>
        <p:grpSpPr>
          <a:xfrm>
            <a:off x="1452750" y="1475048"/>
            <a:ext cx="9445623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662242" y="236756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965981" y="3899067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6907622" y="244359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8417009" y="2679884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24019013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 userDrawn="1"/>
        </p:nvGrpSpPr>
        <p:grpSpPr>
          <a:xfrm>
            <a:off x="1452750" y="1475048"/>
            <a:ext cx="9445623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662242" y="236756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965981" y="3899067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6907622" y="244359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8417009" y="2679884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722147637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187215" y="2215634"/>
            <a:ext cx="5871219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 userDrawn="1">
            <p:ph type="body" idx="10"/>
          </p:nvPr>
        </p:nvSpPr>
        <p:spPr>
          <a:xfrm>
            <a:off x="1187216" y="2566471"/>
            <a:ext cx="589048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6" name="Grupo 195"/>
          <p:cNvGrpSpPr/>
          <p:nvPr userDrawn="1"/>
        </p:nvGrpSpPr>
        <p:grpSpPr>
          <a:xfrm>
            <a:off x="6745847" y="108468"/>
            <a:ext cx="4497416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1203852" y="3368003"/>
            <a:ext cx="5873844" cy="2715297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20331426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 userDrawn="1"/>
        </p:nvGrpSpPr>
        <p:grpSpPr>
          <a:xfrm>
            <a:off x="7118350" y="519113"/>
            <a:ext cx="3937000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 userDrawn="1"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 userDrawn="1"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 userDrawn="1"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 userDrawn="1"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 userDrawn="1"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 userDrawn="1"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 userDrawn="1"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 userDrawn="1"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 userDrawn="1"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 userDrawn="1"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 userDrawn="1"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 userDrawn="1"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 userDrawn="1"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 userDrawn="1"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 userDrawn="1"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 userDrawn="1"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 userDrawn="1"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 userDrawn="1"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 userDrawn="1"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 userDrawn="1"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 userDrawn="1"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 userDrawn="1"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 userDrawn="1"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 userDrawn="1"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56481790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" name="Grupo 18"/>
          <p:cNvGrpSpPr/>
          <p:nvPr userDrawn="1"/>
        </p:nvGrpSpPr>
        <p:grpSpPr>
          <a:xfrm>
            <a:off x="8139743" y="1463647"/>
            <a:ext cx="2868687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67730767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52" name="Grupo 51"/>
          <p:cNvGrpSpPr/>
          <p:nvPr userDrawn="1"/>
        </p:nvGrpSpPr>
        <p:grpSpPr>
          <a:xfrm>
            <a:off x="8176923" y="1718548"/>
            <a:ext cx="2641979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0497886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 userDrawn="1"/>
        </p:nvGrpSpPr>
        <p:grpSpPr>
          <a:xfrm>
            <a:off x="7885029" y="1251219"/>
            <a:ext cx="3418423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 userDrawn="1"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 userDrawn="1"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 userDrawn="1"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 userDrawn="1"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 userDrawn="1"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 userDrawn="1"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 userDrawn="1"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 userDrawn="1"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62907794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610010" y="2390534"/>
            <a:ext cx="3446463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22722494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864473" y="1477167"/>
            <a:ext cx="3108598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03625676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6986924" y="1987007"/>
            <a:ext cx="4549776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 userDrawn="1"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 userDrawn="1"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 userDrawn="1"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 userDrawn="1"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 userDrawn="1"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 userDrawn="1"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 userDrawn="1"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 userDrawn="1"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 userDrawn="1"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 userDrawn="1"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 userDrawn="1"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 userDrawn="1"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 userDrawn="1"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 userDrawn="1"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 userDrawn="1"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 userDrawn="1"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4745612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34EA3442-E1A5-4752-B2E7-7C7C975D818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11722" y="3130743"/>
            <a:ext cx="3168560" cy="596514"/>
          </a:xfrm>
          <a:prstGeom prst="rect">
            <a:avLst/>
          </a:prstGeom>
        </p:spPr>
      </p:pic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747446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E6F2AA-4381-1D4B-B554-52F8CA63EE4B}" type="slidenum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38153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8465348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187215" y="2215634"/>
            <a:ext cx="5871219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 userDrawn="1">
            <p:ph type="body" idx="10"/>
          </p:nvPr>
        </p:nvSpPr>
        <p:spPr>
          <a:xfrm>
            <a:off x="1187216" y="2566471"/>
            <a:ext cx="589048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6" name="Grupo 195"/>
          <p:cNvGrpSpPr/>
          <p:nvPr userDrawn="1"/>
        </p:nvGrpSpPr>
        <p:grpSpPr>
          <a:xfrm>
            <a:off x="6745847" y="108468"/>
            <a:ext cx="4497416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1203852" y="3368003"/>
            <a:ext cx="5873844" cy="2715297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25702321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Content Pur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1DE026-1211-4BB1-B4B5-C2260592A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501" y="457200"/>
            <a:ext cx="11182499" cy="48533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717AA9E-D108-4CE2-89FE-7BF9BE02BB5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B1475D-EF5B-48A6-8CCB-3BD08F726926}" type="datetimeFigureOut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2/25/2025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3D5D3E2-25F9-4BB3-889E-54F2FFA429D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FC1D393-2630-4AA7-9044-26C6B46637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65A54F4-DB31-4FC5-B748-3F06867349C3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ext Placeholder 53">
            <a:extLst>
              <a:ext uri="{FF2B5EF4-FFF2-40B4-BE49-F238E27FC236}">
                <a16:creationId xmlns:a16="http://schemas.microsoft.com/office/drawing/2014/main" id="{9D2C6C6E-901A-4B8F-B000-D207C47F07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28500" y="1086829"/>
            <a:ext cx="11182499" cy="290515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1pPr>
            <a:lvl2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2pPr>
            <a:lvl3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3pPr>
            <a:lvl4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4pPr>
            <a:lvl5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5pPr>
            <a:lvl6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6pPr>
            <a:lvl7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7pPr>
            <a:lvl8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8pPr>
            <a:lvl9pPr marL="0" indent="0">
              <a:spcBef>
                <a:spcPts val="0"/>
              </a:spcBef>
              <a:buNone/>
              <a:defRPr sz="2000">
                <a:solidFill>
                  <a:srgbClr val="724D8D"/>
                </a:solidFill>
              </a:defRPr>
            </a:lvl9pPr>
          </a:lstStyle>
          <a:p>
            <a:pPr lvl="0"/>
            <a:r>
              <a:rPr lang="en-US"/>
              <a:t>Click to add subtitle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A18E98C8-CBF7-4423-80CA-BBA23E400588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628649" y="1664702"/>
            <a:ext cx="54864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Content Placeholder 10">
            <a:extLst>
              <a:ext uri="{FF2B5EF4-FFF2-40B4-BE49-F238E27FC236}">
                <a16:creationId xmlns:a16="http://schemas.microsoft.com/office/drawing/2014/main" id="{77318A40-5974-4778-8EA2-5CB8991B7CBA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6324599" y="1664702"/>
            <a:ext cx="5486400" cy="435509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add text or choose an icon below to insert other content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99969389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áfico 3">
            <a:extLst>
              <a:ext uri="{FF2B5EF4-FFF2-40B4-BE49-F238E27FC236}">
                <a16:creationId xmlns:a16="http://schemas.microsoft.com/office/drawing/2014/main" id="{201638FE-FDE4-4DE2-B119-4DB1BF86901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11719" y="3117548"/>
            <a:ext cx="3102245" cy="584029"/>
          </a:xfrm>
          <a:prstGeom prst="rect">
            <a:avLst/>
          </a:prstGeom>
        </p:spPr>
      </p:pic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7724479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43791802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914400" y="2468033"/>
            <a:ext cx="108331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914400" y="3825477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914400" y="2125133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96963672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92513" y="448998"/>
            <a:ext cx="3709587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012266" y="2201333"/>
            <a:ext cx="6659033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012267" y="3561554"/>
            <a:ext cx="6659032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03510876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92100" y="309298"/>
            <a:ext cx="7632700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8459735" y="1442611"/>
            <a:ext cx="3325866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8459735" y="3819064"/>
            <a:ext cx="2246365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8459735" y="1099181"/>
            <a:ext cx="25654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39491335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79401" y="283898"/>
            <a:ext cx="11687174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738134" y="4278467"/>
            <a:ext cx="6069065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738135" y="5613400"/>
            <a:ext cx="4189465" cy="52070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36201399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 userDrawn="1"/>
        </p:nvSpPr>
        <p:spPr>
          <a:xfrm>
            <a:off x="279401" y="283898"/>
            <a:ext cx="11687174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1247851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44725106"/>
      </p:ext>
    </p:extLst>
  </p:cSld>
  <p:clrMapOvr>
    <a:masterClrMapping/>
  </p:clrMapOvr>
  <p:transition spd="slow">
    <p:push dir="u"/>
  </p:transition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599"/>
            <a:ext cx="10838848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0528880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 userDrawn="1"/>
        </p:nvSpPr>
        <p:spPr bwMode="auto">
          <a:xfrm>
            <a:off x="7483477" y="2781300"/>
            <a:ext cx="801688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57" name="Freeform 32"/>
          <p:cNvSpPr>
            <a:spLocks/>
          </p:cNvSpPr>
          <p:nvPr userDrawn="1"/>
        </p:nvSpPr>
        <p:spPr bwMode="auto">
          <a:xfrm>
            <a:off x="8037514" y="2305050"/>
            <a:ext cx="674688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29" name="Freeform 5"/>
          <p:cNvSpPr>
            <a:spLocks/>
          </p:cNvSpPr>
          <p:nvPr userDrawn="1"/>
        </p:nvSpPr>
        <p:spPr bwMode="auto">
          <a:xfrm>
            <a:off x="7742239" y="1562100"/>
            <a:ext cx="461963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30" name="Freeform 6"/>
          <p:cNvSpPr>
            <a:spLocks/>
          </p:cNvSpPr>
          <p:nvPr userDrawn="1"/>
        </p:nvSpPr>
        <p:spPr bwMode="auto">
          <a:xfrm>
            <a:off x="8007351" y="619125"/>
            <a:ext cx="2422525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31" name="Freeform 7"/>
          <p:cNvSpPr>
            <a:spLocks/>
          </p:cNvSpPr>
          <p:nvPr userDrawn="1"/>
        </p:nvSpPr>
        <p:spPr bwMode="auto">
          <a:xfrm>
            <a:off x="6945314" y="1585912"/>
            <a:ext cx="395288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32" name="Freeform 8"/>
          <p:cNvSpPr>
            <a:spLocks/>
          </p:cNvSpPr>
          <p:nvPr userDrawn="1"/>
        </p:nvSpPr>
        <p:spPr bwMode="auto">
          <a:xfrm>
            <a:off x="7518401" y="2089150"/>
            <a:ext cx="487363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34" name="Freeform 10"/>
          <p:cNvSpPr>
            <a:spLocks/>
          </p:cNvSpPr>
          <p:nvPr userDrawn="1"/>
        </p:nvSpPr>
        <p:spPr bwMode="auto">
          <a:xfrm>
            <a:off x="7234239" y="2368550"/>
            <a:ext cx="328613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35" name="Freeform 11"/>
          <p:cNvSpPr>
            <a:spLocks/>
          </p:cNvSpPr>
          <p:nvPr userDrawn="1"/>
        </p:nvSpPr>
        <p:spPr bwMode="auto">
          <a:xfrm>
            <a:off x="8609014" y="2895600"/>
            <a:ext cx="1655763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36" name="Freeform 12"/>
          <p:cNvSpPr>
            <a:spLocks/>
          </p:cNvSpPr>
          <p:nvPr userDrawn="1"/>
        </p:nvSpPr>
        <p:spPr bwMode="auto">
          <a:xfrm>
            <a:off x="7797801" y="3124200"/>
            <a:ext cx="523875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37" name="Freeform 13"/>
          <p:cNvSpPr>
            <a:spLocks/>
          </p:cNvSpPr>
          <p:nvPr userDrawn="1"/>
        </p:nvSpPr>
        <p:spPr bwMode="auto">
          <a:xfrm>
            <a:off x="8178801" y="3189287"/>
            <a:ext cx="844550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38" name="Freeform 14"/>
          <p:cNvSpPr>
            <a:spLocks/>
          </p:cNvSpPr>
          <p:nvPr userDrawn="1"/>
        </p:nvSpPr>
        <p:spPr bwMode="auto">
          <a:xfrm>
            <a:off x="8372476" y="3548062"/>
            <a:ext cx="771525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39" name="Freeform 15"/>
          <p:cNvSpPr>
            <a:spLocks/>
          </p:cNvSpPr>
          <p:nvPr userDrawn="1"/>
        </p:nvSpPr>
        <p:spPr bwMode="auto">
          <a:xfrm>
            <a:off x="9725026" y="3678237"/>
            <a:ext cx="1143000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40" name="Freeform 16"/>
          <p:cNvSpPr>
            <a:spLocks/>
          </p:cNvSpPr>
          <p:nvPr userDrawn="1"/>
        </p:nvSpPr>
        <p:spPr bwMode="auto">
          <a:xfrm>
            <a:off x="8081964" y="3798887"/>
            <a:ext cx="620713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41" name="Freeform 17"/>
          <p:cNvSpPr>
            <a:spLocks/>
          </p:cNvSpPr>
          <p:nvPr userDrawn="1"/>
        </p:nvSpPr>
        <p:spPr bwMode="auto">
          <a:xfrm>
            <a:off x="8421689" y="3921125"/>
            <a:ext cx="944563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42" name="Freeform 18"/>
          <p:cNvSpPr>
            <a:spLocks/>
          </p:cNvSpPr>
          <p:nvPr userDrawn="1"/>
        </p:nvSpPr>
        <p:spPr bwMode="auto">
          <a:xfrm>
            <a:off x="9237664" y="4067175"/>
            <a:ext cx="1092200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43" name="Freeform 19"/>
          <p:cNvSpPr>
            <a:spLocks/>
          </p:cNvSpPr>
          <p:nvPr userDrawn="1"/>
        </p:nvSpPr>
        <p:spPr bwMode="auto">
          <a:xfrm>
            <a:off x="8658226" y="4321175"/>
            <a:ext cx="444500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44" name="Freeform 20"/>
          <p:cNvSpPr>
            <a:spLocks/>
          </p:cNvSpPr>
          <p:nvPr userDrawn="1"/>
        </p:nvSpPr>
        <p:spPr bwMode="auto">
          <a:xfrm>
            <a:off x="8877301" y="4383087"/>
            <a:ext cx="638175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45" name="Freeform 21"/>
          <p:cNvSpPr>
            <a:spLocks/>
          </p:cNvSpPr>
          <p:nvPr userDrawn="1"/>
        </p:nvSpPr>
        <p:spPr bwMode="auto">
          <a:xfrm>
            <a:off x="8451851" y="4600575"/>
            <a:ext cx="519113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46" name="Freeform 22"/>
          <p:cNvSpPr>
            <a:spLocks/>
          </p:cNvSpPr>
          <p:nvPr userDrawn="1"/>
        </p:nvSpPr>
        <p:spPr bwMode="auto">
          <a:xfrm>
            <a:off x="10121901" y="4619625"/>
            <a:ext cx="696913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47" name="Freeform 23"/>
          <p:cNvSpPr>
            <a:spLocks/>
          </p:cNvSpPr>
          <p:nvPr userDrawn="1"/>
        </p:nvSpPr>
        <p:spPr bwMode="auto">
          <a:xfrm>
            <a:off x="9263064" y="4689475"/>
            <a:ext cx="520700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48" name="Freeform 24"/>
          <p:cNvSpPr>
            <a:spLocks/>
          </p:cNvSpPr>
          <p:nvPr userDrawn="1"/>
        </p:nvSpPr>
        <p:spPr bwMode="auto">
          <a:xfrm>
            <a:off x="9180514" y="5094287"/>
            <a:ext cx="1014413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49" name="Freeform 25"/>
          <p:cNvSpPr>
            <a:spLocks/>
          </p:cNvSpPr>
          <p:nvPr userDrawn="1"/>
        </p:nvSpPr>
        <p:spPr bwMode="auto">
          <a:xfrm>
            <a:off x="8931276" y="5249862"/>
            <a:ext cx="238125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50" name="Freeform 26"/>
          <p:cNvSpPr>
            <a:spLocks/>
          </p:cNvSpPr>
          <p:nvPr userDrawn="1"/>
        </p:nvSpPr>
        <p:spPr bwMode="auto">
          <a:xfrm>
            <a:off x="9993314" y="5538787"/>
            <a:ext cx="431800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51" name="Freeform 27"/>
          <p:cNvSpPr>
            <a:spLocks/>
          </p:cNvSpPr>
          <p:nvPr userDrawn="1"/>
        </p:nvSpPr>
        <p:spPr bwMode="auto">
          <a:xfrm>
            <a:off x="6931026" y="1898650"/>
            <a:ext cx="660400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8739321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908652" y="1435100"/>
            <a:ext cx="5073048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908652" y="3368897"/>
            <a:ext cx="5073048" cy="1241203"/>
          </a:xfrm>
        </p:spPr>
        <p:txBody>
          <a:bodyPr/>
          <a:lstStyle>
            <a:lvl1pPr marL="0" indent="0">
              <a:buNone/>
              <a:defRPr sz="1500" b="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908652" y="5243405"/>
            <a:ext cx="5073048" cy="542703"/>
          </a:xfrm>
        </p:spPr>
        <p:txBody>
          <a:bodyPr>
            <a:normAutofit/>
          </a:bodyPr>
          <a:lstStyle>
            <a:lvl1pPr marL="0" indent="0">
              <a:buNone/>
              <a:defRPr sz="1200" b="0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908652" y="4925904"/>
            <a:ext cx="5073048" cy="239602"/>
          </a:xfrm>
        </p:spPr>
        <p:txBody>
          <a:bodyPr>
            <a:normAutofit/>
          </a:bodyPr>
          <a:lstStyle>
            <a:lvl1pPr marL="0" indent="0">
              <a:buNone/>
              <a:defRPr sz="1200" b="1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6315075" y="1079500"/>
            <a:ext cx="5048250" cy="4559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45388153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746322" y="2384425"/>
            <a:ext cx="3721100" cy="447675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46322" y="2841625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46322" y="3548844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13434954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2844800"/>
            <a:ext cx="3527453" cy="25019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1092200" y="2463800"/>
            <a:ext cx="5626100" cy="30988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17479470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3251200"/>
            <a:ext cx="3527453" cy="20955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7483475" y="2438400"/>
            <a:ext cx="631825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91152" y="2438400"/>
            <a:ext cx="6406548" cy="2908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6137430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7732699" y="2171009"/>
            <a:ext cx="3214702" cy="33538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20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32699" y="2576652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32699" y="3309628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42871996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663700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4146309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646403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891745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692275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4180651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6514837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8955556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692274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4180651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652094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895555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692275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</a:t>
            </a:r>
            <a:endParaRPr lang="es-PE"/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4197108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6514837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8955556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692275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4197108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651483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895555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78992710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7760472" y="2064632"/>
            <a:ext cx="2996200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4686343" y="2077332"/>
            <a:ext cx="2996200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endParaRPr lang="es-PE"/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585592" y="2063750"/>
            <a:ext cx="2996200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815422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815422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977687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977687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7988233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7988233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94966171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681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2032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974850" y="2884488"/>
            <a:ext cx="8108950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7241261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554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1905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54504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5007289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8108476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654504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5007289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8108476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</p:spTree>
    <p:extLst>
      <p:ext uri="{BB962C8B-B14F-4D97-AF65-F5344CB8AC3E}">
        <p14:creationId xmlns:p14="http://schemas.microsoft.com/office/powerpoint/2010/main" val="988026693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 userDrawn="1"/>
        </p:nvGrpSpPr>
        <p:grpSpPr>
          <a:xfrm>
            <a:off x="1452750" y="1475048"/>
            <a:ext cx="9445623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662242" y="236756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965981" y="3899067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6907622" y="244359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8417009" y="2679884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69039086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" name="Grupo 18"/>
          <p:cNvGrpSpPr/>
          <p:nvPr userDrawn="1"/>
        </p:nvGrpSpPr>
        <p:grpSpPr>
          <a:xfrm>
            <a:off x="7634918" y="1813470"/>
            <a:ext cx="2868687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0167358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187215" y="2215634"/>
            <a:ext cx="5871219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 userDrawn="1">
            <p:ph type="body" idx="10"/>
          </p:nvPr>
        </p:nvSpPr>
        <p:spPr>
          <a:xfrm>
            <a:off x="1187216" y="2566471"/>
            <a:ext cx="589048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6" name="Grupo 195"/>
          <p:cNvGrpSpPr/>
          <p:nvPr userDrawn="1"/>
        </p:nvGrpSpPr>
        <p:grpSpPr>
          <a:xfrm>
            <a:off x="6745847" y="108468"/>
            <a:ext cx="4497416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1203852" y="3368003"/>
            <a:ext cx="5873844" cy="2715297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83859071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 userDrawn="1"/>
        </p:nvGrpSpPr>
        <p:grpSpPr>
          <a:xfrm>
            <a:off x="7118350" y="519113"/>
            <a:ext cx="3937000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 userDrawn="1"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 userDrawn="1"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 userDrawn="1"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 userDrawn="1"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 userDrawn="1"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 userDrawn="1"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 userDrawn="1"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 userDrawn="1"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 userDrawn="1"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 userDrawn="1"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 userDrawn="1"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 userDrawn="1"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 userDrawn="1"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 userDrawn="1"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 userDrawn="1"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 userDrawn="1"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 userDrawn="1"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 userDrawn="1"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 userDrawn="1"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 userDrawn="1"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 userDrawn="1"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 userDrawn="1"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 userDrawn="1"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 userDrawn="1"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76833496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" name="Grupo 18"/>
          <p:cNvGrpSpPr/>
          <p:nvPr userDrawn="1"/>
        </p:nvGrpSpPr>
        <p:grpSpPr>
          <a:xfrm>
            <a:off x="8139743" y="1463647"/>
            <a:ext cx="2868687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99276276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52" name="Grupo 51"/>
          <p:cNvGrpSpPr/>
          <p:nvPr userDrawn="1"/>
        </p:nvGrpSpPr>
        <p:grpSpPr>
          <a:xfrm>
            <a:off x="8176923" y="1718548"/>
            <a:ext cx="2641979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087190737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 userDrawn="1"/>
        </p:nvGrpSpPr>
        <p:grpSpPr>
          <a:xfrm>
            <a:off x="7885029" y="1251219"/>
            <a:ext cx="3418423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 userDrawn="1"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 userDrawn="1"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 userDrawn="1"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 userDrawn="1"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 userDrawn="1"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 userDrawn="1"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 userDrawn="1"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 userDrawn="1"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5233542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610010" y="2390534"/>
            <a:ext cx="3446463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4731146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864473" y="1477167"/>
            <a:ext cx="3108598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51102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6986924" y="1987007"/>
            <a:ext cx="4549776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 userDrawn="1"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 userDrawn="1"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 userDrawn="1"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 userDrawn="1"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 userDrawn="1"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 userDrawn="1"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 userDrawn="1"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 userDrawn="1"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 userDrawn="1"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 userDrawn="1"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 userDrawn="1"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 userDrawn="1"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 userDrawn="1"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 userDrawn="1"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 userDrawn="1"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 userDrawn="1"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58976152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C79DB841-4819-4C64-B389-571BD186E83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120916" y="3078480"/>
            <a:ext cx="3723782" cy="7010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264159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5F2D124-8A6E-453A-B18B-986845A3C571}" type="datetime1">
              <a:rPr kumimoji="0" lang="en-US" sz="18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2/25/2025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816EDDD-9DC9-4434-A524-693C66FD0FBC}" type="slidenum">
              <a:rPr kumimoji="0" lang="es-PE" sz="18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1404152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52" name="Grupo 51"/>
          <p:cNvGrpSpPr/>
          <p:nvPr userDrawn="1"/>
        </p:nvGrpSpPr>
        <p:grpSpPr>
          <a:xfrm>
            <a:off x="8176923" y="1718548"/>
            <a:ext cx="2641979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86248752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CCD97D-61E4-443F-A17C-BFD93A9833AA}" type="datetime1">
              <a:rPr kumimoji="0" lang="en-US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2/25/2025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858CCFC-66C4-4965-A932-DF523B7B7899}" type="slidenum">
              <a:rPr kumimoji="0" lang="es-PE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3604253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11720" y="3117548"/>
            <a:ext cx="3168560" cy="622904"/>
          </a:xfrm>
          <a:prstGeom prst="rect">
            <a:avLst/>
          </a:prstGeom>
        </p:spPr>
      </p:pic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7724479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11720" y="3117548"/>
            <a:ext cx="3168560" cy="622904"/>
          </a:xfrm>
          <a:prstGeom prst="rect">
            <a:avLst/>
          </a:prstGeom>
        </p:spPr>
      </p:pic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46281652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11720" y="3117548"/>
            <a:ext cx="3168560" cy="622904"/>
          </a:xfrm>
          <a:prstGeom prst="rect">
            <a:avLst/>
          </a:prstGeom>
        </p:spPr>
      </p:pic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9316316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64222538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914400" y="2468033"/>
            <a:ext cx="108331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914400" y="3825477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914400" y="2125133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77286759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92513" y="448998"/>
            <a:ext cx="3709587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012266" y="2201333"/>
            <a:ext cx="6659033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012267" y="3561554"/>
            <a:ext cx="6659032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61224692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92100" y="309298"/>
            <a:ext cx="7632700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8459735" y="1442611"/>
            <a:ext cx="3325866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8459735" y="3819064"/>
            <a:ext cx="2246365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8459735" y="1099181"/>
            <a:ext cx="25654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81873884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79401" y="283898"/>
            <a:ext cx="11687174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738134" y="4278467"/>
            <a:ext cx="6069065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738135" y="5613400"/>
            <a:ext cx="4189465" cy="52070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36201399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 userDrawn="1"/>
        </p:nvSpPr>
        <p:spPr>
          <a:xfrm>
            <a:off x="279401" y="283898"/>
            <a:ext cx="11687174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124785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 userDrawn="1"/>
        </p:nvGrpSpPr>
        <p:grpSpPr>
          <a:xfrm>
            <a:off x="7885029" y="1251219"/>
            <a:ext cx="3418423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8" name="Freeform 27"/>
            <p:cNvSpPr>
              <a:spLocks/>
            </p:cNvSpPr>
            <p:nvPr userDrawn="1"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28"/>
            <p:cNvSpPr>
              <a:spLocks/>
            </p:cNvSpPr>
            <p:nvPr userDrawn="1"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53" name="Freeform 29"/>
            <p:cNvSpPr>
              <a:spLocks/>
            </p:cNvSpPr>
            <p:nvPr userDrawn="1"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30"/>
            <p:cNvSpPr>
              <a:spLocks/>
            </p:cNvSpPr>
            <p:nvPr userDrawn="1"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31"/>
            <p:cNvSpPr>
              <a:spLocks/>
            </p:cNvSpPr>
            <p:nvPr userDrawn="1"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32"/>
            <p:cNvSpPr>
              <a:spLocks/>
            </p:cNvSpPr>
            <p:nvPr userDrawn="1"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33"/>
            <p:cNvSpPr>
              <a:spLocks/>
            </p:cNvSpPr>
            <p:nvPr userDrawn="1"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34"/>
            <p:cNvSpPr>
              <a:spLocks/>
            </p:cNvSpPr>
            <p:nvPr userDrawn="1"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887931992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79401" y="283898"/>
            <a:ext cx="11687174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738134" y="4278467"/>
            <a:ext cx="6069065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738135" y="5613400"/>
            <a:ext cx="4189465" cy="52070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5859463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 userDrawn="1"/>
        </p:nvSpPr>
        <p:spPr>
          <a:xfrm>
            <a:off x="10608733" y="6316133"/>
            <a:ext cx="14224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8" name="Redondear rectángulo de esquina diagonal 7"/>
          <p:cNvSpPr/>
          <p:nvPr userDrawn="1"/>
        </p:nvSpPr>
        <p:spPr>
          <a:xfrm>
            <a:off x="279401" y="283898"/>
            <a:ext cx="11687174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67273341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 userDrawn="1"/>
        </p:nvSpPr>
        <p:spPr>
          <a:xfrm>
            <a:off x="10707880" y="6093151"/>
            <a:ext cx="1350236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  <p:pic>
        <p:nvPicPr>
          <p:cNvPr id="7" name="Gráfico 6">
            <a:extLst>
              <a:ext uri="{FF2B5EF4-FFF2-40B4-BE49-F238E27FC236}">
                <a16:creationId xmlns:a16="http://schemas.microsoft.com/office/drawing/2014/main" id="{C64460B4-A5BA-4B9C-B867-606DFDAE748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811426" y="6455702"/>
            <a:ext cx="1066800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7273341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prstClr val="white"/>
              </a:solidFill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79401" y="283898"/>
            <a:ext cx="11687174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738134" y="4278467"/>
            <a:ext cx="6069065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738135" y="5613400"/>
            <a:ext cx="4189465" cy="52070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62434425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 userDrawn="1"/>
        </p:nvSpPr>
        <p:spPr>
          <a:xfrm>
            <a:off x="279401" y="283898"/>
            <a:ext cx="11687174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s-PE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957201573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 userDrawn="1"/>
        </p:nvSpPr>
        <p:spPr>
          <a:xfrm>
            <a:off x="10707880" y="6093151"/>
            <a:ext cx="1350236" cy="764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A3F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51313341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 userDrawn="1"/>
        </p:nvSpPr>
        <p:spPr>
          <a:xfrm>
            <a:off x="10608733" y="6316133"/>
            <a:ext cx="14224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prstClr val="white"/>
              </a:solidFill>
            </a:endParaRPr>
          </a:p>
        </p:txBody>
      </p:sp>
      <p:sp>
        <p:nvSpPr>
          <p:cNvPr id="8" name="Redondear rectángulo de esquina diagonal 7"/>
          <p:cNvSpPr/>
          <p:nvPr userDrawn="1"/>
        </p:nvSpPr>
        <p:spPr>
          <a:xfrm>
            <a:off x="279401" y="283898"/>
            <a:ext cx="11687174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prstClr val="white"/>
              </a:solidFill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85410220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31148656"/>
      </p:ext>
    </p:extLst>
  </p:cSld>
  <p:clrMapOvr>
    <a:masterClrMapping/>
  </p:clrMapOvr>
  <p:transition spd="slow">
    <p:push dir="u"/>
  </p:transition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599"/>
            <a:ext cx="10838848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37975243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908652" y="1435100"/>
            <a:ext cx="5073048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908652" y="3368897"/>
            <a:ext cx="5073048" cy="1241203"/>
          </a:xfrm>
        </p:spPr>
        <p:txBody>
          <a:bodyPr/>
          <a:lstStyle>
            <a:lvl1pPr marL="0" indent="0">
              <a:buNone/>
              <a:defRPr sz="1500" b="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908652" y="5243405"/>
            <a:ext cx="5073048" cy="542703"/>
          </a:xfrm>
        </p:spPr>
        <p:txBody>
          <a:bodyPr>
            <a:normAutofit/>
          </a:bodyPr>
          <a:lstStyle>
            <a:lvl1pPr marL="0" indent="0">
              <a:buNone/>
              <a:defRPr sz="1200" b="0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908652" y="4925904"/>
            <a:ext cx="5073048" cy="239602"/>
          </a:xfrm>
        </p:spPr>
        <p:txBody>
          <a:bodyPr>
            <a:normAutofit/>
          </a:bodyPr>
          <a:lstStyle>
            <a:lvl1pPr marL="0" indent="0">
              <a:buNone/>
              <a:defRPr sz="1200" b="1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6315075" y="1079500"/>
            <a:ext cx="5048250" cy="4559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8658428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610010" y="2390534"/>
            <a:ext cx="3446463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351117301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746322" y="2384425"/>
            <a:ext cx="3721100" cy="447675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46322" y="2841625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46322" y="3548844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24968905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2844800"/>
            <a:ext cx="3527453" cy="25019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1092200" y="2463800"/>
            <a:ext cx="5626100" cy="30988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4643248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3251200"/>
            <a:ext cx="3527453" cy="20955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7483475" y="2438400"/>
            <a:ext cx="631825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91152" y="2438400"/>
            <a:ext cx="6406548" cy="2908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60472467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7732699" y="2171009"/>
            <a:ext cx="3214702" cy="33538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20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32699" y="2576652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32699" y="3309628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24504119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663700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4146309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646403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891745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692275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4180651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6514837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8955556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692274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4180651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652094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895555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692275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</a:t>
            </a:r>
            <a:endParaRPr lang="es-PE"/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4197108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6514837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8955556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692275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4197108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651483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895555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8185583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7760472" y="2064632"/>
            <a:ext cx="2996200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4686343" y="2077332"/>
            <a:ext cx="2996200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endParaRPr lang="es-PE"/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585592" y="2063750"/>
            <a:ext cx="2996200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815422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815422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977687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977687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7988233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7988233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3949616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681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2032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974850" y="2884488"/>
            <a:ext cx="8108950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27614915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554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1905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54504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5007289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8108476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654504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5007289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8108476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</p:spTree>
    <p:extLst>
      <p:ext uri="{BB962C8B-B14F-4D97-AF65-F5344CB8AC3E}">
        <p14:creationId xmlns:p14="http://schemas.microsoft.com/office/powerpoint/2010/main" val="1254171111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 userDrawn="1"/>
        </p:nvGrpSpPr>
        <p:grpSpPr>
          <a:xfrm>
            <a:off x="1452750" y="1475048"/>
            <a:ext cx="9445623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662242" y="236756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965981" y="3899067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6907622" y="244359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8417009" y="2679884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690390863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187215" y="2215634"/>
            <a:ext cx="5871219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 userDrawn="1">
            <p:ph type="body" idx="10"/>
          </p:nvPr>
        </p:nvSpPr>
        <p:spPr>
          <a:xfrm>
            <a:off x="1187216" y="2566471"/>
            <a:ext cx="589048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6" name="Grupo 195"/>
          <p:cNvGrpSpPr/>
          <p:nvPr userDrawn="1"/>
        </p:nvGrpSpPr>
        <p:grpSpPr>
          <a:xfrm>
            <a:off x="6745847" y="108468"/>
            <a:ext cx="4497416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1203852" y="3368003"/>
            <a:ext cx="5873844" cy="2715297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78385907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864473" y="1477167"/>
            <a:ext cx="3108598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3800837010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 userDrawn="1"/>
        </p:nvGrpSpPr>
        <p:grpSpPr>
          <a:xfrm>
            <a:off x="7118350" y="519113"/>
            <a:ext cx="3937000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 userDrawn="1"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 userDrawn="1"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 userDrawn="1"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 userDrawn="1"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 userDrawn="1"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 userDrawn="1"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 userDrawn="1"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 userDrawn="1"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 userDrawn="1"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 userDrawn="1"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 userDrawn="1"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 userDrawn="1"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 userDrawn="1"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 userDrawn="1"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 userDrawn="1"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 userDrawn="1"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 userDrawn="1"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 userDrawn="1"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 userDrawn="1"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 userDrawn="1"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 userDrawn="1"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 userDrawn="1"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 userDrawn="1"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 userDrawn="1"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76833496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" name="Grupo 18"/>
          <p:cNvGrpSpPr/>
          <p:nvPr userDrawn="1"/>
        </p:nvGrpSpPr>
        <p:grpSpPr>
          <a:xfrm>
            <a:off x="8139743" y="1463647"/>
            <a:ext cx="2868687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99276276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52" name="Grupo 51"/>
          <p:cNvGrpSpPr/>
          <p:nvPr userDrawn="1"/>
        </p:nvGrpSpPr>
        <p:grpSpPr>
          <a:xfrm>
            <a:off x="8176923" y="1718548"/>
            <a:ext cx="2641979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087190737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 userDrawn="1"/>
        </p:nvGrpSpPr>
        <p:grpSpPr>
          <a:xfrm>
            <a:off x="7885029" y="1251219"/>
            <a:ext cx="3418423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 userDrawn="1"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 userDrawn="1"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 userDrawn="1"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 userDrawn="1"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 userDrawn="1"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 userDrawn="1"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 userDrawn="1"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 userDrawn="1"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5233542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610010" y="2390534"/>
            <a:ext cx="3446463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4731146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864473" y="1477167"/>
            <a:ext cx="3108598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1511022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6986924" y="1987007"/>
            <a:ext cx="4549776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 userDrawn="1"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 userDrawn="1"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 userDrawn="1"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 userDrawn="1"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 userDrawn="1"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 userDrawn="1"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 userDrawn="1"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 userDrawn="1"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 userDrawn="1"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 userDrawn="1"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 userDrawn="1"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 userDrawn="1"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 userDrawn="1"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 userDrawn="1"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 userDrawn="1"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 userDrawn="1"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58976152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11720" y="3117548"/>
            <a:ext cx="3168560" cy="622904"/>
          </a:xfrm>
          <a:prstGeom prst="rect">
            <a:avLst/>
          </a:prstGeom>
        </p:spPr>
      </p:pic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264159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5F2D124-8A6E-453A-B18B-986845A3C571}" type="datetime1">
              <a:rPr kumimoji="0" lang="en-US" sz="18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2/25/2025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816EDDD-9DC9-4434-A524-693C66FD0FBC}" type="slidenum">
              <a:rPr kumimoji="0" lang="es-PE" sz="18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14041521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CCD97D-61E4-443F-A17C-BFD93A9833AA}" type="datetime1">
              <a:rPr kumimoji="0" lang="en-US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2/25/2025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858CCFC-66C4-4965-A932-DF523B7B7899}" type="slidenum">
              <a:rPr kumimoji="0" lang="es-PE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360425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6986924" y="1987007"/>
            <a:ext cx="4549776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 userDrawn="1"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53" name="Freeform 8"/>
            <p:cNvSpPr>
              <a:spLocks/>
            </p:cNvSpPr>
            <p:nvPr userDrawn="1"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9"/>
            <p:cNvSpPr>
              <a:spLocks/>
            </p:cNvSpPr>
            <p:nvPr userDrawn="1"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10"/>
            <p:cNvSpPr>
              <a:spLocks/>
            </p:cNvSpPr>
            <p:nvPr userDrawn="1"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11"/>
            <p:cNvSpPr>
              <a:spLocks/>
            </p:cNvSpPr>
            <p:nvPr userDrawn="1"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12"/>
            <p:cNvSpPr>
              <a:spLocks/>
            </p:cNvSpPr>
            <p:nvPr userDrawn="1"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14"/>
            <p:cNvSpPr>
              <a:spLocks/>
            </p:cNvSpPr>
            <p:nvPr userDrawn="1"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15"/>
            <p:cNvSpPr>
              <a:spLocks/>
            </p:cNvSpPr>
            <p:nvPr userDrawn="1"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16"/>
            <p:cNvSpPr>
              <a:spLocks/>
            </p:cNvSpPr>
            <p:nvPr userDrawn="1"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17"/>
            <p:cNvSpPr>
              <a:spLocks/>
            </p:cNvSpPr>
            <p:nvPr userDrawn="1"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68" name="Freeform 18"/>
            <p:cNvSpPr>
              <a:spLocks/>
            </p:cNvSpPr>
            <p:nvPr userDrawn="1"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69" name="Freeform 19"/>
            <p:cNvSpPr>
              <a:spLocks/>
            </p:cNvSpPr>
            <p:nvPr userDrawn="1"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70" name="Freeform 20"/>
            <p:cNvSpPr>
              <a:spLocks/>
            </p:cNvSpPr>
            <p:nvPr userDrawn="1"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71" name="Freeform 21"/>
            <p:cNvSpPr>
              <a:spLocks/>
            </p:cNvSpPr>
            <p:nvPr userDrawn="1"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72" name="Freeform 22"/>
            <p:cNvSpPr>
              <a:spLocks/>
            </p:cNvSpPr>
            <p:nvPr userDrawn="1"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74" name="Freeform 23"/>
            <p:cNvSpPr>
              <a:spLocks/>
            </p:cNvSpPr>
            <p:nvPr userDrawn="1"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4063579534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 userDrawn="1"/>
        </p:nvGrpSpPr>
        <p:grpSpPr>
          <a:xfrm>
            <a:off x="1452750" y="1475048"/>
            <a:ext cx="9445623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/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662242" y="236756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965981" y="3899067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6907622" y="244359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8417009" y="2679884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722147637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187215" y="2215634"/>
            <a:ext cx="5871219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 userDrawn="1">
            <p:ph type="body" idx="10"/>
          </p:nvPr>
        </p:nvSpPr>
        <p:spPr>
          <a:xfrm>
            <a:off x="1187216" y="2566471"/>
            <a:ext cx="589048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6" name="Grupo 195"/>
          <p:cNvGrpSpPr/>
          <p:nvPr userDrawn="1"/>
        </p:nvGrpSpPr>
        <p:grpSpPr>
          <a:xfrm>
            <a:off x="6745847" y="108468"/>
            <a:ext cx="4497416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uk-UA"/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1203852" y="3368003"/>
            <a:ext cx="5873844" cy="2715297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25702321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 userDrawn="1"/>
        </p:nvGrpSpPr>
        <p:grpSpPr>
          <a:xfrm>
            <a:off x="7118350" y="519113"/>
            <a:ext cx="3937000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 userDrawn="1"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57" name="Freeform 32"/>
            <p:cNvSpPr>
              <a:spLocks/>
            </p:cNvSpPr>
            <p:nvPr userDrawn="1"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9" name="Freeform 5"/>
            <p:cNvSpPr>
              <a:spLocks/>
            </p:cNvSpPr>
            <p:nvPr userDrawn="1"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30" name="Freeform 6"/>
            <p:cNvSpPr>
              <a:spLocks/>
            </p:cNvSpPr>
            <p:nvPr userDrawn="1"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31" name="Freeform 7"/>
            <p:cNvSpPr>
              <a:spLocks/>
            </p:cNvSpPr>
            <p:nvPr userDrawn="1"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32" name="Freeform 8"/>
            <p:cNvSpPr>
              <a:spLocks/>
            </p:cNvSpPr>
            <p:nvPr userDrawn="1"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34" name="Freeform 10"/>
            <p:cNvSpPr>
              <a:spLocks/>
            </p:cNvSpPr>
            <p:nvPr userDrawn="1"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35" name="Freeform 11"/>
            <p:cNvSpPr>
              <a:spLocks/>
            </p:cNvSpPr>
            <p:nvPr userDrawn="1"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36" name="Freeform 12"/>
            <p:cNvSpPr>
              <a:spLocks/>
            </p:cNvSpPr>
            <p:nvPr userDrawn="1"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37" name="Freeform 13"/>
            <p:cNvSpPr>
              <a:spLocks/>
            </p:cNvSpPr>
            <p:nvPr userDrawn="1"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38" name="Freeform 14"/>
            <p:cNvSpPr>
              <a:spLocks/>
            </p:cNvSpPr>
            <p:nvPr userDrawn="1"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39" name="Freeform 15"/>
            <p:cNvSpPr>
              <a:spLocks/>
            </p:cNvSpPr>
            <p:nvPr userDrawn="1"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40" name="Freeform 16"/>
            <p:cNvSpPr>
              <a:spLocks/>
            </p:cNvSpPr>
            <p:nvPr userDrawn="1"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41" name="Freeform 17"/>
            <p:cNvSpPr>
              <a:spLocks/>
            </p:cNvSpPr>
            <p:nvPr userDrawn="1"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42" name="Freeform 18"/>
            <p:cNvSpPr>
              <a:spLocks/>
            </p:cNvSpPr>
            <p:nvPr userDrawn="1"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43" name="Freeform 19"/>
            <p:cNvSpPr>
              <a:spLocks/>
            </p:cNvSpPr>
            <p:nvPr userDrawn="1"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44" name="Freeform 20"/>
            <p:cNvSpPr>
              <a:spLocks/>
            </p:cNvSpPr>
            <p:nvPr userDrawn="1"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45" name="Freeform 21"/>
            <p:cNvSpPr>
              <a:spLocks/>
            </p:cNvSpPr>
            <p:nvPr userDrawn="1"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46" name="Freeform 22"/>
            <p:cNvSpPr>
              <a:spLocks/>
            </p:cNvSpPr>
            <p:nvPr userDrawn="1"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47" name="Freeform 23"/>
            <p:cNvSpPr>
              <a:spLocks/>
            </p:cNvSpPr>
            <p:nvPr userDrawn="1"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48" name="Freeform 24"/>
            <p:cNvSpPr>
              <a:spLocks/>
            </p:cNvSpPr>
            <p:nvPr userDrawn="1"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49" name="Freeform 25"/>
            <p:cNvSpPr>
              <a:spLocks/>
            </p:cNvSpPr>
            <p:nvPr userDrawn="1"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50" name="Freeform 26"/>
            <p:cNvSpPr>
              <a:spLocks/>
            </p:cNvSpPr>
            <p:nvPr userDrawn="1"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51" name="Freeform 27"/>
            <p:cNvSpPr>
              <a:spLocks/>
            </p:cNvSpPr>
            <p:nvPr userDrawn="1"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8739321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" name="Grupo 18"/>
          <p:cNvGrpSpPr/>
          <p:nvPr userDrawn="1"/>
        </p:nvGrpSpPr>
        <p:grpSpPr>
          <a:xfrm>
            <a:off x="8139743" y="1463647"/>
            <a:ext cx="2868687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0167358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52" name="Grupo 51"/>
          <p:cNvGrpSpPr/>
          <p:nvPr userDrawn="1"/>
        </p:nvGrpSpPr>
        <p:grpSpPr>
          <a:xfrm>
            <a:off x="8176923" y="1718548"/>
            <a:ext cx="2641979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86248752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 userDrawn="1"/>
        </p:nvGrpSpPr>
        <p:grpSpPr>
          <a:xfrm>
            <a:off x="7885029" y="1251219"/>
            <a:ext cx="3418423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8" name="Freeform 27"/>
            <p:cNvSpPr>
              <a:spLocks/>
            </p:cNvSpPr>
            <p:nvPr userDrawn="1"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28"/>
            <p:cNvSpPr>
              <a:spLocks/>
            </p:cNvSpPr>
            <p:nvPr userDrawn="1"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53" name="Freeform 29"/>
            <p:cNvSpPr>
              <a:spLocks/>
            </p:cNvSpPr>
            <p:nvPr userDrawn="1"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30"/>
            <p:cNvSpPr>
              <a:spLocks/>
            </p:cNvSpPr>
            <p:nvPr userDrawn="1"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31"/>
            <p:cNvSpPr>
              <a:spLocks/>
            </p:cNvSpPr>
            <p:nvPr userDrawn="1"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32"/>
            <p:cNvSpPr>
              <a:spLocks/>
            </p:cNvSpPr>
            <p:nvPr userDrawn="1"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33"/>
            <p:cNvSpPr>
              <a:spLocks/>
            </p:cNvSpPr>
            <p:nvPr userDrawn="1"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34"/>
            <p:cNvSpPr>
              <a:spLocks/>
            </p:cNvSpPr>
            <p:nvPr userDrawn="1"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887931992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610010" y="2390534"/>
            <a:ext cx="3446463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3511173013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864473" y="1477167"/>
            <a:ext cx="3108598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3800837010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6986924" y="1987007"/>
            <a:ext cx="4549776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 userDrawn="1"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53" name="Freeform 8"/>
            <p:cNvSpPr>
              <a:spLocks/>
            </p:cNvSpPr>
            <p:nvPr userDrawn="1"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9"/>
            <p:cNvSpPr>
              <a:spLocks/>
            </p:cNvSpPr>
            <p:nvPr userDrawn="1"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10"/>
            <p:cNvSpPr>
              <a:spLocks/>
            </p:cNvSpPr>
            <p:nvPr userDrawn="1"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11"/>
            <p:cNvSpPr>
              <a:spLocks/>
            </p:cNvSpPr>
            <p:nvPr userDrawn="1"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12"/>
            <p:cNvSpPr>
              <a:spLocks/>
            </p:cNvSpPr>
            <p:nvPr userDrawn="1"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s-PE"/>
            </a:p>
          </p:txBody>
        </p:sp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14"/>
            <p:cNvSpPr>
              <a:spLocks/>
            </p:cNvSpPr>
            <p:nvPr userDrawn="1"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15"/>
            <p:cNvSpPr>
              <a:spLocks/>
            </p:cNvSpPr>
            <p:nvPr userDrawn="1"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16"/>
            <p:cNvSpPr>
              <a:spLocks/>
            </p:cNvSpPr>
            <p:nvPr userDrawn="1"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17"/>
            <p:cNvSpPr>
              <a:spLocks/>
            </p:cNvSpPr>
            <p:nvPr userDrawn="1"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68" name="Freeform 18"/>
            <p:cNvSpPr>
              <a:spLocks/>
            </p:cNvSpPr>
            <p:nvPr userDrawn="1"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69" name="Freeform 19"/>
            <p:cNvSpPr>
              <a:spLocks/>
            </p:cNvSpPr>
            <p:nvPr userDrawn="1"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70" name="Freeform 20"/>
            <p:cNvSpPr>
              <a:spLocks/>
            </p:cNvSpPr>
            <p:nvPr userDrawn="1"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71" name="Freeform 21"/>
            <p:cNvSpPr>
              <a:spLocks/>
            </p:cNvSpPr>
            <p:nvPr userDrawn="1"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72" name="Freeform 22"/>
            <p:cNvSpPr>
              <a:spLocks/>
            </p:cNvSpPr>
            <p:nvPr userDrawn="1"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74" name="Freeform 23"/>
            <p:cNvSpPr>
              <a:spLocks/>
            </p:cNvSpPr>
            <p:nvPr userDrawn="1"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4063579534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11720" y="3117548"/>
            <a:ext cx="3168560" cy="622904"/>
          </a:xfrm>
          <a:prstGeom prst="rect">
            <a:avLst/>
          </a:prstGeom>
        </p:spPr>
      </p:pic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1213132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56632B8B-2F9C-40E0-A33A-A16C7CD210E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11720" y="3117548"/>
            <a:ext cx="3186820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2131326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25/02/2025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‹Nº›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859898388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Editar los estilos de texto del patrón
Segundo nivel
Tercer nivel
Cuarto nivel
Quinto nivel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25/02/2025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‹Nº›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830805051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/>
              <a:pPr/>
              <a:t>25/02/2025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65656627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8333734"/>
            <a:ext cx="2844800" cy="3651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298427"/>
            <a:ext cx="2844800" cy="365125"/>
          </a:xfrm>
          <a:prstGeom prst="rect">
            <a:avLst/>
          </a:prstGeom>
        </p:spPr>
        <p:txBody>
          <a:bodyPr/>
          <a:lstStyle/>
          <a:p>
            <a:fld id="{D60D1EDE-7116-2443-9BDD-368CE5B37660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3946687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5F2D124-8A6E-453A-B18B-986845A3C571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t>2/25/2025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‹Nº›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0345010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2ECCD97D-61E4-443F-A17C-BFD93A9833AA}" type="datetime1">
              <a:rPr lang="en-US" smtClean="0">
                <a:solidFill>
                  <a:srgbClr val="595959"/>
                </a:solidFill>
              </a:rPr>
              <a:pPr>
                <a:defRPr/>
              </a:pPr>
              <a:t>2/25/2025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s-PE">
              <a:solidFill>
                <a:srgbClr val="595959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858CCFC-66C4-4965-A932-DF523B7B7899}" type="slidenum">
              <a:rPr lang="es-PE" smtClean="0">
                <a:solidFill>
                  <a:srgbClr val="595959"/>
                </a:solidFill>
              </a:rPr>
              <a:pPr>
                <a:defRPr/>
              </a:pPr>
              <a:t>‹Nº›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8067637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8333734"/>
            <a:ext cx="2844800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r>
              <a:rPr lang="en-US">
                <a:solidFill>
                  <a:srgbClr val="595959"/>
                </a:solidFill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298427"/>
            <a:ext cx="2844800" cy="365125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D60D1EDE-7116-2443-9BDD-368CE5B37660}" type="slidenum">
              <a:rPr lang="en-US" smtClean="0">
                <a:solidFill>
                  <a:srgbClr val="595959"/>
                </a:solidFill>
              </a:rPr>
              <a:pPr>
                <a:defRPr/>
              </a:pPr>
              <a:t>‹Nº›</a:t>
            </a:fld>
            <a:endParaRPr lang="en-US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6711370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25/02/2025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‹Nº›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639580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Editar los estilos de texto del patrón
Segundo nivel
Tercer nivel
Cuarto nivel
Quinto nivel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>
                <a:solidFill>
                  <a:srgbClr val="595959"/>
                </a:solidFill>
              </a:rPr>
              <a:pPr/>
              <a:t>25/02/2025</a:t>
            </a:fld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s-ES_tradnl">
              <a:solidFill>
                <a:srgbClr val="595959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>
                <a:solidFill>
                  <a:srgbClr val="595959"/>
                </a:solidFill>
              </a:rPr>
              <a:pPr/>
              <a:t>‹Nº›</a:t>
            </a:fld>
            <a:endParaRPr lang="es-ES_tradnl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5510728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288108" y="288228"/>
            <a:ext cx="11643222" cy="6304417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>
              <a:solidFill>
                <a:srgbClr val="595959"/>
              </a:solidFill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200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>
                <a:solidFill>
                  <a:srgbClr val="595959">
                    <a:tint val="75000"/>
                  </a:srgbClr>
                </a:solidFill>
              </a:rPr>
              <a:pPr/>
              <a:t>2/25/2025</a:t>
            </a:fld>
            <a:endParaRPr lang="en-US">
              <a:solidFill>
                <a:srgbClr val="595959">
                  <a:tint val="75000"/>
                </a:srgb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>
                <a:solidFill>
                  <a:srgbClr val="595959">
                    <a:tint val="75000"/>
                  </a:srgbClr>
                </a:solidFill>
              </a:rPr>
              <a:pPr/>
              <a:t>‹Nº›</a:t>
            </a:fld>
            <a:endParaRPr>
              <a:solidFill>
                <a:srgbClr val="595959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924683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91152" y="245533"/>
            <a:ext cx="7426781" cy="124195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Editar los estilos de texto del patrón
Segundo nivel
Tercer nivel
Cuarto nivel
Quinto nivel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B9A75FB-65AC-AC41-84B9-6C116412F2AC}" type="datetimeFigureOut">
              <a:rPr lang="es-ES_tradnl" smtClean="0"/>
              <a:t>25/02/2025</a:t>
            </a:fld>
            <a:endParaRPr lang="es-ES_tradn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s-ES_tradn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DE6F2AA-4381-1D4B-B554-52F8CA63EE4B}" type="slidenum">
              <a:rPr lang="es-ES_tradnl" smtClean="0"/>
              <a:t>‹Nº›</a:t>
            </a:fld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830805051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CB3479-9A10-47ED-B70D-73254791D6EE}" type="datetimeFigureOut">
              <a:rPr lang="es-PE" smtClean="0"/>
              <a:t>25/02/2025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C1311A-7150-43B7-A708-838157AB8483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44522469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288108" y="288228"/>
            <a:ext cx="11643222" cy="6304417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200" b="0" i="0">
                <a:solidFill>
                  <a:srgbClr val="009C48"/>
                </a:solidFill>
                <a:latin typeface="Verdana"/>
                <a:cs typeface="Verdan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2/25/2025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89427882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842B0CD9-B28E-421D-B324-3773FE0BEAE2}" type="datetimeFigureOut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25/02/2025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816EDDD-9DC9-4434-A524-693C66FD0FBC}" type="slidenum">
              <a:rPr lang="es-PE" smtClean="0">
                <a:solidFill>
                  <a:prstClr val="black">
                    <a:tint val="75000"/>
                  </a:prstClr>
                </a:solidFill>
              </a:rPr>
              <a:pPr/>
              <a:t>‹Nº›</a:t>
            </a:fld>
            <a:endParaRPr lang="es-P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181008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1_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>
                <a:solidFill>
                  <a:srgbClr val="595959"/>
                </a:solidFill>
              </a:rPr>
              <a:pPr/>
              <a:t>25/02/2025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s-PE">
              <a:solidFill>
                <a:srgbClr val="595959"/>
              </a:solidFill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>
                <a:solidFill>
                  <a:srgbClr val="595959"/>
                </a:solidFill>
              </a:rPr>
              <a:pPr/>
              <a:t>‹Nº›</a:t>
            </a:fld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0634885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B3818B0-27BC-4DFF-9A32-FD771DCDE952}" type="datetimeFigureOut">
              <a:rPr lang="es-PE" smtClean="0"/>
              <a:t>25/02/2025</a:t>
            </a:fld>
            <a:endParaRPr lang="es-PE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0AC98328-3145-4BFE-AA7E-C29893D4CCE2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53424618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 userDrawn="1"/>
        </p:nvGrpSpPr>
        <p:grpSpPr>
          <a:xfrm>
            <a:off x="1452750" y="1475048"/>
            <a:ext cx="9445623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662242" y="236756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965981" y="3899067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6907622" y="244359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8417009" y="2679884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3273818917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187215" y="2215634"/>
            <a:ext cx="5871219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 userDrawn="1">
            <p:ph type="body" idx="10"/>
          </p:nvPr>
        </p:nvSpPr>
        <p:spPr>
          <a:xfrm>
            <a:off x="1187216" y="2566471"/>
            <a:ext cx="589048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6" name="Grupo 195"/>
          <p:cNvGrpSpPr/>
          <p:nvPr userDrawn="1"/>
        </p:nvGrpSpPr>
        <p:grpSpPr>
          <a:xfrm>
            <a:off x="6745847" y="108468"/>
            <a:ext cx="4497416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uk-UA">
                <a:solidFill>
                  <a:srgbClr val="595959"/>
                </a:solidFill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1203852" y="3368003"/>
            <a:ext cx="5873844" cy="2715297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81221701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 userDrawn="1"/>
        </p:nvGrpSpPr>
        <p:grpSpPr>
          <a:xfrm>
            <a:off x="7118350" y="519113"/>
            <a:ext cx="3937000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 userDrawn="1"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7" name="Freeform 32"/>
            <p:cNvSpPr>
              <a:spLocks/>
            </p:cNvSpPr>
            <p:nvPr userDrawn="1"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9" name="Freeform 5"/>
            <p:cNvSpPr>
              <a:spLocks/>
            </p:cNvSpPr>
            <p:nvPr userDrawn="1"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30" name="Freeform 6"/>
            <p:cNvSpPr>
              <a:spLocks/>
            </p:cNvSpPr>
            <p:nvPr userDrawn="1"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31" name="Freeform 7"/>
            <p:cNvSpPr>
              <a:spLocks/>
            </p:cNvSpPr>
            <p:nvPr userDrawn="1"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32" name="Freeform 8"/>
            <p:cNvSpPr>
              <a:spLocks/>
            </p:cNvSpPr>
            <p:nvPr userDrawn="1"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34" name="Freeform 10"/>
            <p:cNvSpPr>
              <a:spLocks/>
            </p:cNvSpPr>
            <p:nvPr userDrawn="1"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35" name="Freeform 11"/>
            <p:cNvSpPr>
              <a:spLocks/>
            </p:cNvSpPr>
            <p:nvPr userDrawn="1"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36" name="Freeform 12"/>
            <p:cNvSpPr>
              <a:spLocks/>
            </p:cNvSpPr>
            <p:nvPr userDrawn="1"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37" name="Freeform 13"/>
            <p:cNvSpPr>
              <a:spLocks/>
            </p:cNvSpPr>
            <p:nvPr userDrawn="1"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38" name="Freeform 14"/>
            <p:cNvSpPr>
              <a:spLocks/>
            </p:cNvSpPr>
            <p:nvPr userDrawn="1"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39" name="Freeform 15"/>
            <p:cNvSpPr>
              <a:spLocks/>
            </p:cNvSpPr>
            <p:nvPr userDrawn="1"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40" name="Freeform 16"/>
            <p:cNvSpPr>
              <a:spLocks/>
            </p:cNvSpPr>
            <p:nvPr userDrawn="1"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41" name="Freeform 17"/>
            <p:cNvSpPr>
              <a:spLocks/>
            </p:cNvSpPr>
            <p:nvPr userDrawn="1"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42" name="Freeform 18"/>
            <p:cNvSpPr>
              <a:spLocks/>
            </p:cNvSpPr>
            <p:nvPr userDrawn="1"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43" name="Freeform 19"/>
            <p:cNvSpPr>
              <a:spLocks/>
            </p:cNvSpPr>
            <p:nvPr userDrawn="1"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44" name="Freeform 20"/>
            <p:cNvSpPr>
              <a:spLocks/>
            </p:cNvSpPr>
            <p:nvPr userDrawn="1"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45" name="Freeform 21"/>
            <p:cNvSpPr>
              <a:spLocks/>
            </p:cNvSpPr>
            <p:nvPr userDrawn="1"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46" name="Freeform 22"/>
            <p:cNvSpPr>
              <a:spLocks/>
            </p:cNvSpPr>
            <p:nvPr userDrawn="1"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47" name="Freeform 23"/>
            <p:cNvSpPr>
              <a:spLocks/>
            </p:cNvSpPr>
            <p:nvPr userDrawn="1"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48" name="Freeform 24"/>
            <p:cNvSpPr>
              <a:spLocks/>
            </p:cNvSpPr>
            <p:nvPr userDrawn="1"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49" name="Freeform 25"/>
            <p:cNvSpPr>
              <a:spLocks/>
            </p:cNvSpPr>
            <p:nvPr userDrawn="1"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0" name="Freeform 26"/>
            <p:cNvSpPr>
              <a:spLocks/>
            </p:cNvSpPr>
            <p:nvPr userDrawn="1"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1" name="Freeform 27"/>
            <p:cNvSpPr>
              <a:spLocks/>
            </p:cNvSpPr>
            <p:nvPr userDrawn="1"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725379637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" name="Grupo 18"/>
          <p:cNvGrpSpPr/>
          <p:nvPr userDrawn="1"/>
        </p:nvGrpSpPr>
        <p:grpSpPr>
          <a:xfrm>
            <a:off x="8139743" y="1463647"/>
            <a:ext cx="2868687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99536043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52" name="Grupo 51"/>
          <p:cNvGrpSpPr/>
          <p:nvPr userDrawn="1"/>
        </p:nvGrpSpPr>
        <p:grpSpPr>
          <a:xfrm>
            <a:off x="8176923" y="1718548"/>
            <a:ext cx="2641979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3232893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914400" y="2468033"/>
            <a:ext cx="108331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914400" y="3825477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914400" y="2125133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16280167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76584914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 userDrawn="1"/>
        </p:nvGrpSpPr>
        <p:grpSpPr>
          <a:xfrm>
            <a:off x="7885029" y="1251219"/>
            <a:ext cx="3418423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8" name="Freeform 27"/>
            <p:cNvSpPr>
              <a:spLocks/>
            </p:cNvSpPr>
            <p:nvPr userDrawn="1"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2" name="Freeform 28"/>
            <p:cNvSpPr>
              <a:spLocks/>
            </p:cNvSpPr>
            <p:nvPr userDrawn="1"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3" name="Freeform 29"/>
            <p:cNvSpPr>
              <a:spLocks/>
            </p:cNvSpPr>
            <p:nvPr userDrawn="1"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4" name="Freeform 30"/>
            <p:cNvSpPr>
              <a:spLocks/>
            </p:cNvSpPr>
            <p:nvPr userDrawn="1"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5" name="Freeform 31"/>
            <p:cNvSpPr>
              <a:spLocks/>
            </p:cNvSpPr>
            <p:nvPr userDrawn="1"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60" name="Freeform 32"/>
            <p:cNvSpPr>
              <a:spLocks/>
            </p:cNvSpPr>
            <p:nvPr userDrawn="1"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61" name="Freeform 33"/>
            <p:cNvSpPr>
              <a:spLocks/>
            </p:cNvSpPr>
            <p:nvPr userDrawn="1"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62" name="Freeform 34"/>
            <p:cNvSpPr>
              <a:spLocks/>
            </p:cNvSpPr>
            <p:nvPr userDrawn="1"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46304624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610010" y="2390534"/>
            <a:ext cx="3446463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93064697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864473" y="1477167"/>
            <a:ext cx="3108598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88675697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6986924" y="1987007"/>
            <a:ext cx="4549776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 userDrawn="1"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3" name="Freeform 8"/>
            <p:cNvSpPr>
              <a:spLocks/>
            </p:cNvSpPr>
            <p:nvPr userDrawn="1"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4" name="Freeform 9"/>
            <p:cNvSpPr>
              <a:spLocks/>
            </p:cNvSpPr>
            <p:nvPr userDrawn="1"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5" name="Freeform 10"/>
            <p:cNvSpPr>
              <a:spLocks/>
            </p:cNvSpPr>
            <p:nvPr userDrawn="1"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6" name="Freeform 11"/>
            <p:cNvSpPr>
              <a:spLocks/>
            </p:cNvSpPr>
            <p:nvPr userDrawn="1"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7" name="Freeform 12"/>
            <p:cNvSpPr>
              <a:spLocks/>
            </p:cNvSpPr>
            <p:nvPr userDrawn="1"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60" name="Freeform 14"/>
            <p:cNvSpPr>
              <a:spLocks/>
            </p:cNvSpPr>
            <p:nvPr userDrawn="1"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61" name="Freeform 15"/>
            <p:cNvSpPr>
              <a:spLocks/>
            </p:cNvSpPr>
            <p:nvPr userDrawn="1"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62" name="Freeform 16"/>
            <p:cNvSpPr>
              <a:spLocks/>
            </p:cNvSpPr>
            <p:nvPr userDrawn="1"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63" name="Freeform 17"/>
            <p:cNvSpPr>
              <a:spLocks/>
            </p:cNvSpPr>
            <p:nvPr userDrawn="1"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7168" name="Freeform 18"/>
            <p:cNvSpPr>
              <a:spLocks/>
            </p:cNvSpPr>
            <p:nvPr userDrawn="1"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7169" name="Freeform 19"/>
            <p:cNvSpPr>
              <a:spLocks/>
            </p:cNvSpPr>
            <p:nvPr userDrawn="1"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7170" name="Freeform 20"/>
            <p:cNvSpPr>
              <a:spLocks/>
            </p:cNvSpPr>
            <p:nvPr userDrawn="1"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7171" name="Freeform 21"/>
            <p:cNvSpPr>
              <a:spLocks/>
            </p:cNvSpPr>
            <p:nvPr userDrawn="1"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7172" name="Freeform 22"/>
            <p:cNvSpPr>
              <a:spLocks/>
            </p:cNvSpPr>
            <p:nvPr userDrawn="1"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  <p:sp>
          <p:nvSpPr>
            <p:cNvPr id="7174" name="Freeform 23"/>
            <p:cNvSpPr>
              <a:spLocks/>
            </p:cNvSpPr>
            <p:nvPr userDrawn="1"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>
                <a:solidFill>
                  <a:srgbClr val="59595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14244554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11720" y="3117548"/>
            <a:ext cx="3168560" cy="622904"/>
          </a:xfrm>
          <a:prstGeom prst="rect">
            <a:avLst/>
          </a:prstGeom>
        </p:spPr>
      </p:pic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933320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1850" y="2801939"/>
            <a:ext cx="9404350" cy="1858962"/>
          </a:xfrm>
        </p:spPr>
        <p:txBody>
          <a:bodyPr anchor="t"/>
          <a:lstStyle>
            <a:lvl1pPr>
              <a:defRPr sz="3600" u="none">
                <a:solidFill>
                  <a:schemeClr val="bg1"/>
                </a:solidFill>
                <a:effectLst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42B0CD9-B28E-421D-B324-3773FE0BEAE2}" type="datetimeFigureOut">
              <a:rPr lang="es-PE" smtClean="0">
                <a:solidFill>
                  <a:srgbClr val="595959"/>
                </a:solidFill>
              </a:rPr>
              <a:pPr/>
              <a:t>25/02/2025</a:t>
            </a:fld>
            <a:endParaRPr lang="es-PE">
              <a:solidFill>
                <a:srgbClr val="595959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s-PE">
              <a:solidFill>
                <a:srgbClr val="59595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4282843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1032272" y="1272729"/>
            <a:ext cx="9893517" cy="2923877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2080"/>
              </a:lnSpc>
              <a:spcBef>
                <a:spcPts val="1800"/>
              </a:spcBef>
              <a:buNone/>
              <a:defRPr sz="1400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457200" indent="0">
              <a:buNone/>
              <a:defRPr>
                <a:latin typeface="Aleo"/>
                <a:cs typeface="Aleo"/>
              </a:defRPr>
            </a:lvl2pPr>
            <a:lvl3pPr marL="914400" indent="0">
              <a:buNone/>
              <a:defRPr>
                <a:latin typeface="Aleo"/>
                <a:cs typeface="Aleo"/>
              </a:defRPr>
            </a:lvl3pPr>
            <a:lvl4pPr marL="1371600" indent="0">
              <a:buNone/>
              <a:defRPr>
                <a:latin typeface="Aleo"/>
                <a:cs typeface="Aleo"/>
              </a:defRPr>
            </a:lvl4pPr>
            <a:lvl5pPr marL="18288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60846411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463DACE1-F7E3-432C-8649-F19387A22CCD}" type="datetimeFigureOut">
              <a:rPr lang="es-PE" smtClean="0"/>
              <a:t>25/02/2025</a:t>
            </a:fld>
            <a:endParaRPr lang="es-PE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458D67C-D1FC-402B-94E5-17B5AB4F48EE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6057385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3007C26-0251-49EA-B8BA-6B1FDBAFA8B3}" type="datetimeFigureOut">
              <a:rPr kumimoji="0" lang="es-PE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2A1D255-952F-4787-8804-9374832BB6A0}" type="slidenum">
              <a:rPr kumimoji="0" lang="es-PE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517840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8333734"/>
            <a:ext cx="284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298427"/>
            <a:ext cx="284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60D1EDE-7116-2443-9BDD-368CE5B37660}" type="slidenum">
              <a:rPr kumimoji="0" lang="en-US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346578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 userDrawn="1"/>
        </p:nvSpPr>
        <p:spPr>
          <a:xfrm>
            <a:off x="10608733" y="6316133"/>
            <a:ext cx="14224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8" name="Redondear rectángulo de esquina diagonal 7"/>
          <p:cNvSpPr/>
          <p:nvPr userDrawn="1"/>
        </p:nvSpPr>
        <p:spPr>
          <a:xfrm>
            <a:off x="0" y="0"/>
            <a:ext cx="12192000" cy="6858000"/>
          </a:xfrm>
          <a:prstGeom prst="round2DiagRect">
            <a:avLst>
              <a:gd name="adj1" fmla="val 0"/>
              <a:gd name="adj2" fmla="val 0"/>
            </a:avLst>
          </a:prstGeom>
          <a:solidFill>
            <a:srgbClr val="F39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27259171"/>
      </p:ext>
    </p:extLst>
  </p:cSld>
  <p:clrMapOvr>
    <a:masterClrMapping/>
  </p:clrMapOvr>
  <p:transition/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029673EB-6B55-4D4B-B7DC-79285FF626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1212647-8FB9-4258-85F8-92BBE085A0D4}" type="datetimeFigureOut">
              <a:rPr lang="es-PE" smtClean="0"/>
              <a:t>25/02/2025</a:t>
            </a:fld>
            <a:endParaRPr lang="es-PE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A9A0EB74-A083-4FC5-A02D-E763B3F621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4C4359A-62CE-4CBB-A2FA-7A383DEDC6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3687E4-FD26-4F35-A934-C4C037BF023A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22498498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4AA05F2-F8CD-4A28-90FC-BE6F4079979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11720" y="3117548"/>
            <a:ext cx="3186820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270447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0315794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914400" y="2468033"/>
            <a:ext cx="108331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914400" y="3825477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914400" y="2125133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6536917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92513" y="448998"/>
            <a:ext cx="3709587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012266" y="2201333"/>
            <a:ext cx="6659033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012267" y="3561554"/>
            <a:ext cx="6659032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0083930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92513" y="448998"/>
            <a:ext cx="3709587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012266" y="2201333"/>
            <a:ext cx="6659033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012267" y="3561554"/>
            <a:ext cx="6659032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12601521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92100" y="309298"/>
            <a:ext cx="7632700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8459735" y="1442611"/>
            <a:ext cx="3325866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8459735" y="3819064"/>
            <a:ext cx="2246365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8459735" y="1099181"/>
            <a:ext cx="25654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758360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79401" y="283898"/>
            <a:ext cx="11687174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738134" y="4278467"/>
            <a:ext cx="6069065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738135" y="5613400"/>
            <a:ext cx="4189465" cy="52070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773292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dondear rectángulo de esquina diagonal 7"/>
          <p:cNvSpPr/>
          <p:nvPr userDrawn="1"/>
        </p:nvSpPr>
        <p:spPr>
          <a:xfrm>
            <a:off x="279401" y="283898"/>
            <a:ext cx="11687174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09501215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0139520"/>
      </p:ext>
    </p:extLst>
  </p:cSld>
  <p:clrMapOvr>
    <a:masterClrMapping/>
  </p:clrMapOvr>
  <p:transition spd="slow">
    <p:push dir="u"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599"/>
            <a:ext cx="10838848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3069017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908652" y="1435100"/>
            <a:ext cx="5073048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908652" y="3368897"/>
            <a:ext cx="5073048" cy="1241203"/>
          </a:xfrm>
        </p:spPr>
        <p:txBody>
          <a:bodyPr/>
          <a:lstStyle>
            <a:lvl1pPr marL="0" indent="0">
              <a:buNone/>
              <a:defRPr sz="1500" b="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908652" y="5243405"/>
            <a:ext cx="5073048" cy="542703"/>
          </a:xfrm>
        </p:spPr>
        <p:txBody>
          <a:bodyPr>
            <a:normAutofit/>
          </a:bodyPr>
          <a:lstStyle>
            <a:lvl1pPr marL="0" indent="0">
              <a:buNone/>
              <a:defRPr sz="1200" b="0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908652" y="4925904"/>
            <a:ext cx="5073048" cy="239602"/>
          </a:xfrm>
        </p:spPr>
        <p:txBody>
          <a:bodyPr>
            <a:normAutofit/>
          </a:bodyPr>
          <a:lstStyle>
            <a:lvl1pPr marL="0" indent="0">
              <a:buNone/>
              <a:defRPr sz="1200" b="1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6315075" y="1079500"/>
            <a:ext cx="5048250" cy="4559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7546892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746322" y="2384425"/>
            <a:ext cx="3721100" cy="447675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46322" y="2841625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46322" y="3548844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2917885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2844800"/>
            <a:ext cx="3527453" cy="25019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1092200" y="2463800"/>
            <a:ext cx="5626100" cy="30988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5531443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3251200"/>
            <a:ext cx="3527453" cy="20955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7483475" y="2438400"/>
            <a:ext cx="631825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91152" y="2438400"/>
            <a:ext cx="6406548" cy="2908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6424366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7732699" y="2171009"/>
            <a:ext cx="3214702" cy="33538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20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32699" y="2576652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32699" y="3309628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545071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92100" y="309298"/>
            <a:ext cx="7632700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8459735" y="1442611"/>
            <a:ext cx="3325866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8459735" y="3819064"/>
            <a:ext cx="2246365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8459735" y="1099181"/>
            <a:ext cx="25654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2749389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663700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4146309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646403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891745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692275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4180651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6514837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8955556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692274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4180651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652094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895555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692275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</a:t>
            </a:r>
            <a:endParaRPr lang="es-PE"/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4197108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6514837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8955556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692275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4197108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651483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895555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0154579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7760472" y="2064632"/>
            <a:ext cx="2996200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4686343" y="2077332"/>
            <a:ext cx="2996200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endParaRPr lang="es-PE"/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585592" y="2063750"/>
            <a:ext cx="2996200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815422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815422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977687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977687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7988233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7988233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2647464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681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2032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974850" y="2884488"/>
            <a:ext cx="8108950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1092255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554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1905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54504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5007289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8108476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654504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5007289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8108476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</p:spTree>
    <p:extLst>
      <p:ext uri="{BB962C8B-B14F-4D97-AF65-F5344CB8AC3E}">
        <p14:creationId xmlns:p14="http://schemas.microsoft.com/office/powerpoint/2010/main" val="244324122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 userDrawn="1"/>
        </p:nvGrpSpPr>
        <p:grpSpPr>
          <a:xfrm>
            <a:off x="1452750" y="1475048"/>
            <a:ext cx="9445623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662242" y="236756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965981" y="3899067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6907622" y="244359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8417009" y="2679884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14316083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187215" y="2215634"/>
            <a:ext cx="5871219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 userDrawn="1">
            <p:ph type="body" idx="10"/>
          </p:nvPr>
        </p:nvSpPr>
        <p:spPr>
          <a:xfrm>
            <a:off x="1187216" y="2566471"/>
            <a:ext cx="589048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6" name="Grupo 195"/>
          <p:cNvGrpSpPr/>
          <p:nvPr userDrawn="1"/>
        </p:nvGrpSpPr>
        <p:grpSpPr>
          <a:xfrm>
            <a:off x="6745847" y="108468"/>
            <a:ext cx="4497416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1203852" y="3368003"/>
            <a:ext cx="5873844" cy="2715297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44661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grpSp>
        <p:nvGrpSpPr>
          <p:cNvPr id="58" name="Grupo 57"/>
          <p:cNvGrpSpPr/>
          <p:nvPr userDrawn="1"/>
        </p:nvGrpSpPr>
        <p:grpSpPr>
          <a:xfrm>
            <a:off x="7118350" y="519113"/>
            <a:ext cx="3937000" cy="5657850"/>
            <a:chOff x="7118350" y="519113"/>
            <a:chExt cx="3937000" cy="5657850"/>
          </a:xfrm>
          <a:solidFill>
            <a:srgbClr val="C9C9C9"/>
          </a:solidFill>
        </p:grpSpPr>
        <p:sp>
          <p:nvSpPr>
            <p:cNvPr id="56" name="Freeform 31"/>
            <p:cNvSpPr>
              <a:spLocks/>
            </p:cNvSpPr>
            <p:nvPr userDrawn="1"/>
          </p:nvSpPr>
          <p:spPr bwMode="auto">
            <a:xfrm>
              <a:off x="7670801" y="2681288"/>
              <a:ext cx="801688" cy="546100"/>
            </a:xfrm>
            <a:custGeom>
              <a:avLst/>
              <a:gdLst>
                <a:gd name="T0" fmla="*/ 408 w 410"/>
                <a:gd name="T1" fmla="*/ 183 h 278"/>
                <a:gd name="T2" fmla="*/ 330 w 410"/>
                <a:gd name="T3" fmla="*/ 155 h 278"/>
                <a:gd name="T4" fmla="*/ 307 w 410"/>
                <a:gd name="T5" fmla="*/ 94 h 278"/>
                <a:gd name="T6" fmla="*/ 292 w 410"/>
                <a:gd name="T7" fmla="*/ 25 h 278"/>
                <a:gd name="T8" fmla="*/ 278 w 410"/>
                <a:gd name="T9" fmla="*/ 4 h 278"/>
                <a:gd name="T10" fmla="*/ 278 w 410"/>
                <a:gd name="T11" fmla="*/ 4 h 278"/>
                <a:gd name="T12" fmla="*/ 278 w 410"/>
                <a:gd name="T13" fmla="*/ 3 h 278"/>
                <a:gd name="T14" fmla="*/ 278 w 410"/>
                <a:gd name="T15" fmla="*/ 3 h 278"/>
                <a:gd name="T16" fmla="*/ 278 w 410"/>
                <a:gd name="T17" fmla="*/ 0 h 278"/>
                <a:gd name="T18" fmla="*/ 268 w 410"/>
                <a:gd name="T19" fmla="*/ 5 h 278"/>
                <a:gd name="T20" fmla="*/ 285 w 410"/>
                <a:gd name="T21" fmla="*/ 70 h 278"/>
                <a:gd name="T22" fmla="*/ 219 w 410"/>
                <a:gd name="T23" fmla="*/ 123 h 278"/>
                <a:gd name="T24" fmla="*/ 185 w 410"/>
                <a:gd name="T25" fmla="*/ 83 h 278"/>
                <a:gd name="T26" fmla="*/ 133 w 410"/>
                <a:gd name="T27" fmla="*/ 97 h 278"/>
                <a:gd name="T28" fmla="*/ 128 w 410"/>
                <a:gd name="T29" fmla="*/ 72 h 278"/>
                <a:gd name="T30" fmla="*/ 107 w 410"/>
                <a:gd name="T31" fmla="*/ 94 h 278"/>
                <a:gd name="T32" fmla="*/ 79 w 410"/>
                <a:gd name="T33" fmla="*/ 100 h 278"/>
                <a:gd name="T34" fmla="*/ 19 w 410"/>
                <a:gd name="T35" fmla="*/ 39 h 278"/>
                <a:gd name="T36" fmla="*/ 25 w 410"/>
                <a:gd name="T37" fmla="*/ 7 h 278"/>
                <a:gd name="T38" fmla="*/ 0 w 410"/>
                <a:gd name="T39" fmla="*/ 9 h 278"/>
                <a:gd name="T40" fmla="*/ 23 w 410"/>
                <a:gd name="T41" fmla="*/ 59 h 278"/>
                <a:gd name="T42" fmla="*/ 58 w 410"/>
                <a:gd name="T43" fmla="*/ 87 h 278"/>
                <a:gd name="T44" fmla="*/ 79 w 410"/>
                <a:gd name="T45" fmla="*/ 134 h 278"/>
                <a:gd name="T46" fmla="*/ 102 w 410"/>
                <a:gd name="T47" fmla="*/ 182 h 278"/>
                <a:gd name="T48" fmla="*/ 120 w 410"/>
                <a:gd name="T49" fmla="*/ 192 h 278"/>
                <a:gd name="T50" fmla="*/ 123 w 410"/>
                <a:gd name="T51" fmla="*/ 236 h 278"/>
                <a:gd name="T52" fmla="*/ 156 w 410"/>
                <a:gd name="T53" fmla="*/ 278 h 278"/>
                <a:gd name="T54" fmla="*/ 216 w 410"/>
                <a:gd name="T55" fmla="*/ 249 h 278"/>
                <a:gd name="T56" fmla="*/ 269 w 410"/>
                <a:gd name="T57" fmla="*/ 166 h 278"/>
                <a:gd name="T58" fmla="*/ 319 w 410"/>
                <a:gd name="T59" fmla="*/ 194 h 278"/>
                <a:gd name="T60" fmla="*/ 348 w 410"/>
                <a:gd name="T61" fmla="*/ 233 h 278"/>
                <a:gd name="T62" fmla="*/ 408 w 410"/>
                <a:gd name="T63" fmla="*/ 18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0" h="278">
                  <a:moveTo>
                    <a:pt x="408" y="183"/>
                  </a:moveTo>
                  <a:cubicBezTo>
                    <a:pt x="381" y="170"/>
                    <a:pt x="345" y="177"/>
                    <a:pt x="330" y="155"/>
                  </a:cubicBezTo>
                  <a:cubicBezTo>
                    <a:pt x="319" y="140"/>
                    <a:pt x="312" y="115"/>
                    <a:pt x="307" y="94"/>
                  </a:cubicBezTo>
                  <a:cubicBezTo>
                    <a:pt x="302" y="70"/>
                    <a:pt x="301" y="44"/>
                    <a:pt x="292" y="25"/>
                  </a:cubicBezTo>
                  <a:cubicBezTo>
                    <a:pt x="287" y="17"/>
                    <a:pt x="279" y="13"/>
                    <a:pt x="278" y="4"/>
                  </a:cubicBezTo>
                  <a:cubicBezTo>
                    <a:pt x="278" y="4"/>
                    <a:pt x="278" y="4"/>
                    <a:pt x="278" y="4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75" y="2"/>
                    <a:pt x="272" y="4"/>
                    <a:pt x="268" y="5"/>
                  </a:cubicBezTo>
                  <a:cubicBezTo>
                    <a:pt x="268" y="32"/>
                    <a:pt x="279" y="49"/>
                    <a:pt x="285" y="70"/>
                  </a:cubicBezTo>
                  <a:cubicBezTo>
                    <a:pt x="259" y="83"/>
                    <a:pt x="238" y="102"/>
                    <a:pt x="219" y="123"/>
                  </a:cubicBezTo>
                  <a:cubicBezTo>
                    <a:pt x="191" y="126"/>
                    <a:pt x="174" y="107"/>
                    <a:pt x="185" y="83"/>
                  </a:cubicBezTo>
                  <a:cubicBezTo>
                    <a:pt x="167" y="86"/>
                    <a:pt x="149" y="96"/>
                    <a:pt x="133" y="97"/>
                  </a:cubicBezTo>
                  <a:cubicBezTo>
                    <a:pt x="133" y="88"/>
                    <a:pt x="134" y="77"/>
                    <a:pt x="128" y="72"/>
                  </a:cubicBezTo>
                  <a:cubicBezTo>
                    <a:pt x="118" y="76"/>
                    <a:pt x="115" y="87"/>
                    <a:pt x="107" y="94"/>
                  </a:cubicBezTo>
                  <a:cubicBezTo>
                    <a:pt x="97" y="95"/>
                    <a:pt x="88" y="98"/>
                    <a:pt x="79" y="100"/>
                  </a:cubicBezTo>
                  <a:cubicBezTo>
                    <a:pt x="57" y="82"/>
                    <a:pt x="31" y="68"/>
                    <a:pt x="19" y="39"/>
                  </a:cubicBezTo>
                  <a:cubicBezTo>
                    <a:pt x="21" y="29"/>
                    <a:pt x="27" y="21"/>
                    <a:pt x="25" y="7"/>
                  </a:cubicBezTo>
                  <a:cubicBezTo>
                    <a:pt x="19" y="10"/>
                    <a:pt x="6" y="6"/>
                    <a:pt x="0" y="9"/>
                  </a:cubicBezTo>
                  <a:cubicBezTo>
                    <a:pt x="9" y="25"/>
                    <a:pt x="16" y="42"/>
                    <a:pt x="23" y="59"/>
                  </a:cubicBezTo>
                  <a:cubicBezTo>
                    <a:pt x="33" y="70"/>
                    <a:pt x="49" y="74"/>
                    <a:pt x="58" y="87"/>
                  </a:cubicBezTo>
                  <a:cubicBezTo>
                    <a:pt x="67" y="99"/>
                    <a:pt x="72" y="119"/>
                    <a:pt x="79" y="134"/>
                  </a:cubicBezTo>
                  <a:cubicBezTo>
                    <a:pt x="87" y="151"/>
                    <a:pt x="95" y="167"/>
                    <a:pt x="102" y="182"/>
                  </a:cubicBezTo>
                  <a:cubicBezTo>
                    <a:pt x="108" y="185"/>
                    <a:pt x="115" y="188"/>
                    <a:pt x="120" y="192"/>
                  </a:cubicBezTo>
                  <a:cubicBezTo>
                    <a:pt x="122" y="206"/>
                    <a:pt x="126" y="221"/>
                    <a:pt x="123" y="236"/>
                  </a:cubicBezTo>
                  <a:cubicBezTo>
                    <a:pt x="134" y="250"/>
                    <a:pt x="144" y="264"/>
                    <a:pt x="156" y="278"/>
                  </a:cubicBezTo>
                  <a:cubicBezTo>
                    <a:pt x="171" y="263"/>
                    <a:pt x="182" y="241"/>
                    <a:pt x="216" y="249"/>
                  </a:cubicBezTo>
                  <a:cubicBezTo>
                    <a:pt x="238" y="232"/>
                    <a:pt x="247" y="181"/>
                    <a:pt x="269" y="166"/>
                  </a:cubicBezTo>
                  <a:cubicBezTo>
                    <a:pt x="291" y="151"/>
                    <a:pt x="309" y="179"/>
                    <a:pt x="319" y="194"/>
                  </a:cubicBezTo>
                  <a:cubicBezTo>
                    <a:pt x="330" y="209"/>
                    <a:pt x="336" y="223"/>
                    <a:pt x="348" y="233"/>
                  </a:cubicBezTo>
                  <a:cubicBezTo>
                    <a:pt x="376" y="225"/>
                    <a:pt x="410" y="222"/>
                    <a:pt x="408" y="18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32"/>
            <p:cNvSpPr>
              <a:spLocks/>
            </p:cNvSpPr>
            <p:nvPr userDrawn="1"/>
          </p:nvSpPr>
          <p:spPr bwMode="auto">
            <a:xfrm>
              <a:off x="8224838" y="2205038"/>
              <a:ext cx="674688" cy="971550"/>
            </a:xfrm>
            <a:custGeom>
              <a:avLst/>
              <a:gdLst>
                <a:gd name="T0" fmla="*/ 230 w 345"/>
                <a:gd name="T1" fmla="*/ 110 h 495"/>
                <a:gd name="T2" fmla="*/ 216 w 345"/>
                <a:gd name="T3" fmla="*/ 93 h 495"/>
                <a:gd name="T4" fmla="*/ 142 w 345"/>
                <a:gd name="T5" fmla="*/ 72 h 495"/>
                <a:gd name="T6" fmla="*/ 108 w 345"/>
                <a:gd name="T7" fmla="*/ 43 h 495"/>
                <a:gd name="T8" fmla="*/ 35 w 345"/>
                <a:gd name="T9" fmla="*/ 29 h 495"/>
                <a:gd name="T10" fmla="*/ 13 w 345"/>
                <a:gd name="T11" fmla="*/ 0 h 495"/>
                <a:gd name="T12" fmla="*/ 4 w 345"/>
                <a:gd name="T13" fmla="*/ 45 h 495"/>
                <a:gd name="T14" fmla="*/ 27 w 345"/>
                <a:gd name="T15" fmla="*/ 83 h 495"/>
                <a:gd name="T16" fmla="*/ 104 w 345"/>
                <a:gd name="T17" fmla="*/ 137 h 495"/>
                <a:gd name="T18" fmla="*/ 50 w 345"/>
                <a:gd name="T19" fmla="*/ 199 h 495"/>
                <a:gd name="T20" fmla="*/ 17 w 345"/>
                <a:gd name="T21" fmla="*/ 203 h 495"/>
                <a:gd name="T22" fmla="*/ 0 w 345"/>
                <a:gd name="T23" fmla="*/ 237 h 495"/>
                <a:gd name="T24" fmla="*/ 0 w 345"/>
                <a:gd name="T25" fmla="*/ 241 h 495"/>
                <a:gd name="T26" fmla="*/ 1 w 345"/>
                <a:gd name="T27" fmla="*/ 240 h 495"/>
                <a:gd name="T28" fmla="*/ 59 w 345"/>
                <a:gd name="T29" fmla="*/ 395 h 495"/>
                <a:gd name="T30" fmla="*/ 138 w 345"/>
                <a:gd name="T31" fmla="*/ 418 h 495"/>
                <a:gd name="T32" fmla="*/ 137 w 345"/>
                <a:gd name="T33" fmla="*/ 447 h 495"/>
                <a:gd name="T34" fmla="*/ 124 w 345"/>
                <a:gd name="T35" fmla="*/ 468 h 495"/>
                <a:gd name="T36" fmla="*/ 188 w 345"/>
                <a:gd name="T37" fmla="*/ 485 h 495"/>
                <a:gd name="T38" fmla="*/ 222 w 345"/>
                <a:gd name="T39" fmla="*/ 454 h 495"/>
                <a:gd name="T40" fmla="*/ 245 w 345"/>
                <a:gd name="T41" fmla="*/ 495 h 495"/>
                <a:gd name="T42" fmla="*/ 254 w 345"/>
                <a:gd name="T43" fmla="*/ 453 h 495"/>
                <a:gd name="T44" fmla="*/ 291 w 345"/>
                <a:gd name="T45" fmla="*/ 422 h 495"/>
                <a:gd name="T46" fmla="*/ 294 w 345"/>
                <a:gd name="T47" fmla="*/ 395 h 495"/>
                <a:gd name="T48" fmla="*/ 251 w 345"/>
                <a:gd name="T49" fmla="*/ 355 h 495"/>
                <a:gd name="T50" fmla="*/ 262 w 345"/>
                <a:gd name="T51" fmla="*/ 250 h 495"/>
                <a:gd name="T52" fmla="*/ 269 w 345"/>
                <a:gd name="T53" fmla="*/ 206 h 495"/>
                <a:gd name="T54" fmla="*/ 295 w 345"/>
                <a:gd name="T55" fmla="*/ 190 h 495"/>
                <a:gd name="T56" fmla="*/ 337 w 345"/>
                <a:gd name="T57" fmla="*/ 205 h 495"/>
                <a:gd name="T58" fmla="*/ 345 w 345"/>
                <a:gd name="T59" fmla="*/ 128 h 495"/>
                <a:gd name="T60" fmla="*/ 230 w 345"/>
                <a:gd name="T61" fmla="*/ 11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45" h="495">
                  <a:moveTo>
                    <a:pt x="230" y="110"/>
                  </a:moveTo>
                  <a:cubicBezTo>
                    <a:pt x="224" y="105"/>
                    <a:pt x="223" y="96"/>
                    <a:pt x="216" y="93"/>
                  </a:cubicBezTo>
                  <a:cubicBezTo>
                    <a:pt x="187" y="106"/>
                    <a:pt x="161" y="86"/>
                    <a:pt x="142" y="72"/>
                  </a:cubicBezTo>
                  <a:cubicBezTo>
                    <a:pt x="130" y="63"/>
                    <a:pt x="120" y="48"/>
                    <a:pt x="108" y="43"/>
                  </a:cubicBezTo>
                  <a:cubicBezTo>
                    <a:pt x="87" y="33"/>
                    <a:pt x="63" y="36"/>
                    <a:pt x="35" y="29"/>
                  </a:cubicBezTo>
                  <a:cubicBezTo>
                    <a:pt x="29" y="19"/>
                    <a:pt x="24" y="6"/>
                    <a:pt x="13" y="0"/>
                  </a:cubicBezTo>
                  <a:cubicBezTo>
                    <a:pt x="12" y="17"/>
                    <a:pt x="2" y="31"/>
                    <a:pt x="4" y="45"/>
                  </a:cubicBezTo>
                  <a:cubicBezTo>
                    <a:pt x="6" y="61"/>
                    <a:pt x="23" y="70"/>
                    <a:pt x="27" y="83"/>
                  </a:cubicBezTo>
                  <a:cubicBezTo>
                    <a:pt x="65" y="89"/>
                    <a:pt x="79" y="119"/>
                    <a:pt x="104" y="137"/>
                  </a:cubicBezTo>
                  <a:cubicBezTo>
                    <a:pt x="95" y="167"/>
                    <a:pt x="62" y="173"/>
                    <a:pt x="50" y="199"/>
                  </a:cubicBezTo>
                  <a:cubicBezTo>
                    <a:pt x="38" y="200"/>
                    <a:pt x="28" y="202"/>
                    <a:pt x="17" y="203"/>
                  </a:cubicBezTo>
                  <a:cubicBezTo>
                    <a:pt x="12" y="215"/>
                    <a:pt x="8" y="228"/>
                    <a:pt x="0" y="237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1" y="241"/>
                    <a:pt x="1" y="240"/>
                    <a:pt x="1" y="240"/>
                  </a:cubicBezTo>
                  <a:cubicBezTo>
                    <a:pt x="40" y="272"/>
                    <a:pt x="29" y="354"/>
                    <a:pt x="59" y="395"/>
                  </a:cubicBezTo>
                  <a:cubicBezTo>
                    <a:pt x="83" y="405"/>
                    <a:pt x="116" y="406"/>
                    <a:pt x="138" y="418"/>
                  </a:cubicBezTo>
                  <a:cubicBezTo>
                    <a:pt x="139" y="429"/>
                    <a:pt x="138" y="438"/>
                    <a:pt x="137" y="447"/>
                  </a:cubicBezTo>
                  <a:cubicBezTo>
                    <a:pt x="133" y="453"/>
                    <a:pt x="120" y="464"/>
                    <a:pt x="124" y="468"/>
                  </a:cubicBezTo>
                  <a:cubicBezTo>
                    <a:pt x="142" y="468"/>
                    <a:pt x="171" y="489"/>
                    <a:pt x="188" y="485"/>
                  </a:cubicBezTo>
                  <a:cubicBezTo>
                    <a:pt x="205" y="482"/>
                    <a:pt x="207" y="455"/>
                    <a:pt x="222" y="454"/>
                  </a:cubicBezTo>
                  <a:cubicBezTo>
                    <a:pt x="230" y="468"/>
                    <a:pt x="235" y="483"/>
                    <a:pt x="245" y="495"/>
                  </a:cubicBezTo>
                  <a:cubicBezTo>
                    <a:pt x="247" y="479"/>
                    <a:pt x="252" y="467"/>
                    <a:pt x="254" y="453"/>
                  </a:cubicBezTo>
                  <a:cubicBezTo>
                    <a:pt x="260" y="444"/>
                    <a:pt x="286" y="438"/>
                    <a:pt x="291" y="422"/>
                  </a:cubicBezTo>
                  <a:cubicBezTo>
                    <a:pt x="293" y="417"/>
                    <a:pt x="295" y="402"/>
                    <a:pt x="294" y="395"/>
                  </a:cubicBezTo>
                  <a:cubicBezTo>
                    <a:pt x="290" y="378"/>
                    <a:pt x="264" y="368"/>
                    <a:pt x="251" y="355"/>
                  </a:cubicBezTo>
                  <a:cubicBezTo>
                    <a:pt x="218" y="321"/>
                    <a:pt x="255" y="284"/>
                    <a:pt x="262" y="250"/>
                  </a:cubicBezTo>
                  <a:cubicBezTo>
                    <a:pt x="265" y="234"/>
                    <a:pt x="261" y="218"/>
                    <a:pt x="269" y="206"/>
                  </a:cubicBezTo>
                  <a:cubicBezTo>
                    <a:pt x="272" y="201"/>
                    <a:pt x="285" y="192"/>
                    <a:pt x="295" y="190"/>
                  </a:cubicBezTo>
                  <a:cubicBezTo>
                    <a:pt x="314" y="187"/>
                    <a:pt x="321" y="201"/>
                    <a:pt x="337" y="205"/>
                  </a:cubicBezTo>
                  <a:cubicBezTo>
                    <a:pt x="340" y="180"/>
                    <a:pt x="343" y="155"/>
                    <a:pt x="345" y="128"/>
                  </a:cubicBezTo>
                  <a:cubicBezTo>
                    <a:pt x="316" y="110"/>
                    <a:pt x="263" y="124"/>
                    <a:pt x="230" y="11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" name="Freeform 5"/>
            <p:cNvSpPr>
              <a:spLocks/>
            </p:cNvSpPr>
            <p:nvPr userDrawn="1"/>
          </p:nvSpPr>
          <p:spPr bwMode="auto">
            <a:xfrm>
              <a:off x="7929563" y="1462088"/>
              <a:ext cx="461963" cy="1211263"/>
            </a:xfrm>
            <a:custGeom>
              <a:avLst/>
              <a:gdLst>
                <a:gd name="T0" fmla="*/ 169 w 236"/>
                <a:gd name="T1" fmla="*/ 476 h 619"/>
                <a:gd name="T2" fmla="*/ 139 w 236"/>
                <a:gd name="T3" fmla="*/ 428 h 619"/>
                <a:gd name="T4" fmla="*/ 151 w 236"/>
                <a:gd name="T5" fmla="*/ 372 h 619"/>
                <a:gd name="T6" fmla="*/ 143 w 236"/>
                <a:gd name="T7" fmla="*/ 325 h 619"/>
                <a:gd name="T8" fmla="*/ 136 w 236"/>
                <a:gd name="T9" fmla="*/ 276 h 619"/>
                <a:gd name="T10" fmla="*/ 160 w 236"/>
                <a:gd name="T11" fmla="*/ 221 h 619"/>
                <a:gd name="T12" fmla="*/ 181 w 236"/>
                <a:gd name="T13" fmla="*/ 163 h 619"/>
                <a:gd name="T14" fmla="*/ 167 w 236"/>
                <a:gd name="T15" fmla="*/ 127 h 619"/>
                <a:gd name="T16" fmla="*/ 134 w 236"/>
                <a:gd name="T17" fmla="*/ 11 h 619"/>
                <a:gd name="T18" fmla="*/ 127 w 236"/>
                <a:gd name="T19" fmla="*/ 0 h 619"/>
                <a:gd name="T20" fmla="*/ 116 w 236"/>
                <a:gd name="T21" fmla="*/ 14 h 619"/>
                <a:gd name="T22" fmla="*/ 81 w 236"/>
                <a:gd name="T23" fmla="*/ 31 h 619"/>
                <a:gd name="T24" fmla="*/ 40 w 236"/>
                <a:gd name="T25" fmla="*/ 219 h 619"/>
                <a:gd name="T26" fmla="*/ 11 w 236"/>
                <a:gd name="T27" fmla="*/ 255 h 619"/>
                <a:gd name="T28" fmla="*/ 14 w 236"/>
                <a:gd name="T29" fmla="*/ 321 h 619"/>
                <a:gd name="T30" fmla="*/ 0 w 236"/>
                <a:gd name="T31" fmla="*/ 344 h 619"/>
                <a:gd name="T32" fmla="*/ 20 w 236"/>
                <a:gd name="T33" fmla="*/ 404 h 619"/>
                <a:gd name="T34" fmla="*/ 4 w 236"/>
                <a:gd name="T35" fmla="*/ 442 h 619"/>
                <a:gd name="T36" fmla="*/ 10 w 236"/>
                <a:gd name="T37" fmla="*/ 468 h 619"/>
                <a:gd name="T38" fmla="*/ 95 w 236"/>
                <a:gd name="T39" fmla="*/ 565 h 619"/>
                <a:gd name="T40" fmla="*/ 127 w 236"/>
                <a:gd name="T41" fmla="*/ 619 h 619"/>
                <a:gd name="T42" fmla="*/ 160 w 236"/>
                <a:gd name="T43" fmla="*/ 573 h 619"/>
                <a:gd name="T44" fmla="*/ 192 w 236"/>
                <a:gd name="T45" fmla="*/ 569 h 619"/>
                <a:gd name="T46" fmla="*/ 236 w 236"/>
                <a:gd name="T47" fmla="*/ 521 h 619"/>
                <a:gd name="T48" fmla="*/ 169 w 236"/>
                <a:gd name="T49" fmla="*/ 47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6" h="619">
                  <a:moveTo>
                    <a:pt x="169" y="476"/>
                  </a:moveTo>
                  <a:cubicBezTo>
                    <a:pt x="165" y="460"/>
                    <a:pt x="140" y="443"/>
                    <a:pt x="139" y="428"/>
                  </a:cubicBezTo>
                  <a:cubicBezTo>
                    <a:pt x="137" y="411"/>
                    <a:pt x="151" y="389"/>
                    <a:pt x="151" y="372"/>
                  </a:cubicBezTo>
                  <a:cubicBezTo>
                    <a:pt x="151" y="357"/>
                    <a:pt x="145" y="340"/>
                    <a:pt x="143" y="325"/>
                  </a:cubicBezTo>
                  <a:cubicBezTo>
                    <a:pt x="140" y="309"/>
                    <a:pt x="134" y="291"/>
                    <a:pt x="136" y="276"/>
                  </a:cubicBezTo>
                  <a:cubicBezTo>
                    <a:pt x="139" y="259"/>
                    <a:pt x="153" y="240"/>
                    <a:pt x="160" y="221"/>
                  </a:cubicBezTo>
                  <a:cubicBezTo>
                    <a:pt x="165" y="206"/>
                    <a:pt x="181" y="176"/>
                    <a:pt x="181" y="163"/>
                  </a:cubicBezTo>
                  <a:cubicBezTo>
                    <a:pt x="181" y="152"/>
                    <a:pt x="171" y="138"/>
                    <a:pt x="167" y="127"/>
                  </a:cubicBezTo>
                  <a:cubicBezTo>
                    <a:pt x="152" y="90"/>
                    <a:pt x="137" y="57"/>
                    <a:pt x="134" y="11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4" y="4"/>
                    <a:pt x="120" y="9"/>
                    <a:pt x="116" y="14"/>
                  </a:cubicBezTo>
                  <a:cubicBezTo>
                    <a:pt x="106" y="27"/>
                    <a:pt x="100" y="33"/>
                    <a:pt x="81" y="31"/>
                  </a:cubicBezTo>
                  <a:cubicBezTo>
                    <a:pt x="71" y="97"/>
                    <a:pt x="55" y="158"/>
                    <a:pt x="40" y="219"/>
                  </a:cubicBezTo>
                  <a:cubicBezTo>
                    <a:pt x="34" y="234"/>
                    <a:pt x="15" y="238"/>
                    <a:pt x="11" y="255"/>
                  </a:cubicBezTo>
                  <a:cubicBezTo>
                    <a:pt x="6" y="275"/>
                    <a:pt x="17" y="302"/>
                    <a:pt x="14" y="321"/>
                  </a:cubicBezTo>
                  <a:cubicBezTo>
                    <a:pt x="12" y="332"/>
                    <a:pt x="2" y="334"/>
                    <a:pt x="0" y="344"/>
                  </a:cubicBezTo>
                  <a:cubicBezTo>
                    <a:pt x="13" y="363"/>
                    <a:pt x="23" y="379"/>
                    <a:pt x="20" y="404"/>
                  </a:cubicBezTo>
                  <a:cubicBezTo>
                    <a:pt x="18" y="418"/>
                    <a:pt x="5" y="430"/>
                    <a:pt x="4" y="442"/>
                  </a:cubicBezTo>
                  <a:cubicBezTo>
                    <a:pt x="4" y="451"/>
                    <a:pt x="11" y="460"/>
                    <a:pt x="10" y="468"/>
                  </a:cubicBezTo>
                  <a:cubicBezTo>
                    <a:pt x="44" y="494"/>
                    <a:pt x="76" y="525"/>
                    <a:pt x="95" y="565"/>
                  </a:cubicBezTo>
                  <a:cubicBezTo>
                    <a:pt x="104" y="583"/>
                    <a:pt x="109" y="606"/>
                    <a:pt x="127" y="619"/>
                  </a:cubicBezTo>
                  <a:cubicBezTo>
                    <a:pt x="147" y="612"/>
                    <a:pt x="148" y="587"/>
                    <a:pt x="160" y="573"/>
                  </a:cubicBezTo>
                  <a:cubicBezTo>
                    <a:pt x="170" y="571"/>
                    <a:pt x="180" y="569"/>
                    <a:pt x="192" y="569"/>
                  </a:cubicBezTo>
                  <a:cubicBezTo>
                    <a:pt x="201" y="547"/>
                    <a:pt x="229" y="544"/>
                    <a:pt x="236" y="521"/>
                  </a:cubicBezTo>
                  <a:cubicBezTo>
                    <a:pt x="217" y="503"/>
                    <a:pt x="204" y="479"/>
                    <a:pt x="169" y="47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" name="Freeform 6"/>
            <p:cNvSpPr>
              <a:spLocks/>
            </p:cNvSpPr>
            <p:nvPr userDrawn="1"/>
          </p:nvSpPr>
          <p:spPr bwMode="auto">
            <a:xfrm>
              <a:off x="8194675" y="519113"/>
              <a:ext cx="2422525" cy="2646363"/>
            </a:xfrm>
            <a:custGeom>
              <a:avLst/>
              <a:gdLst>
                <a:gd name="T0" fmla="*/ 1090 w 1237"/>
                <a:gd name="T1" fmla="*/ 339 h 1352"/>
                <a:gd name="T2" fmla="*/ 962 w 1237"/>
                <a:gd name="T3" fmla="*/ 339 h 1352"/>
                <a:gd name="T4" fmla="*/ 887 w 1237"/>
                <a:gd name="T5" fmla="*/ 374 h 1352"/>
                <a:gd name="T6" fmla="*/ 799 w 1237"/>
                <a:gd name="T7" fmla="*/ 351 h 1352"/>
                <a:gd name="T8" fmla="*/ 758 w 1237"/>
                <a:gd name="T9" fmla="*/ 278 h 1352"/>
                <a:gd name="T10" fmla="*/ 707 w 1237"/>
                <a:gd name="T11" fmla="*/ 206 h 1352"/>
                <a:gd name="T12" fmla="*/ 617 w 1237"/>
                <a:gd name="T13" fmla="*/ 136 h 1352"/>
                <a:gd name="T14" fmla="*/ 551 w 1237"/>
                <a:gd name="T15" fmla="*/ 47 h 1352"/>
                <a:gd name="T16" fmla="*/ 440 w 1237"/>
                <a:gd name="T17" fmla="*/ 0 h 1352"/>
                <a:gd name="T18" fmla="*/ 372 w 1237"/>
                <a:gd name="T19" fmla="*/ 57 h 1352"/>
                <a:gd name="T20" fmla="*/ 426 w 1237"/>
                <a:gd name="T21" fmla="*/ 107 h 1352"/>
                <a:gd name="T22" fmla="*/ 381 w 1237"/>
                <a:gd name="T23" fmla="*/ 140 h 1352"/>
                <a:gd name="T24" fmla="*/ 336 w 1237"/>
                <a:gd name="T25" fmla="*/ 249 h 1352"/>
                <a:gd name="T26" fmla="*/ 181 w 1237"/>
                <a:gd name="T27" fmla="*/ 382 h 1352"/>
                <a:gd name="T28" fmla="*/ 27 w 1237"/>
                <a:gd name="T29" fmla="*/ 439 h 1352"/>
                <a:gd name="T30" fmla="*/ 6 w 1237"/>
                <a:gd name="T31" fmla="*/ 489 h 1352"/>
                <a:gd name="T32" fmla="*/ 27 w 1237"/>
                <a:gd name="T33" fmla="*/ 571 h 1352"/>
                <a:gd name="T34" fmla="*/ 58 w 1237"/>
                <a:gd name="T35" fmla="*/ 646 h 1352"/>
                <a:gd name="T36" fmla="*/ 37 w 1237"/>
                <a:gd name="T37" fmla="*/ 704 h 1352"/>
                <a:gd name="T38" fmla="*/ 27 w 1237"/>
                <a:gd name="T39" fmla="*/ 848 h 1352"/>
                <a:gd name="T40" fmla="*/ 129 w 1237"/>
                <a:gd name="T41" fmla="*/ 894 h 1352"/>
                <a:gd name="T42" fmla="*/ 235 w 1237"/>
                <a:gd name="T43" fmla="*/ 937 h 1352"/>
                <a:gd name="T44" fmla="*/ 373 w 1237"/>
                <a:gd name="T45" fmla="*/ 986 h 1352"/>
                <a:gd name="T46" fmla="*/ 311 w 1237"/>
                <a:gd name="T47" fmla="*/ 1065 h 1352"/>
                <a:gd name="T48" fmla="*/ 289 w 1237"/>
                <a:gd name="T49" fmla="*/ 1115 h 1352"/>
                <a:gd name="T50" fmla="*/ 321 w 1237"/>
                <a:gd name="T51" fmla="*/ 1254 h 1352"/>
                <a:gd name="T52" fmla="*/ 310 w 1237"/>
                <a:gd name="T53" fmla="*/ 1301 h 1352"/>
                <a:gd name="T54" fmla="*/ 369 w 1237"/>
                <a:gd name="T55" fmla="*/ 1319 h 1352"/>
                <a:gd name="T56" fmla="*/ 495 w 1237"/>
                <a:gd name="T57" fmla="*/ 1252 h 1352"/>
                <a:gd name="T58" fmla="*/ 589 w 1237"/>
                <a:gd name="T59" fmla="*/ 1167 h 1352"/>
                <a:gd name="T60" fmla="*/ 609 w 1237"/>
                <a:gd name="T61" fmla="*/ 1148 h 1352"/>
                <a:gd name="T62" fmla="*/ 667 w 1237"/>
                <a:gd name="T63" fmla="*/ 1035 h 1352"/>
                <a:gd name="T64" fmla="*/ 742 w 1237"/>
                <a:gd name="T65" fmla="*/ 936 h 1352"/>
                <a:gd name="T66" fmla="*/ 790 w 1237"/>
                <a:gd name="T67" fmla="*/ 809 h 1352"/>
                <a:gd name="T68" fmla="*/ 854 w 1237"/>
                <a:gd name="T69" fmla="*/ 750 h 1352"/>
                <a:gd name="T70" fmla="*/ 966 w 1237"/>
                <a:gd name="T71" fmla="*/ 692 h 1352"/>
                <a:gd name="T72" fmla="*/ 1086 w 1237"/>
                <a:gd name="T73" fmla="*/ 675 h 1352"/>
                <a:gd name="T74" fmla="*/ 1154 w 1237"/>
                <a:gd name="T75" fmla="*/ 651 h 1352"/>
                <a:gd name="T76" fmla="*/ 1193 w 1237"/>
                <a:gd name="T77" fmla="*/ 623 h 1352"/>
                <a:gd name="T78" fmla="*/ 1214 w 1237"/>
                <a:gd name="T79" fmla="*/ 44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37" h="1352">
                  <a:moveTo>
                    <a:pt x="1122" y="364"/>
                  </a:moveTo>
                  <a:cubicBezTo>
                    <a:pt x="1111" y="355"/>
                    <a:pt x="1100" y="340"/>
                    <a:pt x="1090" y="339"/>
                  </a:cubicBezTo>
                  <a:cubicBezTo>
                    <a:pt x="1073" y="336"/>
                    <a:pt x="1049" y="352"/>
                    <a:pt x="1030" y="352"/>
                  </a:cubicBezTo>
                  <a:cubicBezTo>
                    <a:pt x="1007" y="352"/>
                    <a:pt x="984" y="336"/>
                    <a:pt x="962" y="339"/>
                  </a:cubicBezTo>
                  <a:cubicBezTo>
                    <a:pt x="951" y="340"/>
                    <a:pt x="935" y="351"/>
                    <a:pt x="924" y="356"/>
                  </a:cubicBezTo>
                  <a:cubicBezTo>
                    <a:pt x="911" y="362"/>
                    <a:pt x="900" y="370"/>
                    <a:pt x="887" y="374"/>
                  </a:cubicBezTo>
                  <a:cubicBezTo>
                    <a:pt x="872" y="369"/>
                    <a:pt x="862" y="350"/>
                    <a:pt x="845" y="347"/>
                  </a:cubicBezTo>
                  <a:cubicBezTo>
                    <a:pt x="832" y="344"/>
                    <a:pt x="817" y="353"/>
                    <a:pt x="799" y="351"/>
                  </a:cubicBezTo>
                  <a:cubicBezTo>
                    <a:pt x="788" y="342"/>
                    <a:pt x="776" y="334"/>
                    <a:pt x="767" y="323"/>
                  </a:cubicBezTo>
                  <a:cubicBezTo>
                    <a:pt x="764" y="309"/>
                    <a:pt x="762" y="292"/>
                    <a:pt x="758" y="278"/>
                  </a:cubicBezTo>
                  <a:cubicBezTo>
                    <a:pt x="747" y="268"/>
                    <a:pt x="733" y="261"/>
                    <a:pt x="723" y="250"/>
                  </a:cubicBezTo>
                  <a:cubicBezTo>
                    <a:pt x="715" y="237"/>
                    <a:pt x="716" y="219"/>
                    <a:pt x="707" y="206"/>
                  </a:cubicBezTo>
                  <a:cubicBezTo>
                    <a:pt x="699" y="194"/>
                    <a:pt x="677" y="183"/>
                    <a:pt x="662" y="171"/>
                  </a:cubicBezTo>
                  <a:cubicBezTo>
                    <a:pt x="647" y="160"/>
                    <a:pt x="627" y="148"/>
                    <a:pt x="617" y="136"/>
                  </a:cubicBezTo>
                  <a:cubicBezTo>
                    <a:pt x="601" y="116"/>
                    <a:pt x="594" y="88"/>
                    <a:pt x="578" y="69"/>
                  </a:cubicBezTo>
                  <a:cubicBezTo>
                    <a:pt x="571" y="61"/>
                    <a:pt x="560" y="55"/>
                    <a:pt x="551" y="47"/>
                  </a:cubicBezTo>
                  <a:cubicBezTo>
                    <a:pt x="543" y="40"/>
                    <a:pt x="535" y="29"/>
                    <a:pt x="526" y="25"/>
                  </a:cubicBezTo>
                  <a:cubicBezTo>
                    <a:pt x="498" y="12"/>
                    <a:pt x="466" y="14"/>
                    <a:pt x="440" y="0"/>
                  </a:cubicBezTo>
                  <a:cubicBezTo>
                    <a:pt x="421" y="9"/>
                    <a:pt x="400" y="17"/>
                    <a:pt x="380" y="26"/>
                  </a:cubicBezTo>
                  <a:cubicBezTo>
                    <a:pt x="376" y="35"/>
                    <a:pt x="375" y="47"/>
                    <a:pt x="372" y="57"/>
                  </a:cubicBezTo>
                  <a:cubicBezTo>
                    <a:pt x="379" y="64"/>
                    <a:pt x="389" y="71"/>
                    <a:pt x="400" y="80"/>
                  </a:cubicBezTo>
                  <a:cubicBezTo>
                    <a:pt x="407" y="87"/>
                    <a:pt x="424" y="98"/>
                    <a:pt x="426" y="107"/>
                  </a:cubicBezTo>
                  <a:cubicBezTo>
                    <a:pt x="428" y="116"/>
                    <a:pt x="423" y="127"/>
                    <a:pt x="423" y="140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70" y="169"/>
                    <a:pt x="389" y="189"/>
                    <a:pt x="397" y="211"/>
                  </a:cubicBezTo>
                  <a:cubicBezTo>
                    <a:pt x="379" y="225"/>
                    <a:pt x="372" y="252"/>
                    <a:pt x="336" y="249"/>
                  </a:cubicBezTo>
                  <a:cubicBezTo>
                    <a:pt x="303" y="277"/>
                    <a:pt x="272" y="312"/>
                    <a:pt x="237" y="343"/>
                  </a:cubicBezTo>
                  <a:cubicBezTo>
                    <a:pt x="221" y="357"/>
                    <a:pt x="201" y="368"/>
                    <a:pt x="181" y="382"/>
                  </a:cubicBezTo>
                  <a:cubicBezTo>
                    <a:pt x="164" y="394"/>
                    <a:pt x="142" y="415"/>
                    <a:pt x="124" y="422"/>
                  </a:cubicBezTo>
                  <a:cubicBezTo>
                    <a:pt x="95" y="434"/>
                    <a:pt x="62" y="433"/>
                    <a:pt x="27" y="439"/>
                  </a:cubicBezTo>
                  <a:cubicBezTo>
                    <a:pt x="18" y="447"/>
                    <a:pt x="9" y="459"/>
                    <a:pt x="0" y="471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7" y="489"/>
                    <a:pt x="8" y="489"/>
                  </a:cubicBezTo>
                  <a:cubicBezTo>
                    <a:pt x="18" y="518"/>
                    <a:pt x="16" y="543"/>
                    <a:pt x="27" y="571"/>
                  </a:cubicBezTo>
                  <a:cubicBezTo>
                    <a:pt x="31" y="581"/>
                    <a:pt x="38" y="593"/>
                    <a:pt x="44" y="606"/>
                  </a:cubicBezTo>
                  <a:cubicBezTo>
                    <a:pt x="49" y="619"/>
                    <a:pt x="58" y="635"/>
                    <a:pt x="58" y="646"/>
                  </a:cubicBezTo>
                  <a:cubicBezTo>
                    <a:pt x="58" y="654"/>
                    <a:pt x="51" y="665"/>
                    <a:pt x="48" y="675"/>
                  </a:cubicBezTo>
                  <a:cubicBezTo>
                    <a:pt x="44" y="685"/>
                    <a:pt x="40" y="695"/>
                    <a:pt x="37" y="704"/>
                  </a:cubicBezTo>
                  <a:cubicBezTo>
                    <a:pt x="31" y="720"/>
                    <a:pt x="15" y="745"/>
                    <a:pt x="13" y="761"/>
                  </a:cubicBezTo>
                  <a:cubicBezTo>
                    <a:pt x="10" y="789"/>
                    <a:pt x="24" y="815"/>
                    <a:pt x="27" y="848"/>
                  </a:cubicBezTo>
                  <a:cubicBezTo>
                    <a:pt x="41" y="855"/>
                    <a:pt x="50" y="866"/>
                    <a:pt x="57" y="881"/>
                  </a:cubicBezTo>
                  <a:cubicBezTo>
                    <a:pt x="82" y="884"/>
                    <a:pt x="106" y="889"/>
                    <a:pt x="129" y="894"/>
                  </a:cubicBezTo>
                  <a:cubicBezTo>
                    <a:pt x="151" y="908"/>
                    <a:pt x="179" y="951"/>
                    <a:pt x="214" y="948"/>
                  </a:cubicBezTo>
                  <a:cubicBezTo>
                    <a:pt x="225" y="947"/>
                    <a:pt x="227" y="939"/>
                    <a:pt x="235" y="937"/>
                  </a:cubicBezTo>
                  <a:cubicBezTo>
                    <a:pt x="242" y="946"/>
                    <a:pt x="244" y="957"/>
                    <a:pt x="255" y="962"/>
                  </a:cubicBezTo>
                  <a:cubicBezTo>
                    <a:pt x="287" y="978"/>
                    <a:pt x="352" y="958"/>
                    <a:pt x="373" y="986"/>
                  </a:cubicBezTo>
                  <a:cubicBezTo>
                    <a:pt x="369" y="1022"/>
                    <a:pt x="366" y="1059"/>
                    <a:pt x="361" y="1094"/>
                  </a:cubicBezTo>
                  <a:cubicBezTo>
                    <a:pt x="348" y="1081"/>
                    <a:pt x="333" y="1070"/>
                    <a:pt x="311" y="1065"/>
                  </a:cubicBezTo>
                  <a:cubicBezTo>
                    <a:pt x="306" y="1069"/>
                    <a:pt x="300" y="1072"/>
                    <a:pt x="294" y="1076"/>
                  </a:cubicBezTo>
                  <a:cubicBezTo>
                    <a:pt x="289" y="1091"/>
                    <a:pt x="292" y="1103"/>
                    <a:pt x="289" y="1115"/>
                  </a:cubicBezTo>
                  <a:cubicBezTo>
                    <a:pt x="284" y="1140"/>
                    <a:pt x="264" y="1158"/>
                    <a:pt x="264" y="1181"/>
                  </a:cubicBezTo>
                  <a:cubicBezTo>
                    <a:pt x="263" y="1219"/>
                    <a:pt x="315" y="1226"/>
                    <a:pt x="321" y="1254"/>
                  </a:cubicBezTo>
                  <a:cubicBezTo>
                    <a:pt x="322" y="1261"/>
                    <a:pt x="320" y="1278"/>
                    <a:pt x="318" y="1287"/>
                  </a:cubicBezTo>
                  <a:cubicBezTo>
                    <a:pt x="316" y="1292"/>
                    <a:pt x="311" y="1296"/>
                    <a:pt x="310" y="1301"/>
                  </a:cubicBezTo>
                  <a:cubicBezTo>
                    <a:pt x="306" y="1317"/>
                    <a:pt x="307" y="1333"/>
                    <a:pt x="309" y="1352"/>
                  </a:cubicBezTo>
                  <a:cubicBezTo>
                    <a:pt x="337" y="1349"/>
                    <a:pt x="347" y="1329"/>
                    <a:pt x="369" y="1319"/>
                  </a:cubicBezTo>
                  <a:cubicBezTo>
                    <a:pt x="382" y="1286"/>
                    <a:pt x="402" y="1264"/>
                    <a:pt x="438" y="1258"/>
                  </a:cubicBezTo>
                  <a:cubicBezTo>
                    <a:pt x="457" y="1254"/>
                    <a:pt x="476" y="1260"/>
                    <a:pt x="495" y="1252"/>
                  </a:cubicBezTo>
                  <a:cubicBezTo>
                    <a:pt x="534" y="1235"/>
                    <a:pt x="482" y="1180"/>
                    <a:pt x="509" y="1156"/>
                  </a:cubicBezTo>
                  <a:cubicBezTo>
                    <a:pt x="524" y="1142"/>
                    <a:pt x="571" y="1157"/>
                    <a:pt x="589" y="1167"/>
                  </a:cubicBezTo>
                  <a:cubicBezTo>
                    <a:pt x="596" y="1170"/>
                    <a:pt x="600" y="1178"/>
                    <a:pt x="607" y="1176"/>
                  </a:cubicBezTo>
                  <a:cubicBezTo>
                    <a:pt x="609" y="1168"/>
                    <a:pt x="608" y="1157"/>
                    <a:pt x="609" y="1148"/>
                  </a:cubicBezTo>
                  <a:cubicBezTo>
                    <a:pt x="622" y="1146"/>
                    <a:pt x="631" y="1141"/>
                    <a:pt x="643" y="1139"/>
                  </a:cubicBezTo>
                  <a:cubicBezTo>
                    <a:pt x="642" y="1094"/>
                    <a:pt x="659" y="1069"/>
                    <a:pt x="667" y="1035"/>
                  </a:cubicBezTo>
                  <a:cubicBezTo>
                    <a:pt x="693" y="1022"/>
                    <a:pt x="716" y="1006"/>
                    <a:pt x="741" y="993"/>
                  </a:cubicBezTo>
                  <a:cubicBezTo>
                    <a:pt x="751" y="974"/>
                    <a:pt x="754" y="954"/>
                    <a:pt x="742" y="936"/>
                  </a:cubicBezTo>
                  <a:cubicBezTo>
                    <a:pt x="749" y="917"/>
                    <a:pt x="765" y="904"/>
                    <a:pt x="773" y="883"/>
                  </a:cubicBezTo>
                  <a:cubicBezTo>
                    <a:pt x="782" y="860"/>
                    <a:pt x="781" y="832"/>
                    <a:pt x="790" y="809"/>
                  </a:cubicBezTo>
                  <a:cubicBezTo>
                    <a:pt x="792" y="804"/>
                    <a:pt x="799" y="796"/>
                    <a:pt x="803" y="790"/>
                  </a:cubicBezTo>
                  <a:cubicBezTo>
                    <a:pt x="818" y="768"/>
                    <a:pt x="831" y="763"/>
                    <a:pt x="854" y="750"/>
                  </a:cubicBezTo>
                  <a:cubicBezTo>
                    <a:pt x="867" y="743"/>
                    <a:pt x="881" y="738"/>
                    <a:pt x="893" y="732"/>
                  </a:cubicBezTo>
                  <a:cubicBezTo>
                    <a:pt x="915" y="720"/>
                    <a:pt x="944" y="699"/>
                    <a:pt x="966" y="692"/>
                  </a:cubicBezTo>
                  <a:cubicBezTo>
                    <a:pt x="985" y="686"/>
                    <a:pt x="1007" y="687"/>
                    <a:pt x="1027" y="684"/>
                  </a:cubicBezTo>
                  <a:cubicBezTo>
                    <a:pt x="1047" y="681"/>
                    <a:pt x="1066" y="677"/>
                    <a:pt x="1086" y="675"/>
                  </a:cubicBezTo>
                  <a:cubicBezTo>
                    <a:pt x="1090" y="667"/>
                    <a:pt x="1092" y="659"/>
                    <a:pt x="1097" y="652"/>
                  </a:cubicBezTo>
                  <a:cubicBezTo>
                    <a:pt x="1103" y="642"/>
                    <a:pt x="1125" y="641"/>
                    <a:pt x="1154" y="651"/>
                  </a:cubicBezTo>
                  <a:cubicBezTo>
                    <a:pt x="1190" y="663"/>
                    <a:pt x="1234" y="689"/>
                    <a:pt x="1235" y="687"/>
                  </a:cubicBezTo>
                  <a:cubicBezTo>
                    <a:pt x="1237" y="680"/>
                    <a:pt x="1220" y="646"/>
                    <a:pt x="1193" y="623"/>
                  </a:cubicBezTo>
                  <a:cubicBezTo>
                    <a:pt x="1164" y="597"/>
                    <a:pt x="1139" y="571"/>
                    <a:pt x="1143" y="564"/>
                  </a:cubicBezTo>
                  <a:cubicBezTo>
                    <a:pt x="1167" y="522"/>
                    <a:pt x="1191" y="482"/>
                    <a:pt x="1214" y="440"/>
                  </a:cubicBezTo>
                  <a:cubicBezTo>
                    <a:pt x="1188" y="414"/>
                    <a:pt x="1153" y="390"/>
                    <a:pt x="1122" y="3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" name="Freeform 7"/>
            <p:cNvSpPr>
              <a:spLocks/>
            </p:cNvSpPr>
            <p:nvPr userDrawn="1"/>
          </p:nvSpPr>
          <p:spPr bwMode="auto">
            <a:xfrm>
              <a:off x="7132638" y="1485900"/>
              <a:ext cx="395288" cy="350838"/>
            </a:xfrm>
            <a:custGeom>
              <a:avLst/>
              <a:gdLst>
                <a:gd name="T0" fmla="*/ 162 w 202"/>
                <a:gd name="T1" fmla="*/ 0 h 179"/>
                <a:gd name="T2" fmla="*/ 191 w 202"/>
                <a:gd name="T3" fmla="*/ 79 h 179"/>
                <a:gd name="T4" fmla="*/ 144 w 202"/>
                <a:gd name="T5" fmla="*/ 127 h 179"/>
                <a:gd name="T6" fmla="*/ 144 w 202"/>
                <a:gd name="T7" fmla="*/ 135 h 179"/>
                <a:gd name="T8" fmla="*/ 133 w 202"/>
                <a:gd name="T9" fmla="*/ 143 h 179"/>
                <a:gd name="T10" fmla="*/ 132 w 202"/>
                <a:gd name="T11" fmla="*/ 155 h 179"/>
                <a:gd name="T12" fmla="*/ 120 w 202"/>
                <a:gd name="T13" fmla="*/ 152 h 179"/>
                <a:gd name="T14" fmla="*/ 61 w 202"/>
                <a:gd name="T15" fmla="*/ 173 h 179"/>
                <a:gd name="T16" fmla="*/ 44 w 202"/>
                <a:gd name="T17" fmla="*/ 162 h 179"/>
                <a:gd name="T18" fmla="*/ 0 w 202"/>
                <a:gd name="T19" fmla="*/ 148 h 179"/>
                <a:gd name="T20" fmla="*/ 11 w 202"/>
                <a:gd name="T21" fmla="*/ 120 h 179"/>
                <a:gd name="T22" fmla="*/ 62 w 202"/>
                <a:gd name="T23" fmla="*/ 75 h 179"/>
                <a:gd name="T24" fmla="*/ 98 w 202"/>
                <a:gd name="T25" fmla="*/ 60 h 179"/>
                <a:gd name="T26" fmla="*/ 162 w 202"/>
                <a:gd name="T2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2" h="179">
                  <a:moveTo>
                    <a:pt x="162" y="0"/>
                  </a:moveTo>
                  <a:cubicBezTo>
                    <a:pt x="172" y="25"/>
                    <a:pt x="202" y="45"/>
                    <a:pt x="191" y="79"/>
                  </a:cubicBezTo>
                  <a:cubicBezTo>
                    <a:pt x="186" y="97"/>
                    <a:pt x="154" y="111"/>
                    <a:pt x="144" y="127"/>
                  </a:cubicBezTo>
                  <a:cubicBezTo>
                    <a:pt x="144" y="129"/>
                    <a:pt x="144" y="132"/>
                    <a:pt x="144" y="135"/>
                  </a:cubicBezTo>
                  <a:cubicBezTo>
                    <a:pt x="138" y="135"/>
                    <a:pt x="136" y="139"/>
                    <a:pt x="133" y="143"/>
                  </a:cubicBezTo>
                  <a:cubicBezTo>
                    <a:pt x="131" y="145"/>
                    <a:pt x="132" y="150"/>
                    <a:pt x="132" y="155"/>
                  </a:cubicBezTo>
                  <a:cubicBezTo>
                    <a:pt x="127" y="155"/>
                    <a:pt x="124" y="153"/>
                    <a:pt x="120" y="152"/>
                  </a:cubicBezTo>
                  <a:cubicBezTo>
                    <a:pt x="106" y="167"/>
                    <a:pt x="89" y="179"/>
                    <a:pt x="61" y="173"/>
                  </a:cubicBezTo>
                  <a:cubicBezTo>
                    <a:pt x="54" y="172"/>
                    <a:pt x="50" y="166"/>
                    <a:pt x="44" y="162"/>
                  </a:cubicBezTo>
                  <a:cubicBezTo>
                    <a:pt x="29" y="156"/>
                    <a:pt x="11" y="153"/>
                    <a:pt x="0" y="148"/>
                  </a:cubicBezTo>
                  <a:cubicBezTo>
                    <a:pt x="3" y="138"/>
                    <a:pt x="7" y="130"/>
                    <a:pt x="11" y="120"/>
                  </a:cubicBezTo>
                  <a:cubicBezTo>
                    <a:pt x="31" y="109"/>
                    <a:pt x="54" y="100"/>
                    <a:pt x="62" y="75"/>
                  </a:cubicBezTo>
                  <a:cubicBezTo>
                    <a:pt x="75" y="71"/>
                    <a:pt x="85" y="64"/>
                    <a:pt x="98" y="60"/>
                  </a:cubicBezTo>
                  <a:cubicBezTo>
                    <a:pt x="105" y="25"/>
                    <a:pt x="148" y="27"/>
                    <a:pt x="162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" name="Freeform 8"/>
            <p:cNvSpPr>
              <a:spLocks/>
            </p:cNvSpPr>
            <p:nvPr userDrawn="1"/>
          </p:nvSpPr>
          <p:spPr bwMode="auto">
            <a:xfrm>
              <a:off x="7705725" y="1989138"/>
              <a:ext cx="487363" cy="909638"/>
            </a:xfrm>
            <a:custGeom>
              <a:avLst/>
              <a:gdLst>
                <a:gd name="T0" fmla="*/ 110 w 249"/>
                <a:gd name="T1" fmla="*/ 0 h 465"/>
                <a:gd name="T2" fmla="*/ 114 w 249"/>
                <a:gd name="T3" fmla="*/ 48 h 465"/>
                <a:gd name="T4" fmla="*/ 101 w 249"/>
                <a:gd name="T5" fmla="*/ 73 h 465"/>
                <a:gd name="T6" fmla="*/ 118 w 249"/>
                <a:gd name="T7" fmla="*/ 106 h 465"/>
                <a:gd name="T8" fmla="*/ 104 w 249"/>
                <a:gd name="T9" fmla="*/ 172 h 465"/>
                <a:gd name="T10" fmla="*/ 112 w 249"/>
                <a:gd name="T11" fmla="*/ 205 h 465"/>
                <a:gd name="T12" fmla="*/ 191 w 249"/>
                <a:gd name="T13" fmla="*/ 286 h 465"/>
                <a:gd name="T14" fmla="*/ 234 w 249"/>
                <a:gd name="T15" fmla="*/ 363 h 465"/>
                <a:gd name="T16" fmla="*/ 249 w 249"/>
                <a:gd name="T17" fmla="*/ 418 h 465"/>
                <a:gd name="T18" fmla="*/ 195 w 249"/>
                <a:gd name="T19" fmla="*/ 463 h 465"/>
                <a:gd name="T20" fmla="*/ 176 w 249"/>
                <a:gd name="T21" fmla="*/ 460 h 465"/>
                <a:gd name="T22" fmla="*/ 175 w 249"/>
                <a:gd name="T23" fmla="*/ 421 h 465"/>
                <a:gd name="T24" fmla="*/ 126 w 249"/>
                <a:gd name="T25" fmla="*/ 437 h 465"/>
                <a:gd name="T26" fmla="*/ 122 w 249"/>
                <a:gd name="T27" fmla="*/ 412 h 465"/>
                <a:gd name="T28" fmla="*/ 63 w 249"/>
                <a:gd name="T29" fmla="*/ 441 h 465"/>
                <a:gd name="T30" fmla="*/ 13 w 249"/>
                <a:gd name="T31" fmla="*/ 394 h 465"/>
                <a:gd name="T32" fmla="*/ 20 w 249"/>
                <a:gd name="T33" fmla="*/ 352 h 465"/>
                <a:gd name="T34" fmla="*/ 39 w 249"/>
                <a:gd name="T35" fmla="*/ 318 h 465"/>
                <a:gd name="T36" fmla="*/ 9 w 249"/>
                <a:gd name="T37" fmla="*/ 248 h 465"/>
                <a:gd name="T38" fmla="*/ 42 w 249"/>
                <a:gd name="T39" fmla="*/ 209 h 465"/>
                <a:gd name="T40" fmla="*/ 9 w 249"/>
                <a:gd name="T41" fmla="*/ 193 h 465"/>
                <a:gd name="T42" fmla="*/ 5 w 249"/>
                <a:gd name="T43" fmla="*/ 152 h 465"/>
                <a:gd name="T44" fmla="*/ 14 w 249"/>
                <a:gd name="T45" fmla="*/ 128 h 465"/>
                <a:gd name="T46" fmla="*/ 10 w 249"/>
                <a:gd name="T47" fmla="*/ 81 h 465"/>
                <a:gd name="T48" fmla="*/ 30 w 249"/>
                <a:gd name="T49" fmla="*/ 48 h 465"/>
                <a:gd name="T50" fmla="*/ 47 w 249"/>
                <a:gd name="T51" fmla="*/ 14 h 465"/>
                <a:gd name="T52" fmla="*/ 43 w 249"/>
                <a:gd name="T53" fmla="*/ 4 h 465"/>
                <a:gd name="T54" fmla="*/ 110 w 249"/>
                <a:gd name="T55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9" h="465">
                  <a:moveTo>
                    <a:pt x="110" y="0"/>
                  </a:moveTo>
                  <a:cubicBezTo>
                    <a:pt x="112" y="18"/>
                    <a:pt x="117" y="31"/>
                    <a:pt x="114" y="48"/>
                  </a:cubicBezTo>
                  <a:cubicBezTo>
                    <a:pt x="113" y="57"/>
                    <a:pt x="102" y="64"/>
                    <a:pt x="101" y="73"/>
                  </a:cubicBezTo>
                  <a:cubicBezTo>
                    <a:pt x="101" y="85"/>
                    <a:pt x="115" y="93"/>
                    <a:pt x="118" y="106"/>
                  </a:cubicBezTo>
                  <a:cubicBezTo>
                    <a:pt x="126" y="134"/>
                    <a:pt x="114" y="150"/>
                    <a:pt x="104" y="172"/>
                  </a:cubicBezTo>
                  <a:cubicBezTo>
                    <a:pt x="107" y="182"/>
                    <a:pt x="109" y="194"/>
                    <a:pt x="112" y="205"/>
                  </a:cubicBezTo>
                  <a:cubicBezTo>
                    <a:pt x="141" y="231"/>
                    <a:pt x="171" y="251"/>
                    <a:pt x="191" y="286"/>
                  </a:cubicBezTo>
                  <a:cubicBezTo>
                    <a:pt x="205" y="312"/>
                    <a:pt x="211" y="346"/>
                    <a:pt x="234" y="363"/>
                  </a:cubicBezTo>
                  <a:cubicBezTo>
                    <a:pt x="235" y="386"/>
                    <a:pt x="242" y="401"/>
                    <a:pt x="249" y="418"/>
                  </a:cubicBezTo>
                  <a:cubicBezTo>
                    <a:pt x="229" y="431"/>
                    <a:pt x="211" y="446"/>
                    <a:pt x="195" y="463"/>
                  </a:cubicBezTo>
                  <a:cubicBezTo>
                    <a:pt x="188" y="463"/>
                    <a:pt x="179" y="465"/>
                    <a:pt x="176" y="460"/>
                  </a:cubicBezTo>
                  <a:cubicBezTo>
                    <a:pt x="173" y="447"/>
                    <a:pt x="184" y="433"/>
                    <a:pt x="175" y="421"/>
                  </a:cubicBezTo>
                  <a:cubicBezTo>
                    <a:pt x="158" y="426"/>
                    <a:pt x="142" y="430"/>
                    <a:pt x="126" y="437"/>
                  </a:cubicBezTo>
                  <a:cubicBezTo>
                    <a:pt x="124" y="429"/>
                    <a:pt x="123" y="420"/>
                    <a:pt x="122" y="412"/>
                  </a:cubicBezTo>
                  <a:cubicBezTo>
                    <a:pt x="91" y="409"/>
                    <a:pt x="91" y="439"/>
                    <a:pt x="63" y="441"/>
                  </a:cubicBezTo>
                  <a:cubicBezTo>
                    <a:pt x="44" y="428"/>
                    <a:pt x="24" y="415"/>
                    <a:pt x="13" y="394"/>
                  </a:cubicBezTo>
                  <a:cubicBezTo>
                    <a:pt x="21" y="382"/>
                    <a:pt x="16" y="367"/>
                    <a:pt x="20" y="352"/>
                  </a:cubicBezTo>
                  <a:cubicBezTo>
                    <a:pt x="23" y="339"/>
                    <a:pt x="37" y="330"/>
                    <a:pt x="39" y="318"/>
                  </a:cubicBezTo>
                  <a:cubicBezTo>
                    <a:pt x="28" y="297"/>
                    <a:pt x="0" y="283"/>
                    <a:pt x="9" y="248"/>
                  </a:cubicBezTo>
                  <a:cubicBezTo>
                    <a:pt x="13" y="232"/>
                    <a:pt x="34" y="224"/>
                    <a:pt x="42" y="209"/>
                  </a:cubicBezTo>
                  <a:cubicBezTo>
                    <a:pt x="32" y="202"/>
                    <a:pt x="23" y="195"/>
                    <a:pt x="9" y="193"/>
                  </a:cubicBezTo>
                  <a:cubicBezTo>
                    <a:pt x="11" y="178"/>
                    <a:pt x="4" y="167"/>
                    <a:pt x="5" y="152"/>
                  </a:cubicBezTo>
                  <a:cubicBezTo>
                    <a:pt x="6" y="143"/>
                    <a:pt x="13" y="137"/>
                    <a:pt x="14" y="128"/>
                  </a:cubicBezTo>
                  <a:cubicBezTo>
                    <a:pt x="16" y="112"/>
                    <a:pt x="7" y="97"/>
                    <a:pt x="10" y="81"/>
                  </a:cubicBezTo>
                  <a:cubicBezTo>
                    <a:pt x="13" y="70"/>
                    <a:pt x="24" y="59"/>
                    <a:pt x="30" y="48"/>
                  </a:cubicBezTo>
                  <a:cubicBezTo>
                    <a:pt x="37" y="35"/>
                    <a:pt x="41" y="24"/>
                    <a:pt x="47" y="14"/>
                  </a:cubicBezTo>
                  <a:cubicBezTo>
                    <a:pt x="49" y="8"/>
                    <a:pt x="40" y="7"/>
                    <a:pt x="43" y="4"/>
                  </a:cubicBezTo>
                  <a:cubicBezTo>
                    <a:pt x="65" y="2"/>
                    <a:pt x="96" y="1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" name="Freeform 10"/>
            <p:cNvSpPr>
              <a:spLocks/>
            </p:cNvSpPr>
            <p:nvPr userDrawn="1"/>
          </p:nvSpPr>
          <p:spPr bwMode="auto">
            <a:xfrm>
              <a:off x="7421563" y="2268538"/>
              <a:ext cx="328613" cy="406400"/>
            </a:xfrm>
            <a:custGeom>
              <a:avLst/>
              <a:gdLst>
                <a:gd name="T0" fmla="*/ 67 w 168"/>
                <a:gd name="T1" fmla="*/ 0 h 208"/>
                <a:gd name="T2" fmla="*/ 92 w 168"/>
                <a:gd name="T3" fmla="*/ 43 h 208"/>
                <a:gd name="T4" fmla="*/ 166 w 168"/>
                <a:gd name="T5" fmla="*/ 67 h 208"/>
                <a:gd name="T6" fmla="*/ 141 w 168"/>
                <a:gd name="T7" fmla="*/ 100 h 208"/>
                <a:gd name="T8" fmla="*/ 168 w 168"/>
                <a:gd name="T9" fmla="*/ 175 h 208"/>
                <a:gd name="T10" fmla="*/ 150 w 168"/>
                <a:gd name="T11" fmla="*/ 205 h 208"/>
                <a:gd name="T12" fmla="*/ 120 w 168"/>
                <a:gd name="T13" fmla="*/ 207 h 208"/>
                <a:gd name="T14" fmla="*/ 100 w 168"/>
                <a:gd name="T15" fmla="*/ 151 h 208"/>
                <a:gd name="T16" fmla="*/ 85 w 168"/>
                <a:gd name="T17" fmla="*/ 135 h 208"/>
                <a:gd name="T18" fmla="*/ 39 w 168"/>
                <a:gd name="T19" fmla="*/ 96 h 208"/>
                <a:gd name="T20" fmla="*/ 0 w 168"/>
                <a:gd name="T21" fmla="*/ 68 h 208"/>
                <a:gd name="T22" fmla="*/ 8 w 168"/>
                <a:gd name="T23" fmla="*/ 68 h 208"/>
                <a:gd name="T24" fmla="*/ 64 w 168"/>
                <a:gd name="T25" fmla="*/ 9 h 208"/>
                <a:gd name="T26" fmla="*/ 67 w 168"/>
                <a:gd name="T2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08">
                  <a:moveTo>
                    <a:pt x="67" y="0"/>
                  </a:moveTo>
                  <a:cubicBezTo>
                    <a:pt x="74" y="15"/>
                    <a:pt x="80" y="32"/>
                    <a:pt x="92" y="43"/>
                  </a:cubicBezTo>
                  <a:cubicBezTo>
                    <a:pt x="115" y="53"/>
                    <a:pt x="141" y="59"/>
                    <a:pt x="166" y="67"/>
                  </a:cubicBezTo>
                  <a:cubicBezTo>
                    <a:pt x="163" y="78"/>
                    <a:pt x="148" y="89"/>
                    <a:pt x="141" y="100"/>
                  </a:cubicBezTo>
                  <a:cubicBezTo>
                    <a:pt x="135" y="140"/>
                    <a:pt x="153" y="156"/>
                    <a:pt x="168" y="175"/>
                  </a:cubicBezTo>
                  <a:cubicBezTo>
                    <a:pt x="164" y="187"/>
                    <a:pt x="158" y="197"/>
                    <a:pt x="150" y="205"/>
                  </a:cubicBezTo>
                  <a:cubicBezTo>
                    <a:pt x="140" y="205"/>
                    <a:pt x="131" y="208"/>
                    <a:pt x="120" y="207"/>
                  </a:cubicBezTo>
                  <a:cubicBezTo>
                    <a:pt x="113" y="188"/>
                    <a:pt x="100" y="176"/>
                    <a:pt x="100" y="151"/>
                  </a:cubicBezTo>
                  <a:cubicBezTo>
                    <a:pt x="97" y="144"/>
                    <a:pt x="91" y="140"/>
                    <a:pt x="85" y="135"/>
                  </a:cubicBezTo>
                  <a:cubicBezTo>
                    <a:pt x="57" y="135"/>
                    <a:pt x="43" y="121"/>
                    <a:pt x="39" y="96"/>
                  </a:cubicBezTo>
                  <a:cubicBezTo>
                    <a:pt x="27" y="86"/>
                    <a:pt x="13" y="78"/>
                    <a:pt x="0" y="68"/>
                  </a:cubicBezTo>
                  <a:cubicBezTo>
                    <a:pt x="1" y="65"/>
                    <a:pt x="4" y="70"/>
                    <a:pt x="8" y="68"/>
                  </a:cubicBezTo>
                  <a:cubicBezTo>
                    <a:pt x="32" y="54"/>
                    <a:pt x="41" y="25"/>
                    <a:pt x="64" y="9"/>
                  </a:cubicBezTo>
                  <a:cubicBezTo>
                    <a:pt x="63" y="4"/>
                    <a:pt x="67" y="4"/>
                    <a:pt x="67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" name="Freeform 11"/>
            <p:cNvSpPr>
              <a:spLocks/>
            </p:cNvSpPr>
            <p:nvPr userDrawn="1"/>
          </p:nvSpPr>
          <p:spPr bwMode="auto">
            <a:xfrm>
              <a:off x="8796338" y="2795588"/>
              <a:ext cx="1655763" cy="1212850"/>
            </a:xfrm>
            <a:custGeom>
              <a:avLst/>
              <a:gdLst>
                <a:gd name="T0" fmla="*/ 327 w 846"/>
                <a:gd name="T1" fmla="*/ 48 h 620"/>
                <a:gd name="T2" fmla="*/ 371 w 846"/>
                <a:gd name="T3" fmla="*/ 121 h 620"/>
                <a:gd name="T4" fmla="*/ 443 w 846"/>
                <a:gd name="T5" fmla="*/ 188 h 620"/>
                <a:gd name="T6" fmla="*/ 447 w 846"/>
                <a:gd name="T7" fmla="*/ 222 h 620"/>
                <a:gd name="T8" fmla="*/ 459 w 846"/>
                <a:gd name="T9" fmla="*/ 251 h 620"/>
                <a:gd name="T10" fmla="*/ 431 w 846"/>
                <a:gd name="T11" fmla="*/ 307 h 620"/>
                <a:gd name="T12" fmla="*/ 447 w 846"/>
                <a:gd name="T13" fmla="*/ 328 h 620"/>
                <a:gd name="T14" fmla="*/ 489 w 846"/>
                <a:gd name="T15" fmla="*/ 324 h 620"/>
                <a:gd name="T16" fmla="*/ 530 w 846"/>
                <a:gd name="T17" fmla="*/ 320 h 620"/>
                <a:gd name="T18" fmla="*/ 549 w 846"/>
                <a:gd name="T19" fmla="*/ 344 h 620"/>
                <a:gd name="T20" fmla="*/ 608 w 846"/>
                <a:gd name="T21" fmla="*/ 410 h 620"/>
                <a:gd name="T22" fmla="*/ 673 w 846"/>
                <a:gd name="T23" fmla="*/ 408 h 620"/>
                <a:gd name="T24" fmla="*/ 745 w 846"/>
                <a:gd name="T25" fmla="*/ 377 h 620"/>
                <a:gd name="T26" fmla="*/ 756 w 846"/>
                <a:gd name="T27" fmla="*/ 334 h 620"/>
                <a:gd name="T28" fmla="*/ 783 w 846"/>
                <a:gd name="T29" fmla="*/ 309 h 620"/>
                <a:gd name="T30" fmla="*/ 816 w 846"/>
                <a:gd name="T31" fmla="*/ 262 h 620"/>
                <a:gd name="T32" fmla="*/ 836 w 846"/>
                <a:gd name="T33" fmla="*/ 263 h 620"/>
                <a:gd name="T34" fmla="*/ 827 w 846"/>
                <a:gd name="T35" fmla="*/ 296 h 620"/>
                <a:gd name="T36" fmla="*/ 818 w 846"/>
                <a:gd name="T37" fmla="*/ 328 h 620"/>
                <a:gd name="T38" fmla="*/ 841 w 846"/>
                <a:gd name="T39" fmla="*/ 356 h 620"/>
                <a:gd name="T40" fmla="*/ 845 w 846"/>
                <a:gd name="T41" fmla="*/ 383 h 620"/>
                <a:gd name="T42" fmla="*/ 799 w 846"/>
                <a:gd name="T43" fmla="*/ 443 h 620"/>
                <a:gd name="T44" fmla="*/ 771 w 846"/>
                <a:gd name="T45" fmla="*/ 498 h 620"/>
                <a:gd name="T46" fmla="*/ 758 w 846"/>
                <a:gd name="T47" fmla="*/ 499 h 620"/>
                <a:gd name="T48" fmla="*/ 704 w 846"/>
                <a:gd name="T49" fmla="*/ 564 h 620"/>
                <a:gd name="T50" fmla="*/ 595 w 846"/>
                <a:gd name="T51" fmla="*/ 553 h 620"/>
                <a:gd name="T52" fmla="*/ 542 w 846"/>
                <a:gd name="T53" fmla="*/ 618 h 620"/>
                <a:gd name="T54" fmla="*/ 472 w 846"/>
                <a:gd name="T55" fmla="*/ 611 h 620"/>
                <a:gd name="T56" fmla="*/ 449 w 846"/>
                <a:gd name="T57" fmla="*/ 595 h 620"/>
                <a:gd name="T58" fmla="*/ 397 w 846"/>
                <a:gd name="T59" fmla="*/ 609 h 620"/>
                <a:gd name="T60" fmla="*/ 336 w 846"/>
                <a:gd name="T61" fmla="*/ 516 h 620"/>
                <a:gd name="T62" fmla="*/ 318 w 846"/>
                <a:gd name="T63" fmla="*/ 585 h 620"/>
                <a:gd name="T64" fmla="*/ 281 w 846"/>
                <a:gd name="T65" fmla="*/ 557 h 620"/>
                <a:gd name="T66" fmla="*/ 226 w 846"/>
                <a:gd name="T67" fmla="*/ 540 h 620"/>
                <a:gd name="T68" fmla="*/ 293 w 846"/>
                <a:gd name="T69" fmla="*/ 506 h 620"/>
                <a:gd name="T70" fmla="*/ 248 w 846"/>
                <a:gd name="T71" fmla="*/ 453 h 620"/>
                <a:gd name="T72" fmla="*/ 269 w 846"/>
                <a:gd name="T73" fmla="*/ 446 h 620"/>
                <a:gd name="T74" fmla="*/ 199 w 846"/>
                <a:gd name="T75" fmla="*/ 320 h 620"/>
                <a:gd name="T76" fmla="*/ 211 w 846"/>
                <a:gd name="T77" fmla="*/ 189 h 620"/>
                <a:gd name="T78" fmla="*/ 194 w 846"/>
                <a:gd name="T79" fmla="*/ 184 h 620"/>
                <a:gd name="T80" fmla="*/ 136 w 846"/>
                <a:gd name="T81" fmla="*/ 242 h 620"/>
                <a:gd name="T82" fmla="*/ 119 w 846"/>
                <a:gd name="T83" fmla="*/ 270 h 620"/>
                <a:gd name="T84" fmla="*/ 19 w 846"/>
                <a:gd name="T85" fmla="*/ 288 h 620"/>
                <a:gd name="T86" fmla="*/ 7 w 846"/>
                <a:gd name="T87" fmla="*/ 201 h 620"/>
                <a:gd name="T88" fmla="*/ 73 w 846"/>
                <a:gd name="T89" fmla="*/ 164 h 620"/>
                <a:gd name="T90" fmla="*/ 135 w 846"/>
                <a:gd name="T91" fmla="*/ 106 h 620"/>
                <a:gd name="T92" fmla="*/ 193 w 846"/>
                <a:gd name="T93" fmla="*/ 101 h 620"/>
                <a:gd name="T94" fmla="*/ 219 w 846"/>
                <a:gd name="T95" fmla="*/ 73 h 620"/>
                <a:gd name="T96" fmla="*/ 217 w 846"/>
                <a:gd name="T97" fmla="*/ 0 h 620"/>
                <a:gd name="T98" fmla="*/ 278 w 846"/>
                <a:gd name="T99" fmla="*/ 15 h 620"/>
                <a:gd name="T100" fmla="*/ 327 w 846"/>
                <a:gd name="T101" fmla="*/ 4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6" h="620">
                  <a:moveTo>
                    <a:pt x="327" y="48"/>
                  </a:moveTo>
                  <a:cubicBezTo>
                    <a:pt x="332" y="81"/>
                    <a:pt x="350" y="99"/>
                    <a:pt x="371" y="121"/>
                  </a:cubicBezTo>
                  <a:cubicBezTo>
                    <a:pt x="394" y="146"/>
                    <a:pt x="415" y="169"/>
                    <a:pt x="443" y="188"/>
                  </a:cubicBezTo>
                  <a:cubicBezTo>
                    <a:pt x="445" y="201"/>
                    <a:pt x="444" y="211"/>
                    <a:pt x="447" y="222"/>
                  </a:cubicBezTo>
                  <a:cubicBezTo>
                    <a:pt x="450" y="233"/>
                    <a:pt x="459" y="243"/>
                    <a:pt x="459" y="251"/>
                  </a:cubicBezTo>
                  <a:cubicBezTo>
                    <a:pt x="459" y="270"/>
                    <a:pt x="435" y="289"/>
                    <a:pt x="431" y="307"/>
                  </a:cubicBezTo>
                  <a:cubicBezTo>
                    <a:pt x="434" y="316"/>
                    <a:pt x="442" y="321"/>
                    <a:pt x="447" y="328"/>
                  </a:cubicBezTo>
                  <a:cubicBezTo>
                    <a:pt x="462" y="327"/>
                    <a:pt x="476" y="325"/>
                    <a:pt x="489" y="324"/>
                  </a:cubicBezTo>
                  <a:cubicBezTo>
                    <a:pt x="503" y="323"/>
                    <a:pt x="520" y="317"/>
                    <a:pt x="530" y="320"/>
                  </a:cubicBezTo>
                  <a:cubicBezTo>
                    <a:pt x="537" y="322"/>
                    <a:pt x="543" y="337"/>
                    <a:pt x="549" y="344"/>
                  </a:cubicBezTo>
                  <a:cubicBezTo>
                    <a:pt x="567" y="367"/>
                    <a:pt x="591" y="389"/>
                    <a:pt x="608" y="410"/>
                  </a:cubicBezTo>
                  <a:cubicBezTo>
                    <a:pt x="631" y="406"/>
                    <a:pt x="653" y="411"/>
                    <a:pt x="673" y="408"/>
                  </a:cubicBezTo>
                  <a:cubicBezTo>
                    <a:pt x="700" y="404"/>
                    <a:pt x="721" y="382"/>
                    <a:pt x="745" y="377"/>
                  </a:cubicBezTo>
                  <a:cubicBezTo>
                    <a:pt x="750" y="361"/>
                    <a:pt x="749" y="346"/>
                    <a:pt x="756" y="334"/>
                  </a:cubicBezTo>
                  <a:cubicBezTo>
                    <a:pt x="761" y="323"/>
                    <a:pt x="775" y="319"/>
                    <a:pt x="783" y="309"/>
                  </a:cubicBezTo>
                  <a:cubicBezTo>
                    <a:pt x="797" y="294"/>
                    <a:pt x="802" y="275"/>
                    <a:pt x="816" y="262"/>
                  </a:cubicBezTo>
                  <a:cubicBezTo>
                    <a:pt x="823" y="263"/>
                    <a:pt x="832" y="261"/>
                    <a:pt x="836" y="263"/>
                  </a:cubicBezTo>
                  <a:cubicBezTo>
                    <a:pt x="833" y="274"/>
                    <a:pt x="830" y="285"/>
                    <a:pt x="827" y="296"/>
                  </a:cubicBezTo>
                  <a:cubicBezTo>
                    <a:pt x="824" y="306"/>
                    <a:pt x="817" y="320"/>
                    <a:pt x="818" y="328"/>
                  </a:cubicBezTo>
                  <a:cubicBezTo>
                    <a:pt x="819" y="339"/>
                    <a:pt x="836" y="343"/>
                    <a:pt x="841" y="356"/>
                  </a:cubicBezTo>
                  <a:cubicBezTo>
                    <a:pt x="846" y="366"/>
                    <a:pt x="841" y="371"/>
                    <a:pt x="845" y="383"/>
                  </a:cubicBezTo>
                  <a:cubicBezTo>
                    <a:pt x="831" y="401"/>
                    <a:pt x="808" y="417"/>
                    <a:pt x="799" y="443"/>
                  </a:cubicBezTo>
                  <a:cubicBezTo>
                    <a:pt x="792" y="464"/>
                    <a:pt x="791" y="487"/>
                    <a:pt x="771" y="498"/>
                  </a:cubicBezTo>
                  <a:cubicBezTo>
                    <a:pt x="768" y="500"/>
                    <a:pt x="763" y="497"/>
                    <a:pt x="758" y="499"/>
                  </a:cubicBezTo>
                  <a:cubicBezTo>
                    <a:pt x="738" y="518"/>
                    <a:pt x="724" y="544"/>
                    <a:pt x="704" y="564"/>
                  </a:cubicBezTo>
                  <a:cubicBezTo>
                    <a:pt x="663" y="561"/>
                    <a:pt x="619" y="572"/>
                    <a:pt x="595" y="553"/>
                  </a:cubicBezTo>
                  <a:cubicBezTo>
                    <a:pt x="583" y="581"/>
                    <a:pt x="566" y="603"/>
                    <a:pt x="542" y="618"/>
                  </a:cubicBezTo>
                  <a:cubicBezTo>
                    <a:pt x="515" y="619"/>
                    <a:pt x="493" y="620"/>
                    <a:pt x="472" y="611"/>
                  </a:cubicBezTo>
                  <a:cubicBezTo>
                    <a:pt x="464" y="608"/>
                    <a:pt x="457" y="596"/>
                    <a:pt x="449" y="595"/>
                  </a:cubicBezTo>
                  <a:cubicBezTo>
                    <a:pt x="430" y="594"/>
                    <a:pt x="420" y="611"/>
                    <a:pt x="397" y="609"/>
                  </a:cubicBezTo>
                  <a:cubicBezTo>
                    <a:pt x="397" y="562"/>
                    <a:pt x="374" y="529"/>
                    <a:pt x="336" y="516"/>
                  </a:cubicBezTo>
                  <a:cubicBezTo>
                    <a:pt x="328" y="536"/>
                    <a:pt x="322" y="560"/>
                    <a:pt x="318" y="585"/>
                  </a:cubicBezTo>
                  <a:cubicBezTo>
                    <a:pt x="302" y="580"/>
                    <a:pt x="293" y="567"/>
                    <a:pt x="281" y="557"/>
                  </a:cubicBezTo>
                  <a:cubicBezTo>
                    <a:pt x="260" y="555"/>
                    <a:pt x="229" y="556"/>
                    <a:pt x="226" y="540"/>
                  </a:cubicBezTo>
                  <a:cubicBezTo>
                    <a:pt x="255" y="535"/>
                    <a:pt x="273" y="520"/>
                    <a:pt x="293" y="506"/>
                  </a:cubicBezTo>
                  <a:cubicBezTo>
                    <a:pt x="278" y="488"/>
                    <a:pt x="263" y="471"/>
                    <a:pt x="248" y="453"/>
                  </a:cubicBezTo>
                  <a:cubicBezTo>
                    <a:pt x="254" y="449"/>
                    <a:pt x="263" y="449"/>
                    <a:pt x="269" y="446"/>
                  </a:cubicBezTo>
                  <a:cubicBezTo>
                    <a:pt x="257" y="393"/>
                    <a:pt x="230" y="355"/>
                    <a:pt x="199" y="320"/>
                  </a:cubicBezTo>
                  <a:cubicBezTo>
                    <a:pt x="203" y="278"/>
                    <a:pt x="232" y="230"/>
                    <a:pt x="211" y="189"/>
                  </a:cubicBezTo>
                  <a:cubicBezTo>
                    <a:pt x="206" y="188"/>
                    <a:pt x="199" y="187"/>
                    <a:pt x="194" y="184"/>
                  </a:cubicBezTo>
                  <a:cubicBezTo>
                    <a:pt x="171" y="197"/>
                    <a:pt x="153" y="221"/>
                    <a:pt x="136" y="242"/>
                  </a:cubicBezTo>
                  <a:cubicBezTo>
                    <a:pt x="129" y="251"/>
                    <a:pt x="125" y="261"/>
                    <a:pt x="119" y="270"/>
                  </a:cubicBezTo>
                  <a:cubicBezTo>
                    <a:pt x="102" y="293"/>
                    <a:pt x="41" y="324"/>
                    <a:pt x="19" y="288"/>
                  </a:cubicBezTo>
                  <a:cubicBezTo>
                    <a:pt x="6" y="268"/>
                    <a:pt x="0" y="228"/>
                    <a:pt x="7" y="201"/>
                  </a:cubicBezTo>
                  <a:cubicBezTo>
                    <a:pt x="36" y="196"/>
                    <a:pt x="49" y="175"/>
                    <a:pt x="73" y="164"/>
                  </a:cubicBezTo>
                  <a:cubicBezTo>
                    <a:pt x="83" y="133"/>
                    <a:pt x="101" y="113"/>
                    <a:pt x="135" y="106"/>
                  </a:cubicBezTo>
                  <a:cubicBezTo>
                    <a:pt x="154" y="103"/>
                    <a:pt x="174" y="108"/>
                    <a:pt x="193" y="101"/>
                  </a:cubicBezTo>
                  <a:cubicBezTo>
                    <a:pt x="201" y="98"/>
                    <a:pt x="218" y="79"/>
                    <a:pt x="219" y="73"/>
                  </a:cubicBezTo>
                  <a:cubicBezTo>
                    <a:pt x="222" y="59"/>
                    <a:pt x="193" y="0"/>
                    <a:pt x="217" y="0"/>
                  </a:cubicBezTo>
                  <a:cubicBezTo>
                    <a:pt x="238" y="0"/>
                    <a:pt x="265" y="8"/>
                    <a:pt x="278" y="15"/>
                  </a:cubicBezTo>
                  <a:cubicBezTo>
                    <a:pt x="298" y="26"/>
                    <a:pt x="303" y="45"/>
                    <a:pt x="327" y="4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" name="Freeform 12"/>
            <p:cNvSpPr>
              <a:spLocks/>
            </p:cNvSpPr>
            <p:nvPr userDrawn="1"/>
          </p:nvSpPr>
          <p:spPr bwMode="auto">
            <a:xfrm>
              <a:off x="7985125" y="3024188"/>
              <a:ext cx="523875" cy="771525"/>
            </a:xfrm>
            <a:custGeom>
              <a:avLst/>
              <a:gdLst>
                <a:gd name="T0" fmla="*/ 267 w 267"/>
                <a:gd name="T1" fmla="*/ 178 h 394"/>
                <a:gd name="T2" fmla="*/ 227 w 267"/>
                <a:gd name="T3" fmla="*/ 244 h 394"/>
                <a:gd name="T4" fmla="*/ 250 w 267"/>
                <a:gd name="T5" fmla="*/ 275 h 394"/>
                <a:gd name="T6" fmla="*/ 252 w 267"/>
                <a:gd name="T7" fmla="*/ 322 h 394"/>
                <a:gd name="T8" fmla="*/ 214 w 267"/>
                <a:gd name="T9" fmla="*/ 357 h 394"/>
                <a:gd name="T10" fmla="*/ 148 w 267"/>
                <a:gd name="T11" fmla="*/ 385 h 394"/>
                <a:gd name="T12" fmla="*/ 140 w 267"/>
                <a:gd name="T13" fmla="*/ 357 h 394"/>
                <a:gd name="T14" fmla="*/ 128 w 267"/>
                <a:gd name="T15" fmla="*/ 360 h 394"/>
                <a:gd name="T16" fmla="*/ 95 w 267"/>
                <a:gd name="T17" fmla="*/ 295 h 394"/>
                <a:gd name="T18" fmla="*/ 60 w 267"/>
                <a:gd name="T19" fmla="*/ 253 h 394"/>
                <a:gd name="T20" fmla="*/ 48 w 267"/>
                <a:gd name="T21" fmla="*/ 199 h 394"/>
                <a:gd name="T22" fmla="*/ 25 w 267"/>
                <a:gd name="T23" fmla="*/ 155 h 394"/>
                <a:gd name="T24" fmla="*/ 0 w 267"/>
                <a:gd name="T25" fmla="*/ 116 h 394"/>
                <a:gd name="T26" fmla="*/ 57 w 267"/>
                <a:gd name="T27" fmla="*/ 90 h 394"/>
                <a:gd name="T28" fmla="*/ 86 w 267"/>
                <a:gd name="T29" fmla="*/ 47 h 394"/>
                <a:gd name="T30" fmla="*/ 119 w 267"/>
                <a:gd name="T31" fmla="*/ 0 h 394"/>
                <a:gd name="T32" fmla="*/ 153 w 267"/>
                <a:gd name="T33" fmla="*/ 41 h 394"/>
                <a:gd name="T34" fmla="*/ 186 w 267"/>
                <a:gd name="T35" fmla="*/ 83 h 394"/>
                <a:gd name="T36" fmla="*/ 238 w 267"/>
                <a:gd name="T37" fmla="*/ 157 h 394"/>
                <a:gd name="T38" fmla="*/ 267 w 267"/>
                <a:gd name="T39" fmla="*/ 17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7" h="394">
                  <a:moveTo>
                    <a:pt x="267" y="178"/>
                  </a:moveTo>
                  <a:cubicBezTo>
                    <a:pt x="254" y="188"/>
                    <a:pt x="224" y="218"/>
                    <a:pt x="227" y="244"/>
                  </a:cubicBezTo>
                  <a:cubicBezTo>
                    <a:pt x="229" y="257"/>
                    <a:pt x="245" y="266"/>
                    <a:pt x="250" y="275"/>
                  </a:cubicBezTo>
                  <a:cubicBezTo>
                    <a:pt x="255" y="287"/>
                    <a:pt x="256" y="309"/>
                    <a:pt x="252" y="322"/>
                  </a:cubicBezTo>
                  <a:cubicBezTo>
                    <a:pt x="247" y="337"/>
                    <a:pt x="227" y="348"/>
                    <a:pt x="214" y="357"/>
                  </a:cubicBezTo>
                  <a:cubicBezTo>
                    <a:pt x="194" y="372"/>
                    <a:pt x="179" y="394"/>
                    <a:pt x="148" y="385"/>
                  </a:cubicBezTo>
                  <a:cubicBezTo>
                    <a:pt x="145" y="376"/>
                    <a:pt x="146" y="363"/>
                    <a:pt x="140" y="357"/>
                  </a:cubicBezTo>
                  <a:cubicBezTo>
                    <a:pt x="136" y="353"/>
                    <a:pt x="134" y="361"/>
                    <a:pt x="128" y="360"/>
                  </a:cubicBezTo>
                  <a:cubicBezTo>
                    <a:pt x="116" y="340"/>
                    <a:pt x="110" y="318"/>
                    <a:pt x="95" y="295"/>
                  </a:cubicBezTo>
                  <a:cubicBezTo>
                    <a:pt x="86" y="280"/>
                    <a:pt x="66" y="268"/>
                    <a:pt x="60" y="253"/>
                  </a:cubicBezTo>
                  <a:cubicBezTo>
                    <a:pt x="52" y="235"/>
                    <a:pt x="54" y="216"/>
                    <a:pt x="48" y="199"/>
                  </a:cubicBezTo>
                  <a:cubicBezTo>
                    <a:pt x="43" y="183"/>
                    <a:pt x="33" y="169"/>
                    <a:pt x="25" y="155"/>
                  </a:cubicBezTo>
                  <a:cubicBezTo>
                    <a:pt x="18" y="142"/>
                    <a:pt x="12" y="127"/>
                    <a:pt x="0" y="116"/>
                  </a:cubicBezTo>
                  <a:cubicBezTo>
                    <a:pt x="13" y="99"/>
                    <a:pt x="26" y="80"/>
                    <a:pt x="57" y="90"/>
                  </a:cubicBezTo>
                  <a:cubicBezTo>
                    <a:pt x="67" y="81"/>
                    <a:pt x="76" y="65"/>
                    <a:pt x="86" y="47"/>
                  </a:cubicBezTo>
                  <a:cubicBezTo>
                    <a:pt x="94" y="33"/>
                    <a:pt x="109" y="0"/>
                    <a:pt x="119" y="0"/>
                  </a:cubicBezTo>
                  <a:cubicBezTo>
                    <a:pt x="130" y="0"/>
                    <a:pt x="146" y="30"/>
                    <a:pt x="153" y="41"/>
                  </a:cubicBezTo>
                  <a:cubicBezTo>
                    <a:pt x="164" y="56"/>
                    <a:pt x="178" y="70"/>
                    <a:pt x="186" y="83"/>
                  </a:cubicBezTo>
                  <a:cubicBezTo>
                    <a:pt x="204" y="112"/>
                    <a:pt x="210" y="140"/>
                    <a:pt x="238" y="157"/>
                  </a:cubicBezTo>
                  <a:cubicBezTo>
                    <a:pt x="251" y="165"/>
                    <a:pt x="263" y="161"/>
                    <a:pt x="267" y="17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7" name="Freeform 13"/>
            <p:cNvSpPr>
              <a:spLocks/>
            </p:cNvSpPr>
            <p:nvPr userDrawn="1"/>
          </p:nvSpPr>
          <p:spPr bwMode="auto">
            <a:xfrm>
              <a:off x="8366125" y="3089275"/>
              <a:ext cx="844550" cy="631825"/>
            </a:xfrm>
            <a:custGeom>
              <a:avLst/>
              <a:gdLst>
                <a:gd name="T0" fmla="*/ 421 w 432"/>
                <a:gd name="T1" fmla="*/ 49 h 323"/>
                <a:gd name="T2" fmla="*/ 415 w 432"/>
                <a:gd name="T3" fmla="*/ 128 h 323"/>
                <a:gd name="T4" fmla="*/ 405 w 432"/>
                <a:gd name="T5" fmla="*/ 177 h 323"/>
                <a:gd name="T6" fmla="*/ 359 w 432"/>
                <a:gd name="T7" fmla="*/ 223 h 323"/>
                <a:gd name="T8" fmla="*/ 306 w 432"/>
                <a:gd name="T9" fmla="*/ 241 h 323"/>
                <a:gd name="T10" fmla="*/ 252 w 432"/>
                <a:gd name="T11" fmla="*/ 267 h 323"/>
                <a:gd name="T12" fmla="*/ 208 w 432"/>
                <a:gd name="T13" fmla="*/ 320 h 323"/>
                <a:gd name="T14" fmla="*/ 165 w 432"/>
                <a:gd name="T15" fmla="*/ 314 h 323"/>
                <a:gd name="T16" fmla="*/ 125 w 432"/>
                <a:gd name="T17" fmla="*/ 303 h 323"/>
                <a:gd name="T18" fmla="*/ 94 w 432"/>
                <a:gd name="T19" fmla="*/ 323 h 323"/>
                <a:gd name="T20" fmla="*/ 66 w 432"/>
                <a:gd name="T21" fmla="*/ 303 h 323"/>
                <a:gd name="T22" fmla="*/ 67 w 432"/>
                <a:gd name="T23" fmla="*/ 237 h 323"/>
                <a:gd name="T24" fmla="*/ 46 w 432"/>
                <a:gd name="T25" fmla="*/ 209 h 323"/>
                <a:gd name="T26" fmla="*/ 67 w 432"/>
                <a:gd name="T27" fmla="*/ 165 h 323"/>
                <a:gd name="T28" fmla="*/ 86 w 432"/>
                <a:gd name="T29" fmla="*/ 149 h 323"/>
                <a:gd name="T30" fmla="*/ 49 w 432"/>
                <a:gd name="T31" fmla="*/ 112 h 323"/>
                <a:gd name="T32" fmla="*/ 0 w 432"/>
                <a:gd name="T33" fmla="*/ 37 h 323"/>
                <a:gd name="T34" fmla="*/ 29 w 432"/>
                <a:gd name="T35" fmla="*/ 28 h 323"/>
                <a:gd name="T36" fmla="*/ 73 w 432"/>
                <a:gd name="T37" fmla="*/ 38 h 323"/>
                <a:gd name="T38" fmla="*/ 115 w 432"/>
                <a:gd name="T39" fmla="*/ 50 h 323"/>
                <a:gd name="T40" fmla="*/ 145 w 432"/>
                <a:gd name="T41" fmla="*/ 25 h 323"/>
                <a:gd name="T42" fmla="*/ 174 w 432"/>
                <a:gd name="T43" fmla="*/ 82 h 323"/>
                <a:gd name="T44" fmla="*/ 193 w 432"/>
                <a:gd name="T45" fmla="*/ 10 h 323"/>
                <a:gd name="T46" fmla="*/ 207 w 432"/>
                <a:gd name="T47" fmla="*/ 0 h 323"/>
                <a:gd name="T48" fmla="*/ 208 w 432"/>
                <a:gd name="T49" fmla="*/ 1 h 323"/>
                <a:gd name="T50" fmla="*/ 212 w 432"/>
                <a:gd name="T51" fmla="*/ 55 h 323"/>
                <a:gd name="T52" fmla="*/ 210 w 432"/>
                <a:gd name="T53" fmla="*/ 71 h 323"/>
                <a:gd name="T54" fmla="*/ 251 w 432"/>
                <a:gd name="T55" fmla="*/ 166 h 323"/>
                <a:gd name="T56" fmla="*/ 307 w 432"/>
                <a:gd name="T57" fmla="*/ 159 h 323"/>
                <a:gd name="T58" fmla="*/ 348 w 432"/>
                <a:gd name="T59" fmla="*/ 129 h 323"/>
                <a:gd name="T60" fmla="*/ 363 w 432"/>
                <a:gd name="T61" fmla="*/ 101 h 323"/>
                <a:gd name="T62" fmla="*/ 386 w 432"/>
                <a:gd name="T63" fmla="*/ 79 h 323"/>
                <a:gd name="T64" fmla="*/ 421 w 432"/>
                <a:gd name="T65" fmla="*/ 49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323">
                  <a:moveTo>
                    <a:pt x="421" y="49"/>
                  </a:moveTo>
                  <a:cubicBezTo>
                    <a:pt x="432" y="73"/>
                    <a:pt x="421" y="100"/>
                    <a:pt x="415" y="128"/>
                  </a:cubicBezTo>
                  <a:cubicBezTo>
                    <a:pt x="412" y="145"/>
                    <a:pt x="410" y="165"/>
                    <a:pt x="405" y="177"/>
                  </a:cubicBezTo>
                  <a:cubicBezTo>
                    <a:pt x="399" y="192"/>
                    <a:pt x="375" y="219"/>
                    <a:pt x="359" y="223"/>
                  </a:cubicBezTo>
                  <a:cubicBezTo>
                    <a:pt x="339" y="227"/>
                    <a:pt x="314" y="218"/>
                    <a:pt x="306" y="241"/>
                  </a:cubicBezTo>
                  <a:cubicBezTo>
                    <a:pt x="289" y="253"/>
                    <a:pt x="268" y="256"/>
                    <a:pt x="252" y="267"/>
                  </a:cubicBezTo>
                  <a:cubicBezTo>
                    <a:pt x="233" y="280"/>
                    <a:pt x="226" y="306"/>
                    <a:pt x="208" y="320"/>
                  </a:cubicBezTo>
                  <a:cubicBezTo>
                    <a:pt x="194" y="318"/>
                    <a:pt x="180" y="317"/>
                    <a:pt x="165" y="314"/>
                  </a:cubicBezTo>
                  <a:cubicBezTo>
                    <a:pt x="151" y="311"/>
                    <a:pt x="135" y="302"/>
                    <a:pt x="125" y="303"/>
                  </a:cubicBezTo>
                  <a:cubicBezTo>
                    <a:pt x="112" y="304"/>
                    <a:pt x="106" y="318"/>
                    <a:pt x="94" y="323"/>
                  </a:cubicBezTo>
                  <a:cubicBezTo>
                    <a:pt x="83" y="317"/>
                    <a:pt x="77" y="308"/>
                    <a:pt x="66" y="303"/>
                  </a:cubicBezTo>
                  <a:cubicBezTo>
                    <a:pt x="76" y="280"/>
                    <a:pt x="76" y="255"/>
                    <a:pt x="67" y="237"/>
                  </a:cubicBezTo>
                  <a:cubicBezTo>
                    <a:pt x="62" y="226"/>
                    <a:pt x="47" y="218"/>
                    <a:pt x="46" y="209"/>
                  </a:cubicBezTo>
                  <a:cubicBezTo>
                    <a:pt x="45" y="196"/>
                    <a:pt x="61" y="171"/>
                    <a:pt x="67" y="165"/>
                  </a:cubicBezTo>
                  <a:cubicBezTo>
                    <a:pt x="73" y="159"/>
                    <a:pt x="84" y="157"/>
                    <a:pt x="86" y="149"/>
                  </a:cubicBezTo>
                  <a:cubicBezTo>
                    <a:pt x="90" y="127"/>
                    <a:pt x="62" y="120"/>
                    <a:pt x="49" y="112"/>
                  </a:cubicBezTo>
                  <a:cubicBezTo>
                    <a:pt x="24" y="96"/>
                    <a:pt x="13" y="62"/>
                    <a:pt x="0" y="37"/>
                  </a:cubicBezTo>
                  <a:cubicBezTo>
                    <a:pt x="12" y="38"/>
                    <a:pt x="19" y="28"/>
                    <a:pt x="29" y="28"/>
                  </a:cubicBezTo>
                  <a:cubicBezTo>
                    <a:pt x="42" y="27"/>
                    <a:pt x="59" y="35"/>
                    <a:pt x="73" y="38"/>
                  </a:cubicBezTo>
                  <a:cubicBezTo>
                    <a:pt x="88" y="42"/>
                    <a:pt x="102" y="46"/>
                    <a:pt x="115" y="50"/>
                  </a:cubicBezTo>
                  <a:cubicBezTo>
                    <a:pt x="129" y="45"/>
                    <a:pt x="135" y="33"/>
                    <a:pt x="145" y="25"/>
                  </a:cubicBezTo>
                  <a:cubicBezTo>
                    <a:pt x="155" y="44"/>
                    <a:pt x="166" y="61"/>
                    <a:pt x="174" y="82"/>
                  </a:cubicBezTo>
                  <a:cubicBezTo>
                    <a:pt x="182" y="59"/>
                    <a:pt x="187" y="34"/>
                    <a:pt x="193" y="10"/>
                  </a:cubicBezTo>
                  <a:cubicBezTo>
                    <a:pt x="197" y="7"/>
                    <a:pt x="202" y="3"/>
                    <a:pt x="207" y="0"/>
                  </a:cubicBezTo>
                  <a:cubicBezTo>
                    <a:pt x="208" y="0"/>
                    <a:pt x="208" y="0"/>
                    <a:pt x="208" y="1"/>
                  </a:cubicBezTo>
                  <a:cubicBezTo>
                    <a:pt x="203" y="19"/>
                    <a:pt x="212" y="38"/>
                    <a:pt x="212" y="55"/>
                  </a:cubicBezTo>
                  <a:cubicBezTo>
                    <a:pt x="213" y="61"/>
                    <a:pt x="210" y="66"/>
                    <a:pt x="210" y="71"/>
                  </a:cubicBezTo>
                  <a:cubicBezTo>
                    <a:pt x="208" y="112"/>
                    <a:pt x="226" y="148"/>
                    <a:pt x="251" y="166"/>
                  </a:cubicBezTo>
                  <a:cubicBezTo>
                    <a:pt x="275" y="166"/>
                    <a:pt x="291" y="167"/>
                    <a:pt x="307" y="159"/>
                  </a:cubicBezTo>
                  <a:cubicBezTo>
                    <a:pt x="321" y="153"/>
                    <a:pt x="340" y="139"/>
                    <a:pt x="348" y="129"/>
                  </a:cubicBezTo>
                  <a:cubicBezTo>
                    <a:pt x="354" y="121"/>
                    <a:pt x="356" y="110"/>
                    <a:pt x="363" y="101"/>
                  </a:cubicBezTo>
                  <a:cubicBezTo>
                    <a:pt x="369" y="94"/>
                    <a:pt x="379" y="88"/>
                    <a:pt x="386" y="79"/>
                  </a:cubicBezTo>
                  <a:cubicBezTo>
                    <a:pt x="396" y="67"/>
                    <a:pt x="401" y="49"/>
                    <a:pt x="421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8" name="Freeform 14"/>
            <p:cNvSpPr>
              <a:spLocks/>
            </p:cNvSpPr>
            <p:nvPr userDrawn="1"/>
          </p:nvSpPr>
          <p:spPr bwMode="auto">
            <a:xfrm>
              <a:off x="8559800" y="3448050"/>
              <a:ext cx="771525" cy="482600"/>
            </a:xfrm>
            <a:custGeom>
              <a:avLst/>
              <a:gdLst>
                <a:gd name="T0" fmla="*/ 315 w 394"/>
                <a:gd name="T1" fmla="*/ 0 h 246"/>
                <a:gd name="T2" fmla="*/ 374 w 394"/>
                <a:gd name="T3" fmla="*/ 103 h 246"/>
                <a:gd name="T4" fmla="*/ 348 w 394"/>
                <a:gd name="T5" fmla="*/ 111 h 246"/>
                <a:gd name="T6" fmla="*/ 394 w 394"/>
                <a:gd name="T7" fmla="*/ 169 h 246"/>
                <a:gd name="T8" fmla="*/ 357 w 394"/>
                <a:gd name="T9" fmla="*/ 192 h 246"/>
                <a:gd name="T10" fmla="*/ 286 w 394"/>
                <a:gd name="T11" fmla="*/ 181 h 246"/>
                <a:gd name="T12" fmla="*/ 200 w 394"/>
                <a:gd name="T13" fmla="*/ 202 h 246"/>
                <a:gd name="T14" fmla="*/ 181 w 394"/>
                <a:gd name="T15" fmla="*/ 188 h 246"/>
                <a:gd name="T16" fmla="*/ 59 w 394"/>
                <a:gd name="T17" fmla="*/ 226 h 246"/>
                <a:gd name="T18" fmla="*/ 58 w 394"/>
                <a:gd name="T19" fmla="*/ 246 h 246"/>
                <a:gd name="T20" fmla="*/ 24 w 394"/>
                <a:gd name="T21" fmla="*/ 235 h 246"/>
                <a:gd name="T22" fmla="*/ 0 w 394"/>
                <a:gd name="T23" fmla="*/ 151 h 246"/>
                <a:gd name="T24" fmla="*/ 28 w 394"/>
                <a:gd name="T25" fmla="*/ 132 h 246"/>
                <a:gd name="T26" fmla="*/ 69 w 394"/>
                <a:gd name="T27" fmla="*/ 143 h 246"/>
                <a:gd name="T28" fmla="*/ 113 w 394"/>
                <a:gd name="T29" fmla="*/ 149 h 246"/>
                <a:gd name="T30" fmla="*/ 138 w 394"/>
                <a:gd name="T31" fmla="*/ 122 h 246"/>
                <a:gd name="T32" fmla="*/ 161 w 394"/>
                <a:gd name="T33" fmla="*/ 93 h 246"/>
                <a:gd name="T34" fmla="*/ 218 w 394"/>
                <a:gd name="T35" fmla="*/ 65 h 246"/>
                <a:gd name="T36" fmla="*/ 227 w 394"/>
                <a:gd name="T37" fmla="*/ 53 h 246"/>
                <a:gd name="T38" fmla="*/ 254 w 394"/>
                <a:gd name="T39" fmla="*/ 52 h 246"/>
                <a:gd name="T40" fmla="*/ 315 w 394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246">
                  <a:moveTo>
                    <a:pt x="315" y="0"/>
                  </a:moveTo>
                  <a:cubicBezTo>
                    <a:pt x="341" y="28"/>
                    <a:pt x="363" y="61"/>
                    <a:pt x="374" y="103"/>
                  </a:cubicBezTo>
                  <a:cubicBezTo>
                    <a:pt x="367" y="107"/>
                    <a:pt x="356" y="108"/>
                    <a:pt x="348" y="111"/>
                  </a:cubicBezTo>
                  <a:cubicBezTo>
                    <a:pt x="359" y="130"/>
                    <a:pt x="380" y="149"/>
                    <a:pt x="394" y="169"/>
                  </a:cubicBezTo>
                  <a:cubicBezTo>
                    <a:pt x="388" y="176"/>
                    <a:pt x="374" y="187"/>
                    <a:pt x="357" y="192"/>
                  </a:cubicBezTo>
                  <a:cubicBezTo>
                    <a:pt x="329" y="200"/>
                    <a:pt x="297" y="200"/>
                    <a:pt x="286" y="181"/>
                  </a:cubicBezTo>
                  <a:cubicBezTo>
                    <a:pt x="253" y="184"/>
                    <a:pt x="220" y="186"/>
                    <a:pt x="200" y="202"/>
                  </a:cubicBezTo>
                  <a:cubicBezTo>
                    <a:pt x="192" y="200"/>
                    <a:pt x="188" y="192"/>
                    <a:pt x="181" y="188"/>
                  </a:cubicBezTo>
                  <a:cubicBezTo>
                    <a:pt x="149" y="209"/>
                    <a:pt x="99" y="212"/>
                    <a:pt x="59" y="226"/>
                  </a:cubicBezTo>
                  <a:cubicBezTo>
                    <a:pt x="60" y="234"/>
                    <a:pt x="58" y="238"/>
                    <a:pt x="58" y="246"/>
                  </a:cubicBezTo>
                  <a:cubicBezTo>
                    <a:pt x="47" y="242"/>
                    <a:pt x="35" y="239"/>
                    <a:pt x="24" y="235"/>
                  </a:cubicBezTo>
                  <a:cubicBezTo>
                    <a:pt x="23" y="200"/>
                    <a:pt x="8" y="179"/>
                    <a:pt x="0" y="151"/>
                  </a:cubicBezTo>
                  <a:cubicBezTo>
                    <a:pt x="8" y="143"/>
                    <a:pt x="18" y="138"/>
                    <a:pt x="28" y="132"/>
                  </a:cubicBezTo>
                  <a:cubicBezTo>
                    <a:pt x="40" y="135"/>
                    <a:pt x="53" y="140"/>
                    <a:pt x="69" y="143"/>
                  </a:cubicBezTo>
                  <a:cubicBezTo>
                    <a:pt x="81" y="145"/>
                    <a:pt x="102" y="152"/>
                    <a:pt x="113" y="149"/>
                  </a:cubicBezTo>
                  <a:cubicBezTo>
                    <a:pt x="120" y="148"/>
                    <a:pt x="131" y="131"/>
                    <a:pt x="138" y="122"/>
                  </a:cubicBezTo>
                  <a:cubicBezTo>
                    <a:pt x="147" y="111"/>
                    <a:pt x="153" y="98"/>
                    <a:pt x="161" y="93"/>
                  </a:cubicBezTo>
                  <a:cubicBezTo>
                    <a:pt x="176" y="82"/>
                    <a:pt x="203" y="78"/>
                    <a:pt x="218" y="65"/>
                  </a:cubicBezTo>
                  <a:cubicBezTo>
                    <a:pt x="222" y="62"/>
                    <a:pt x="223" y="55"/>
                    <a:pt x="227" y="53"/>
                  </a:cubicBezTo>
                  <a:cubicBezTo>
                    <a:pt x="236" y="48"/>
                    <a:pt x="244" y="53"/>
                    <a:pt x="254" y="52"/>
                  </a:cubicBezTo>
                  <a:cubicBezTo>
                    <a:pt x="287" y="49"/>
                    <a:pt x="299" y="21"/>
                    <a:pt x="31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9" name="Freeform 15"/>
            <p:cNvSpPr>
              <a:spLocks/>
            </p:cNvSpPr>
            <p:nvPr userDrawn="1"/>
          </p:nvSpPr>
          <p:spPr bwMode="auto">
            <a:xfrm>
              <a:off x="9912350" y="3578225"/>
              <a:ext cx="1143000" cy="995363"/>
            </a:xfrm>
            <a:custGeom>
              <a:avLst/>
              <a:gdLst>
                <a:gd name="T0" fmla="*/ 275 w 584"/>
                <a:gd name="T1" fmla="*/ 0 h 509"/>
                <a:gd name="T2" fmla="*/ 284 w 584"/>
                <a:gd name="T3" fmla="*/ 61 h 509"/>
                <a:gd name="T4" fmla="*/ 317 w 584"/>
                <a:gd name="T5" fmla="*/ 101 h 509"/>
                <a:gd name="T6" fmla="*/ 354 w 584"/>
                <a:gd name="T7" fmla="*/ 79 h 509"/>
                <a:gd name="T8" fmla="*/ 393 w 584"/>
                <a:gd name="T9" fmla="*/ 60 h 509"/>
                <a:gd name="T10" fmla="*/ 455 w 584"/>
                <a:gd name="T11" fmla="*/ 70 h 509"/>
                <a:gd name="T12" fmla="*/ 584 w 584"/>
                <a:gd name="T13" fmla="*/ 297 h 509"/>
                <a:gd name="T14" fmla="*/ 545 w 584"/>
                <a:gd name="T15" fmla="*/ 460 h 509"/>
                <a:gd name="T16" fmla="*/ 435 w 584"/>
                <a:gd name="T17" fmla="*/ 509 h 509"/>
                <a:gd name="T18" fmla="*/ 307 w 584"/>
                <a:gd name="T19" fmla="*/ 481 h 509"/>
                <a:gd name="T20" fmla="*/ 244 w 584"/>
                <a:gd name="T21" fmla="*/ 480 h 509"/>
                <a:gd name="T22" fmla="*/ 172 w 584"/>
                <a:gd name="T23" fmla="*/ 462 h 509"/>
                <a:gd name="T24" fmla="*/ 97 w 584"/>
                <a:gd name="T25" fmla="*/ 448 h 509"/>
                <a:gd name="T26" fmla="*/ 52 w 584"/>
                <a:gd name="T27" fmla="*/ 405 h 509"/>
                <a:gd name="T28" fmla="*/ 71 w 584"/>
                <a:gd name="T29" fmla="*/ 379 h 509"/>
                <a:gd name="T30" fmla="*/ 9 w 584"/>
                <a:gd name="T31" fmla="*/ 323 h 509"/>
                <a:gd name="T32" fmla="*/ 8 w 584"/>
                <a:gd name="T33" fmla="*/ 246 h 509"/>
                <a:gd name="T34" fmla="*/ 34 w 584"/>
                <a:gd name="T35" fmla="*/ 177 h 509"/>
                <a:gd name="T36" fmla="*/ 29 w 584"/>
                <a:gd name="T37" fmla="*/ 174 h 509"/>
                <a:gd name="T38" fmla="*/ 46 w 584"/>
                <a:gd name="T39" fmla="*/ 178 h 509"/>
                <a:gd name="T40" fmla="*/ 96 w 584"/>
                <a:gd name="T41" fmla="*/ 177 h 509"/>
                <a:gd name="T42" fmla="*/ 139 w 584"/>
                <a:gd name="T43" fmla="*/ 176 h 509"/>
                <a:gd name="T44" fmla="*/ 158 w 584"/>
                <a:gd name="T45" fmla="*/ 155 h 509"/>
                <a:gd name="T46" fmla="*/ 191 w 584"/>
                <a:gd name="T47" fmla="*/ 111 h 509"/>
                <a:gd name="T48" fmla="*/ 205 w 584"/>
                <a:gd name="T49" fmla="*/ 110 h 509"/>
                <a:gd name="T50" fmla="*/ 242 w 584"/>
                <a:gd name="T51" fmla="*/ 44 h 509"/>
                <a:gd name="T52" fmla="*/ 275 w 584"/>
                <a:gd name="T5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4" h="509">
                  <a:moveTo>
                    <a:pt x="275" y="0"/>
                  </a:moveTo>
                  <a:cubicBezTo>
                    <a:pt x="285" y="20"/>
                    <a:pt x="278" y="42"/>
                    <a:pt x="284" y="61"/>
                  </a:cubicBezTo>
                  <a:cubicBezTo>
                    <a:pt x="290" y="78"/>
                    <a:pt x="311" y="86"/>
                    <a:pt x="317" y="101"/>
                  </a:cubicBezTo>
                  <a:cubicBezTo>
                    <a:pt x="330" y="96"/>
                    <a:pt x="341" y="87"/>
                    <a:pt x="354" y="79"/>
                  </a:cubicBezTo>
                  <a:cubicBezTo>
                    <a:pt x="365" y="73"/>
                    <a:pt x="381" y="61"/>
                    <a:pt x="393" y="60"/>
                  </a:cubicBezTo>
                  <a:cubicBezTo>
                    <a:pt x="412" y="57"/>
                    <a:pt x="432" y="69"/>
                    <a:pt x="455" y="70"/>
                  </a:cubicBezTo>
                  <a:cubicBezTo>
                    <a:pt x="501" y="143"/>
                    <a:pt x="540" y="222"/>
                    <a:pt x="584" y="297"/>
                  </a:cubicBezTo>
                  <a:cubicBezTo>
                    <a:pt x="573" y="353"/>
                    <a:pt x="566" y="414"/>
                    <a:pt x="545" y="460"/>
                  </a:cubicBezTo>
                  <a:cubicBezTo>
                    <a:pt x="515" y="473"/>
                    <a:pt x="484" y="509"/>
                    <a:pt x="435" y="509"/>
                  </a:cubicBezTo>
                  <a:cubicBezTo>
                    <a:pt x="393" y="509"/>
                    <a:pt x="344" y="486"/>
                    <a:pt x="307" y="481"/>
                  </a:cubicBezTo>
                  <a:cubicBezTo>
                    <a:pt x="286" y="479"/>
                    <a:pt x="264" y="482"/>
                    <a:pt x="244" y="480"/>
                  </a:cubicBezTo>
                  <a:cubicBezTo>
                    <a:pt x="220" y="477"/>
                    <a:pt x="197" y="466"/>
                    <a:pt x="172" y="462"/>
                  </a:cubicBezTo>
                  <a:cubicBezTo>
                    <a:pt x="146" y="457"/>
                    <a:pt x="116" y="456"/>
                    <a:pt x="97" y="448"/>
                  </a:cubicBezTo>
                  <a:cubicBezTo>
                    <a:pt x="85" y="444"/>
                    <a:pt x="53" y="418"/>
                    <a:pt x="52" y="405"/>
                  </a:cubicBezTo>
                  <a:cubicBezTo>
                    <a:pt x="52" y="392"/>
                    <a:pt x="64" y="387"/>
                    <a:pt x="71" y="379"/>
                  </a:cubicBezTo>
                  <a:cubicBezTo>
                    <a:pt x="55" y="356"/>
                    <a:pt x="41" y="330"/>
                    <a:pt x="9" y="323"/>
                  </a:cubicBezTo>
                  <a:cubicBezTo>
                    <a:pt x="2" y="296"/>
                    <a:pt x="0" y="271"/>
                    <a:pt x="8" y="246"/>
                  </a:cubicBezTo>
                  <a:cubicBezTo>
                    <a:pt x="14" y="223"/>
                    <a:pt x="34" y="203"/>
                    <a:pt x="34" y="177"/>
                  </a:cubicBezTo>
                  <a:cubicBezTo>
                    <a:pt x="35" y="173"/>
                    <a:pt x="31" y="175"/>
                    <a:pt x="29" y="174"/>
                  </a:cubicBezTo>
                  <a:cubicBezTo>
                    <a:pt x="31" y="166"/>
                    <a:pt x="40" y="178"/>
                    <a:pt x="46" y="178"/>
                  </a:cubicBezTo>
                  <a:cubicBezTo>
                    <a:pt x="63" y="173"/>
                    <a:pt x="79" y="177"/>
                    <a:pt x="96" y="177"/>
                  </a:cubicBezTo>
                  <a:cubicBezTo>
                    <a:pt x="109" y="177"/>
                    <a:pt x="128" y="179"/>
                    <a:pt x="139" y="176"/>
                  </a:cubicBezTo>
                  <a:cubicBezTo>
                    <a:pt x="146" y="174"/>
                    <a:pt x="152" y="162"/>
                    <a:pt x="158" y="155"/>
                  </a:cubicBezTo>
                  <a:cubicBezTo>
                    <a:pt x="170" y="140"/>
                    <a:pt x="181" y="129"/>
                    <a:pt x="191" y="111"/>
                  </a:cubicBezTo>
                  <a:cubicBezTo>
                    <a:pt x="196" y="111"/>
                    <a:pt x="201" y="111"/>
                    <a:pt x="205" y="110"/>
                  </a:cubicBezTo>
                  <a:cubicBezTo>
                    <a:pt x="231" y="101"/>
                    <a:pt x="233" y="69"/>
                    <a:pt x="242" y="44"/>
                  </a:cubicBezTo>
                  <a:cubicBezTo>
                    <a:pt x="250" y="23"/>
                    <a:pt x="267" y="15"/>
                    <a:pt x="275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0" name="Freeform 16"/>
            <p:cNvSpPr>
              <a:spLocks/>
            </p:cNvSpPr>
            <p:nvPr userDrawn="1"/>
          </p:nvSpPr>
          <p:spPr bwMode="auto">
            <a:xfrm>
              <a:off x="8269288" y="3698875"/>
              <a:ext cx="620713" cy="860425"/>
            </a:xfrm>
            <a:custGeom>
              <a:avLst/>
              <a:gdLst>
                <a:gd name="T0" fmla="*/ 197 w 317"/>
                <a:gd name="T1" fmla="*/ 201 h 439"/>
                <a:gd name="T2" fmla="*/ 215 w 317"/>
                <a:gd name="T3" fmla="*/ 199 h 439"/>
                <a:gd name="T4" fmla="*/ 218 w 317"/>
                <a:gd name="T5" fmla="*/ 231 h 439"/>
                <a:gd name="T6" fmla="*/ 314 w 317"/>
                <a:gd name="T7" fmla="*/ 306 h 439"/>
                <a:gd name="T8" fmla="*/ 313 w 317"/>
                <a:gd name="T9" fmla="*/ 357 h 439"/>
                <a:gd name="T10" fmla="*/ 283 w 317"/>
                <a:gd name="T11" fmla="*/ 412 h 439"/>
                <a:gd name="T12" fmla="*/ 232 w 317"/>
                <a:gd name="T13" fmla="*/ 439 h 439"/>
                <a:gd name="T14" fmla="*/ 185 w 317"/>
                <a:gd name="T15" fmla="*/ 368 h 439"/>
                <a:gd name="T16" fmla="*/ 149 w 317"/>
                <a:gd name="T17" fmla="*/ 329 h 439"/>
                <a:gd name="T18" fmla="*/ 134 w 317"/>
                <a:gd name="T19" fmla="*/ 273 h 439"/>
                <a:gd name="T20" fmla="*/ 126 w 317"/>
                <a:gd name="T21" fmla="*/ 264 h 439"/>
                <a:gd name="T22" fmla="*/ 109 w 317"/>
                <a:gd name="T23" fmla="*/ 234 h 439"/>
                <a:gd name="T24" fmla="*/ 78 w 317"/>
                <a:gd name="T25" fmla="*/ 198 h 439"/>
                <a:gd name="T26" fmla="*/ 56 w 317"/>
                <a:gd name="T27" fmla="*/ 144 h 439"/>
                <a:gd name="T28" fmla="*/ 23 w 317"/>
                <a:gd name="T29" fmla="*/ 100 h 439"/>
                <a:gd name="T30" fmla="*/ 12 w 317"/>
                <a:gd name="T31" fmla="*/ 103 h 439"/>
                <a:gd name="T32" fmla="*/ 4 w 317"/>
                <a:gd name="T33" fmla="*/ 56 h 439"/>
                <a:gd name="T34" fmla="*/ 66 w 317"/>
                <a:gd name="T35" fmla="*/ 31 h 439"/>
                <a:gd name="T36" fmla="*/ 106 w 317"/>
                <a:gd name="T37" fmla="*/ 0 h 439"/>
                <a:gd name="T38" fmla="*/ 135 w 317"/>
                <a:gd name="T39" fmla="*/ 21 h 439"/>
                <a:gd name="T40" fmla="*/ 157 w 317"/>
                <a:gd name="T41" fmla="*/ 87 h 439"/>
                <a:gd name="T42" fmla="*/ 159 w 317"/>
                <a:gd name="T43" fmla="*/ 127 h 439"/>
                <a:gd name="T44" fmla="*/ 197 w 317"/>
                <a:gd name="T45" fmla="*/ 201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7" h="439">
                  <a:moveTo>
                    <a:pt x="197" y="201"/>
                  </a:moveTo>
                  <a:cubicBezTo>
                    <a:pt x="201" y="198"/>
                    <a:pt x="209" y="200"/>
                    <a:pt x="215" y="199"/>
                  </a:cubicBezTo>
                  <a:cubicBezTo>
                    <a:pt x="215" y="211"/>
                    <a:pt x="218" y="220"/>
                    <a:pt x="218" y="231"/>
                  </a:cubicBezTo>
                  <a:cubicBezTo>
                    <a:pt x="238" y="262"/>
                    <a:pt x="301" y="269"/>
                    <a:pt x="314" y="306"/>
                  </a:cubicBezTo>
                  <a:cubicBezTo>
                    <a:pt x="317" y="315"/>
                    <a:pt x="316" y="346"/>
                    <a:pt x="313" y="357"/>
                  </a:cubicBezTo>
                  <a:cubicBezTo>
                    <a:pt x="308" y="378"/>
                    <a:pt x="292" y="396"/>
                    <a:pt x="283" y="412"/>
                  </a:cubicBezTo>
                  <a:cubicBezTo>
                    <a:pt x="255" y="410"/>
                    <a:pt x="248" y="429"/>
                    <a:pt x="232" y="439"/>
                  </a:cubicBezTo>
                  <a:cubicBezTo>
                    <a:pt x="225" y="407"/>
                    <a:pt x="206" y="390"/>
                    <a:pt x="185" y="368"/>
                  </a:cubicBezTo>
                  <a:cubicBezTo>
                    <a:pt x="173" y="355"/>
                    <a:pt x="156" y="341"/>
                    <a:pt x="149" y="329"/>
                  </a:cubicBezTo>
                  <a:cubicBezTo>
                    <a:pt x="141" y="311"/>
                    <a:pt x="141" y="290"/>
                    <a:pt x="134" y="273"/>
                  </a:cubicBezTo>
                  <a:cubicBezTo>
                    <a:pt x="132" y="269"/>
                    <a:pt x="128" y="267"/>
                    <a:pt x="126" y="264"/>
                  </a:cubicBezTo>
                  <a:cubicBezTo>
                    <a:pt x="119" y="253"/>
                    <a:pt x="116" y="243"/>
                    <a:pt x="109" y="234"/>
                  </a:cubicBezTo>
                  <a:cubicBezTo>
                    <a:pt x="100" y="223"/>
                    <a:pt x="85" y="213"/>
                    <a:pt x="78" y="198"/>
                  </a:cubicBezTo>
                  <a:cubicBezTo>
                    <a:pt x="70" y="180"/>
                    <a:pt x="67" y="161"/>
                    <a:pt x="56" y="144"/>
                  </a:cubicBezTo>
                  <a:cubicBezTo>
                    <a:pt x="46" y="128"/>
                    <a:pt x="34" y="116"/>
                    <a:pt x="23" y="100"/>
                  </a:cubicBezTo>
                  <a:cubicBezTo>
                    <a:pt x="18" y="100"/>
                    <a:pt x="16" y="106"/>
                    <a:pt x="12" y="103"/>
                  </a:cubicBezTo>
                  <a:cubicBezTo>
                    <a:pt x="0" y="94"/>
                    <a:pt x="14" y="68"/>
                    <a:pt x="4" y="56"/>
                  </a:cubicBezTo>
                  <a:cubicBezTo>
                    <a:pt x="34" y="60"/>
                    <a:pt x="45" y="46"/>
                    <a:pt x="66" y="31"/>
                  </a:cubicBezTo>
                  <a:cubicBezTo>
                    <a:pt x="82" y="19"/>
                    <a:pt x="95" y="9"/>
                    <a:pt x="106" y="0"/>
                  </a:cubicBezTo>
                  <a:cubicBezTo>
                    <a:pt x="117" y="6"/>
                    <a:pt x="125" y="15"/>
                    <a:pt x="135" y="21"/>
                  </a:cubicBezTo>
                  <a:cubicBezTo>
                    <a:pt x="137" y="44"/>
                    <a:pt x="153" y="62"/>
                    <a:pt x="157" y="87"/>
                  </a:cubicBezTo>
                  <a:cubicBezTo>
                    <a:pt x="159" y="100"/>
                    <a:pt x="157" y="113"/>
                    <a:pt x="159" y="127"/>
                  </a:cubicBezTo>
                  <a:cubicBezTo>
                    <a:pt x="163" y="154"/>
                    <a:pt x="182" y="183"/>
                    <a:pt x="197" y="20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1" name="Freeform 17"/>
            <p:cNvSpPr>
              <a:spLocks/>
            </p:cNvSpPr>
            <p:nvPr userDrawn="1"/>
          </p:nvSpPr>
          <p:spPr bwMode="auto">
            <a:xfrm>
              <a:off x="8609013" y="3821113"/>
              <a:ext cx="944563" cy="558800"/>
            </a:xfrm>
            <a:custGeom>
              <a:avLst/>
              <a:gdLst>
                <a:gd name="T0" fmla="*/ 305 w 483"/>
                <a:gd name="T1" fmla="*/ 19 h 286"/>
                <a:gd name="T2" fmla="*/ 331 w 483"/>
                <a:gd name="T3" fmla="*/ 41 h 286"/>
                <a:gd name="T4" fmla="*/ 371 w 483"/>
                <a:gd name="T5" fmla="*/ 45 h 286"/>
                <a:gd name="T6" fmla="*/ 385 w 483"/>
                <a:gd name="T7" fmla="*/ 60 h 286"/>
                <a:gd name="T8" fmla="*/ 418 w 483"/>
                <a:gd name="T9" fmla="*/ 79 h 286"/>
                <a:gd name="T10" fmla="*/ 439 w 483"/>
                <a:gd name="T11" fmla="*/ 11 h 286"/>
                <a:gd name="T12" fmla="*/ 475 w 483"/>
                <a:gd name="T13" fmla="*/ 53 h 286"/>
                <a:gd name="T14" fmla="*/ 475 w 483"/>
                <a:gd name="T15" fmla="*/ 103 h 286"/>
                <a:gd name="T16" fmla="*/ 465 w 483"/>
                <a:gd name="T17" fmla="*/ 162 h 286"/>
                <a:gd name="T18" fmla="*/ 480 w 483"/>
                <a:gd name="T19" fmla="*/ 193 h 286"/>
                <a:gd name="T20" fmla="*/ 463 w 483"/>
                <a:gd name="T21" fmla="*/ 236 h 286"/>
                <a:gd name="T22" fmla="*/ 435 w 483"/>
                <a:gd name="T23" fmla="*/ 243 h 286"/>
                <a:gd name="T24" fmla="*/ 403 w 483"/>
                <a:gd name="T25" fmla="*/ 235 h 286"/>
                <a:gd name="T26" fmla="*/ 363 w 483"/>
                <a:gd name="T27" fmla="*/ 235 h 286"/>
                <a:gd name="T28" fmla="*/ 336 w 483"/>
                <a:gd name="T29" fmla="*/ 209 h 286"/>
                <a:gd name="T30" fmla="*/ 237 w 483"/>
                <a:gd name="T31" fmla="*/ 191 h 286"/>
                <a:gd name="T32" fmla="*/ 177 w 483"/>
                <a:gd name="T33" fmla="*/ 286 h 286"/>
                <a:gd name="T34" fmla="*/ 154 w 483"/>
                <a:gd name="T35" fmla="*/ 286 h 286"/>
                <a:gd name="T36" fmla="*/ 58 w 483"/>
                <a:gd name="T37" fmla="*/ 165 h 286"/>
                <a:gd name="T38" fmla="*/ 54 w 483"/>
                <a:gd name="T39" fmla="*/ 124 h 286"/>
                <a:gd name="T40" fmla="*/ 0 w 483"/>
                <a:gd name="T41" fmla="*/ 60 h 286"/>
                <a:gd name="T42" fmla="*/ 45 w 483"/>
                <a:gd name="T43" fmla="*/ 73 h 286"/>
                <a:gd name="T44" fmla="*/ 46 w 483"/>
                <a:gd name="T45" fmla="*/ 48 h 286"/>
                <a:gd name="T46" fmla="*/ 153 w 483"/>
                <a:gd name="T47" fmla="*/ 13 h 286"/>
                <a:gd name="T48" fmla="*/ 173 w 483"/>
                <a:gd name="T49" fmla="*/ 28 h 286"/>
                <a:gd name="T50" fmla="*/ 253 w 483"/>
                <a:gd name="T51" fmla="*/ 4 h 286"/>
                <a:gd name="T52" fmla="*/ 276 w 483"/>
                <a:gd name="T53" fmla="*/ 20 h 286"/>
                <a:gd name="T54" fmla="*/ 305 w 483"/>
                <a:gd name="T55" fmla="*/ 1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3" h="286">
                  <a:moveTo>
                    <a:pt x="305" y="19"/>
                  </a:moveTo>
                  <a:cubicBezTo>
                    <a:pt x="315" y="27"/>
                    <a:pt x="318" y="37"/>
                    <a:pt x="331" y="41"/>
                  </a:cubicBezTo>
                  <a:cubicBezTo>
                    <a:pt x="343" y="45"/>
                    <a:pt x="358" y="40"/>
                    <a:pt x="371" y="45"/>
                  </a:cubicBezTo>
                  <a:cubicBezTo>
                    <a:pt x="377" y="47"/>
                    <a:pt x="379" y="55"/>
                    <a:pt x="385" y="60"/>
                  </a:cubicBezTo>
                  <a:cubicBezTo>
                    <a:pt x="395" y="68"/>
                    <a:pt x="409" y="73"/>
                    <a:pt x="418" y="79"/>
                  </a:cubicBezTo>
                  <a:cubicBezTo>
                    <a:pt x="431" y="63"/>
                    <a:pt x="430" y="32"/>
                    <a:pt x="439" y="11"/>
                  </a:cubicBezTo>
                  <a:cubicBezTo>
                    <a:pt x="458" y="15"/>
                    <a:pt x="467" y="32"/>
                    <a:pt x="475" y="53"/>
                  </a:cubicBezTo>
                  <a:cubicBezTo>
                    <a:pt x="481" y="71"/>
                    <a:pt x="481" y="82"/>
                    <a:pt x="475" y="103"/>
                  </a:cubicBezTo>
                  <a:cubicBezTo>
                    <a:pt x="469" y="121"/>
                    <a:pt x="458" y="135"/>
                    <a:pt x="465" y="162"/>
                  </a:cubicBezTo>
                  <a:cubicBezTo>
                    <a:pt x="468" y="173"/>
                    <a:pt x="478" y="182"/>
                    <a:pt x="480" y="193"/>
                  </a:cubicBezTo>
                  <a:cubicBezTo>
                    <a:pt x="483" y="212"/>
                    <a:pt x="475" y="224"/>
                    <a:pt x="463" y="236"/>
                  </a:cubicBezTo>
                  <a:cubicBezTo>
                    <a:pt x="450" y="233"/>
                    <a:pt x="445" y="242"/>
                    <a:pt x="435" y="243"/>
                  </a:cubicBezTo>
                  <a:cubicBezTo>
                    <a:pt x="423" y="244"/>
                    <a:pt x="414" y="236"/>
                    <a:pt x="403" y="235"/>
                  </a:cubicBezTo>
                  <a:cubicBezTo>
                    <a:pt x="390" y="234"/>
                    <a:pt x="377" y="242"/>
                    <a:pt x="363" y="235"/>
                  </a:cubicBezTo>
                  <a:cubicBezTo>
                    <a:pt x="351" y="228"/>
                    <a:pt x="347" y="217"/>
                    <a:pt x="336" y="209"/>
                  </a:cubicBezTo>
                  <a:cubicBezTo>
                    <a:pt x="313" y="191"/>
                    <a:pt x="278" y="192"/>
                    <a:pt x="237" y="191"/>
                  </a:cubicBezTo>
                  <a:cubicBezTo>
                    <a:pt x="219" y="225"/>
                    <a:pt x="203" y="261"/>
                    <a:pt x="177" y="286"/>
                  </a:cubicBezTo>
                  <a:cubicBezTo>
                    <a:pt x="169" y="286"/>
                    <a:pt x="162" y="286"/>
                    <a:pt x="154" y="286"/>
                  </a:cubicBezTo>
                  <a:cubicBezTo>
                    <a:pt x="171" y="202"/>
                    <a:pt x="94" y="201"/>
                    <a:pt x="58" y="165"/>
                  </a:cubicBezTo>
                  <a:cubicBezTo>
                    <a:pt x="58" y="151"/>
                    <a:pt x="55" y="138"/>
                    <a:pt x="54" y="124"/>
                  </a:cubicBezTo>
                  <a:cubicBezTo>
                    <a:pt x="13" y="135"/>
                    <a:pt x="9" y="86"/>
                    <a:pt x="0" y="60"/>
                  </a:cubicBezTo>
                  <a:cubicBezTo>
                    <a:pt x="16" y="63"/>
                    <a:pt x="30" y="68"/>
                    <a:pt x="45" y="73"/>
                  </a:cubicBezTo>
                  <a:cubicBezTo>
                    <a:pt x="48" y="67"/>
                    <a:pt x="46" y="56"/>
                    <a:pt x="46" y="48"/>
                  </a:cubicBezTo>
                  <a:cubicBezTo>
                    <a:pt x="78" y="32"/>
                    <a:pt x="125" y="33"/>
                    <a:pt x="153" y="13"/>
                  </a:cubicBezTo>
                  <a:cubicBezTo>
                    <a:pt x="161" y="16"/>
                    <a:pt x="166" y="24"/>
                    <a:pt x="173" y="28"/>
                  </a:cubicBezTo>
                  <a:cubicBezTo>
                    <a:pt x="189" y="17"/>
                    <a:pt x="227" y="0"/>
                    <a:pt x="253" y="4"/>
                  </a:cubicBezTo>
                  <a:cubicBezTo>
                    <a:pt x="264" y="6"/>
                    <a:pt x="268" y="15"/>
                    <a:pt x="276" y="20"/>
                  </a:cubicBezTo>
                  <a:cubicBezTo>
                    <a:pt x="286" y="21"/>
                    <a:pt x="295" y="19"/>
                    <a:pt x="305" y="1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2" name="Freeform 18"/>
            <p:cNvSpPr>
              <a:spLocks/>
            </p:cNvSpPr>
            <p:nvPr userDrawn="1"/>
          </p:nvSpPr>
          <p:spPr bwMode="auto">
            <a:xfrm>
              <a:off x="9424988" y="3967163"/>
              <a:ext cx="1092200" cy="1268413"/>
            </a:xfrm>
            <a:custGeom>
              <a:avLst/>
              <a:gdLst>
                <a:gd name="T0" fmla="*/ 246 w 558"/>
                <a:gd name="T1" fmla="*/ 134 h 648"/>
                <a:gd name="T2" fmla="*/ 301 w 558"/>
                <a:gd name="T3" fmla="*/ 176 h 648"/>
                <a:gd name="T4" fmla="*/ 288 w 558"/>
                <a:gd name="T5" fmla="*/ 205 h 648"/>
                <a:gd name="T6" fmla="*/ 344 w 558"/>
                <a:gd name="T7" fmla="*/ 263 h 648"/>
                <a:gd name="T8" fmla="*/ 555 w 558"/>
                <a:gd name="T9" fmla="*/ 296 h 648"/>
                <a:gd name="T10" fmla="*/ 545 w 558"/>
                <a:gd name="T11" fmla="*/ 300 h 648"/>
                <a:gd name="T12" fmla="*/ 514 w 558"/>
                <a:gd name="T13" fmla="*/ 369 h 648"/>
                <a:gd name="T14" fmla="*/ 481 w 558"/>
                <a:gd name="T15" fmla="*/ 420 h 648"/>
                <a:gd name="T16" fmla="*/ 475 w 558"/>
                <a:gd name="T17" fmla="*/ 471 h 648"/>
                <a:gd name="T18" fmla="*/ 456 w 558"/>
                <a:gd name="T19" fmla="*/ 504 h 648"/>
                <a:gd name="T20" fmla="*/ 437 w 558"/>
                <a:gd name="T21" fmla="*/ 538 h 648"/>
                <a:gd name="T22" fmla="*/ 433 w 558"/>
                <a:gd name="T23" fmla="*/ 648 h 648"/>
                <a:gd name="T24" fmla="*/ 432 w 558"/>
                <a:gd name="T25" fmla="*/ 588 h 648"/>
                <a:gd name="T26" fmla="*/ 396 w 558"/>
                <a:gd name="T27" fmla="*/ 586 h 648"/>
                <a:gd name="T28" fmla="*/ 336 w 558"/>
                <a:gd name="T29" fmla="*/ 584 h 648"/>
                <a:gd name="T30" fmla="*/ 319 w 558"/>
                <a:gd name="T31" fmla="*/ 538 h 648"/>
                <a:gd name="T32" fmla="*/ 295 w 558"/>
                <a:gd name="T33" fmla="*/ 525 h 648"/>
                <a:gd name="T34" fmla="*/ 291 w 558"/>
                <a:gd name="T35" fmla="*/ 554 h 648"/>
                <a:gd name="T36" fmla="*/ 232 w 558"/>
                <a:gd name="T37" fmla="*/ 533 h 648"/>
                <a:gd name="T38" fmla="*/ 234 w 558"/>
                <a:gd name="T39" fmla="*/ 510 h 648"/>
                <a:gd name="T40" fmla="*/ 287 w 558"/>
                <a:gd name="T41" fmla="*/ 472 h 648"/>
                <a:gd name="T42" fmla="*/ 290 w 558"/>
                <a:gd name="T43" fmla="*/ 402 h 648"/>
                <a:gd name="T44" fmla="*/ 201 w 558"/>
                <a:gd name="T45" fmla="*/ 346 h 648"/>
                <a:gd name="T46" fmla="*/ 145 w 558"/>
                <a:gd name="T47" fmla="*/ 329 h 648"/>
                <a:gd name="T48" fmla="*/ 118 w 558"/>
                <a:gd name="T49" fmla="*/ 327 h 648"/>
                <a:gd name="T50" fmla="*/ 93 w 558"/>
                <a:gd name="T51" fmla="*/ 305 h 648"/>
                <a:gd name="T52" fmla="*/ 50 w 558"/>
                <a:gd name="T53" fmla="*/ 239 h 648"/>
                <a:gd name="T54" fmla="*/ 0 w 558"/>
                <a:gd name="T55" fmla="*/ 180 h 648"/>
                <a:gd name="T56" fmla="*/ 54 w 558"/>
                <a:gd name="T57" fmla="*/ 173 h 648"/>
                <a:gd name="T58" fmla="*/ 76 w 558"/>
                <a:gd name="T59" fmla="*/ 143 h 648"/>
                <a:gd name="T60" fmla="*/ 59 w 558"/>
                <a:gd name="T61" fmla="*/ 57 h 648"/>
                <a:gd name="T62" fmla="*/ 72 w 558"/>
                <a:gd name="T63" fmla="*/ 23 h 648"/>
                <a:gd name="T64" fmla="*/ 125 w 558"/>
                <a:gd name="T65" fmla="*/ 10 h 648"/>
                <a:gd name="T66" fmla="*/ 189 w 558"/>
                <a:gd name="T67" fmla="*/ 33 h 648"/>
                <a:gd name="T68" fmla="*/ 224 w 558"/>
                <a:gd name="T69" fmla="*/ 32 h 648"/>
                <a:gd name="T70" fmla="*/ 262 w 558"/>
                <a:gd name="T71" fmla="*/ 0 h 648"/>
                <a:gd name="T72" fmla="*/ 265 w 558"/>
                <a:gd name="T73" fmla="*/ 3 h 648"/>
                <a:gd name="T74" fmla="*/ 246 w 558"/>
                <a:gd name="T75" fmla="*/ 13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8" h="648">
                  <a:moveTo>
                    <a:pt x="246" y="134"/>
                  </a:moveTo>
                  <a:cubicBezTo>
                    <a:pt x="273" y="139"/>
                    <a:pt x="290" y="155"/>
                    <a:pt x="301" y="176"/>
                  </a:cubicBezTo>
                  <a:cubicBezTo>
                    <a:pt x="299" y="185"/>
                    <a:pt x="288" y="192"/>
                    <a:pt x="288" y="205"/>
                  </a:cubicBezTo>
                  <a:cubicBezTo>
                    <a:pt x="288" y="232"/>
                    <a:pt x="329" y="248"/>
                    <a:pt x="344" y="263"/>
                  </a:cubicBezTo>
                  <a:cubicBezTo>
                    <a:pt x="419" y="269"/>
                    <a:pt x="470" y="299"/>
                    <a:pt x="555" y="296"/>
                  </a:cubicBezTo>
                  <a:cubicBezTo>
                    <a:pt x="552" y="298"/>
                    <a:pt x="549" y="299"/>
                    <a:pt x="545" y="300"/>
                  </a:cubicBezTo>
                  <a:cubicBezTo>
                    <a:pt x="558" y="329"/>
                    <a:pt x="530" y="349"/>
                    <a:pt x="514" y="369"/>
                  </a:cubicBezTo>
                  <a:cubicBezTo>
                    <a:pt x="501" y="385"/>
                    <a:pt x="485" y="403"/>
                    <a:pt x="481" y="420"/>
                  </a:cubicBezTo>
                  <a:cubicBezTo>
                    <a:pt x="476" y="438"/>
                    <a:pt x="480" y="456"/>
                    <a:pt x="475" y="471"/>
                  </a:cubicBezTo>
                  <a:cubicBezTo>
                    <a:pt x="471" y="483"/>
                    <a:pt x="461" y="494"/>
                    <a:pt x="456" y="504"/>
                  </a:cubicBezTo>
                  <a:cubicBezTo>
                    <a:pt x="449" y="516"/>
                    <a:pt x="445" y="527"/>
                    <a:pt x="437" y="538"/>
                  </a:cubicBezTo>
                  <a:cubicBezTo>
                    <a:pt x="451" y="565"/>
                    <a:pt x="475" y="633"/>
                    <a:pt x="433" y="648"/>
                  </a:cubicBezTo>
                  <a:cubicBezTo>
                    <a:pt x="429" y="629"/>
                    <a:pt x="427" y="607"/>
                    <a:pt x="432" y="588"/>
                  </a:cubicBezTo>
                  <a:cubicBezTo>
                    <a:pt x="418" y="592"/>
                    <a:pt x="407" y="587"/>
                    <a:pt x="396" y="586"/>
                  </a:cubicBezTo>
                  <a:cubicBezTo>
                    <a:pt x="372" y="582"/>
                    <a:pt x="352" y="597"/>
                    <a:pt x="336" y="584"/>
                  </a:cubicBezTo>
                  <a:cubicBezTo>
                    <a:pt x="330" y="569"/>
                    <a:pt x="324" y="553"/>
                    <a:pt x="319" y="538"/>
                  </a:cubicBezTo>
                  <a:cubicBezTo>
                    <a:pt x="312" y="533"/>
                    <a:pt x="302" y="530"/>
                    <a:pt x="295" y="525"/>
                  </a:cubicBezTo>
                  <a:cubicBezTo>
                    <a:pt x="293" y="534"/>
                    <a:pt x="293" y="545"/>
                    <a:pt x="291" y="554"/>
                  </a:cubicBezTo>
                  <a:cubicBezTo>
                    <a:pt x="273" y="545"/>
                    <a:pt x="250" y="542"/>
                    <a:pt x="232" y="533"/>
                  </a:cubicBezTo>
                  <a:cubicBezTo>
                    <a:pt x="231" y="524"/>
                    <a:pt x="235" y="519"/>
                    <a:pt x="234" y="510"/>
                  </a:cubicBezTo>
                  <a:cubicBezTo>
                    <a:pt x="252" y="498"/>
                    <a:pt x="269" y="485"/>
                    <a:pt x="287" y="472"/>
                  </a:cubicBezTo>
                  <a:cubicBezTo>
                    <a:pt x="289" y="449"/>
                    <a:pt x="292" y="428"/>
                    <a:pt x="290" y="402"/>
                  </a:cubicBezTo>
                  <a:cubicBezTo>
                    <a:pt x="267" y="373"/>
                    <a:pt x="243" y="359"/>
                    <a:pt x="201" y="346"/>
                  </a:cubicBezTo>
                  <a:cubicBezTo>
                    <a:pt x="183" y="340"/>
                    <a:pt x="162" y="332"/>
                    <a:pt x="145" y="329"/>
                  </a:cubicBezTo>
                  <a:cubicBezTo>
                    <a:pt x="136" y="327"/>
                    <a:pt x="127" y="330"/>
                    <a:pt x="118" y="327"/>
                  </a:cubicBezTo>
                  <a:cubicBezTo>
                    <a:pt x="111" y="325"/>
                    <a:pt x="98" y="311"/>
                    <a:pt x="93" y="305"/>
                  </a:cubicBezTo>
                  <a:cubicBezTo>
                    <a:pt x="77" y="283"/>
                    <a:pt x="67" y="259"/>
                    <a:pt x="50" y="239"/>
                  </a:cubicBezTo>
                  <a:cubicBezTo>
                    <a:pt x="32" y="219"/>
                    <a:pt x="16" y="200"/>
                    <a:pt x="0" y="180"/>
                  </a:cubicBezTo>
                  <a:cubicBezTo>
                    <a:pt x="18" y="184"/>
                    <a:pt x="33" y="174"/>
                    <a:pt x="54" y="173"/>
                  </a:cubicBezTo>
                  <a:cubicBezTo>
                    <a:pt x="63" y="164"/>
                    <a:pt x="68" y="152"/>
                    <a:pt x="76" y="143"/>
                  </a:cubicBezTo>
                  <a:cubicBezTo>
                    <a:pt x="83" y="105"/>
                    <a:pt x="57" y="94"/>
                    <a:pt x="59" y="57"/>
                  </a:cubicBezTo>
                  <a:cubicBezTo>
                    <a:pt x="64" y="46"/>
                    <a:pt x="71" y="37"/>
                    <a:pt x="72" y="23"/>
                  </a:cubicBezTo>
                  <a:cubicBezTo>
                    <a:pt x="94" y="23"/>
                    <a:pt x="108" y="15"/>
                    <a:pt x="125" y="10"/>
                  </a:cubicBezTo>
                  <a:cubicBezTo>
                    <a:pt x="139" y="20"/>
                    <a:pt x="161" y="31"/>
                    <a:pt x="189" y="33"/>
                  </a:cubicBezTo>
                  <a:cubicBezTo>
                    <a:pt x="200" y="34"/>
                    <a:pt x="216" y="34"/>
                    <a:pt x="224" y="32"/>
                  </a:cubicBezTo>
                  <a:cubicBezTo>
                    <a:pt x="240" y="28"/>
                    <a:pt x="249" y="7"/>
                    <a:pt x="262" y="0"/>
                  </a:cubicBezTo>
                  <a:cubicBezTo>
                    <a:pt x="264" y="0"/>
                    <a:pt x="264" y="1"/>
                    <a:pt x="265" y="3"/>
                  </a:cubicBezTo>
                  <a:cubicBezTo>
                    <a:pt x="241" y="34"/>
                    <a:pt x="231" y="88"/>
                    <a:pt x="246" y="1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3" name="Freeform 19"/>
            <p:cNvSpPr>
              <a:spLocks/>
            </p:cNvSpPr>
            <p:nvPr userDrawn="1"/>
          </p:nvSpPr>
          <p:spPr bwMode="auto">
            <a:xfrm>
              <a:off x="8845550" y="4221163"/>
              <a:ext cx="444500" cy="609600"/>
            </a:xfrm>
            <a:custGeom>
              <a:avLst/>
              <a:gdLst>
                <a:gd name="T0" fmla="*/ 215 w 227"/>
                <a:gd name="T1" fmla="*/ 21 h 311"/>
                <a:gd name="T2" fmla="*/ 209 w 227"/>
                <a:gd name="T3" fmla="*/ 30 h 311"/>
                <a:gd name="T4" fmla="*/ 188 w 227"/>
                <a:gd name="T5" fmla="*/ 30 h 311"/>
                <a:gd name="T6" fmla="*/ 219 w 227"/>
                <a:gd name="T7" fmla="*/ 100 h 311"/>
                <a:gd name="T8" fmla="*/ 222 w 227"/>
                <a:gd name="T9" fmla="*/ 122 h 311"/>
                <a:gd name="T10" fmla="*/ 226 w 227"/>
                <a:gd name="T11" fmla="*/ 143 h 311"/>
                <a:gd name="T12" fmla="*/ 186 w 227"/>
                <a:gd name="T13" fmla="*/ 176 h 311"/>
                <a:gd name="T14" fmla="*/ 127 w 227"/>
                <a:gd name="T15" fmla="*/ 200 h 311"/>
                <a:gd name="T16" fmla="*/ 145 w 227"/>
                <a:gd name="T17" fmla="*/ 304 h 311"/>
                <a:gd name="T18" fmla="*/ 78 w 227"/>
                <a:gd name="T19" fmla="*/ 297 h 311"/>
                <a:gd name="T20" fmla="*/ 43 w 227"/>
                <a:gd name="T21" fmla="*/ 279 h 311"/>
                <a:gd name="T22" fmla="*/ 49 w 227"/>
                <a:gd name="T23" fmla="*/ 185 h 311"/>
                <a:gd name="T24" fmla="*/ 0 w 227"/>
                <a:gd name="T25" fmla="*/ 197 h 311"/>
                <a:gd name="T26" fmla="*/ 31 w 227"/>
                <a:gd name="T27" fmla="*/ 94 h 311"/>
                <a:gd name="T28" fmla="*/ 61 w 227"/>
                <a:gd name="T29" fmla="*/ 93 h 311"/>
                <a:gd name="T30" fmla="*/ 123 w 227"/>
                <a:gd name="T31" fmla="*/ 0 h 311"/>
                <a:gd name="T32" fmla="*/ 215 w 227"/>
                <a:gd name="T33" fmla="*/ 2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311">
                  <a:moveTo>
                    <a:pt x="215" y="21"/>
                  </a:moveTo>
                  <a:cubicBezTo>
                    <a:pt x="211" y="22"/>
                    <a:pt x="206" y="22"/>
                    <a:pt x="209" y="30"/>
                  </a:cubicBezTo>
                  <a:cubicBezTo>
                    <a:pt x="202" y="30"/>
                    <a:pt x="195" y="30"/>
                    <a:pt x="188" y="30"/>
                  </a:cubicBezTo>
                  <a:cubicBezTo>
                    <a:pt x="176" y="62"/>
                    <a:pt x="211" y="75"/>
                    <a:pt x="219" y="100"/>
                  </a:cubicBezTo>
                  <a:cubicBezTo>
                    <a:pt x="221" y="105"/>
                    <a:pt x="221" y="114"/>
                    <a:pt x="222" y="122"/>
                  </a:cubicBezTo>
                  <a:cubicBezTo>
                    <a:pt x="223" y="127"/>
                    <a:pt x="227" y="138"/>
                    <a:pt x="226" y="143"/>
                  </a:cubicBezTo>
                  <a:cubicBezTo>
                    <a:pt x="224" y="153"/>
                    <a:pt x="196" y="171"/>
                    <a:pt x="186" y="176"/>
                  </a:cubicBezTo>
                  <a:cubicBezTo>
                    <a:pt x="165" y="187"/>
                    <a:pt x="144" y="189"/>
                    <a:pt x="127" y="200"/>
                  </a:cubicBezTo>
                  <a:cubicBezTo>
                    <a:pt x="133" y="235"/>
                    <a:pt x="143" y="266"/>
                    <a:pt x="145" y="304"/>
                  </a:cubicBezTo>
                  <a:cubicBezTo>
                    <a:pt x="117" y="311"/>
                    <a:pt x="100" y="305"/>
                    <a:pt x="78" y="297"/>
                  </a:cubicBezTo>
                  <a:cubicBezTo>
                    <a:pt x="62" y="292"/>
                    <a:pt x="49" y="291"/>
                    <a:pt x="43" y="279"/>
                  </a:cubicBezTo>
                  <a:cubicBezTo>
                    <a:pt x="47" y="250"/>
                    <a:pt x="51" y="221"/>
                    <a:pt x="49" y="185"/>
                  </a:cubicBezTo>
                  <a:cubicBezTo>
                    <a:pt x="38" y="189"/>
                    <a:pt x="13" y="222"/>
                    <a:pt x="0" y="197"/>
                  </a:cubicBezTo>
                  <a:cubicBezTo>
                    <a:pt x="13" y="165"/>
                    <a:pt x="26" y="134"/>
                    <a:pt x="31" y="94"/>
                  </a:cubicBezTo>
                  <a:cubicBezTo>
                    <a:pt x="40" y="94"/>
                    <a:pt x="53" y="96"/>
                    <a:pt x="61" y="93"/>
                  </a:cubicBezTo>
                  <a:cubicBezTo>
                    <a:pt x="88" y="68"/>
                    <a:pt x="107" y="35"/>
                    <a:pt x="123" y="0"/>
                  </a:cubicBezTo>
                  <a:cubicBezTo>
                    <a:pt x="161" y="0"/>
                    <a:pt x="197" y="1"/>
                    <a:pt x="215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4" name="Freeform 20"/>
            <p:cNvSpPr>
              <a:spLocks/>
            </p:cNvSpPr>
            <p:nvPr userDrawn="1"/>
          </p:nvSpPr>
          <p:spPr bwMode="auto">
            <a:xfrm>
              <a:off x="9064625" y="4283075"/>
              <a:ext cx="638175" cy="982663"/>
            </a:xfrm>
            <a:custGeom>
              <a:avLst/>
              <a:gdLst>
                <a:gd name="T0" fmla="*/ 110 w 326"/>
                <a:gd name="T1" fmla="*/ 0 h 502"/>
                <a:gd name="T2" fmla="*/ 165 w 326"/>
                <a:gd name="T3" fmla="*/ 13 h 502"/>
                <a:gd name="T4" fmla="*/ 223 w 326"/>
                <a:gd name="T5" fmla="*/ 87 h 502"/>
                <a:gd name="T6" fmla="*/ 292 w 326"/>
                <a:gd name="T7" fmla="*/ 178 h 502"/>
                <a:gd name="T8" fmla="*/ 196 w 326"/>
                <a:gd name="T9" fmla="*/ 144 h 502"/>
                <a:gd name="T10" fmla="*/ 184 w 326"/>
                <a:gd name="T11" fmla="*/ 174 h 502"/>
                <a:gd name="T12" fmla="*/ 209 w 326"/>
                <a:gd name="T13" fmla="*/ 233 h 502"/>
                <a:gd name="T14" fmla="*/ 227 w 326"/>
                <a:gd name="T15" fmla="*/ 299 h 502"/>
                <a:gd name="T16" fmla="*/ 226 w 326"/>
                <a:gd name="T17" fmla="*/ 363 h 502"/>
                <a:gd name="T18" fmla="*/ 238 w 326"/>
                <a:gd name="T19" fmla="*/ 398 h 502"/>
                <a:gd name="T20" fmla="*/ 326 w 326"/>
                <a:gd name="T21" fmla="*/ 381 h 502"/>
                <a:gd name="T22" fmla="*/ 288 w 326"/>
                <a:gd name="T23" fmla="*/ 473 h 502"/>
                <a:gd name="T24" fmla="*/ 247 w 326"/>
                <a:gd name="T25" fmla="*/ 483 h 502"/>
                <a:gd name="T26" fmla="*/ 196 w 326"/>
                <a:gd name="T27" fmla="*/ 472 h 502"/>
                <a:gd name="T28" fmla="*/ 160 w 326"/>
                <a:gd name="T29" fmla="*/ 502 h 502"/>
                <a:gd name="T30" fmla="*/ 157 w 326"/>
                <a:gd name="T31" fmla="*/ 473 h 502"/>
                <a:gd name="T32" fmla="*/ 126 w 326"/>
                <a:gd name="T33" fmla="*/ 484 h 502"/>
                <a:gd name="T34" fmla="*/ 99 w 326"/>
                <a:gd name="T35" fmla="*/ 450 h 502"/>
                <a:gd name="T36" fmla="*/ 58 w 326"/>
                <a:gd name="T37" fmla="*/ 436 h 502"/>
                <a:gd name="T38" fmla="*/ 44 w 326"/>
                <a:gd name="T39" fmla="*/ 365 h 502"/>
                <a:gd name="T40" fmla="*/ 19 w 326"/>
                <a:gd name="T41" fmla="*/ 347 h 502"/>
                <a:gd name="T42" fmla="*/ 3 w 326"/>
                <a:gd name="T43" fmla="*/ 356 h 502"/>
                <a:gd name="T44" fmla="*/ 4 w 326"/>
                <a:gd name="T45" fmla="*/ 289 h 502"/>
                <a:gd name="T46" fmla="*/ 47 w 326"/>
                <a:gd name="T47" fmla="*/ 285 h 502"/>
                <a:gd name="T48" fmla="*/ 31 w 326"/>
                <a:gd name="T49" fmla="*/ 178 h 502"/>
                <a:gd name="T50" fmla="*/ 127 w 326"/>
                <a:gd name="T51" fmla="*/ 116 h 502"/>
                <a:gd name="T52" fmla="*/ 120 w 326"/>
                <a:gd name="T53" fmla="*/ 67 h 502"/>
                <a:gd name="T54" fmla="*/ 86 w 326"/>
                <a:gd name="T55" fmla="*/ 12 h 502"/>
                <a:gd name="T56" fmla="*/ 109 w 326"/>
                <a:gd name="T57" fmla="*/ 11 h 502"/>
                <a:gd name="T58" fmla="*/ 110 w 326"/>
                <a:gd name="T5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6" h="502">
                  <a:moveTo>
                    <a:pt x="110" y="0"/>
                  </a:moveTo>
                  <a:cubicBezTo>
                    <a:pt x="123" y="10"/>
                    <a:pt x="144" y="19"/>
                    <a:pt x="165" y="13"/>
                  </a:cubicBezTo>
                  <a:cubicBezTo>
                    <a:pt x="182" y="37"/>
                    <a:pt x="202" y="63"/>
                    <a:pt x="223" y="87"/>
                  </a:cubicBezTo>
                  <a:cubicBezTo>
                    <a:pt x="248" y="117"/>
                    <a:pt x="264" y="151"/>
                    <a:pt x="292" y="178"/>
                  </a:cubicBezTo>
                  <a:cubicBezTo>
                    <a:pt x="241" y="185"/>
                    <a:pt x="243" y="140"/>
                    <a:pt x="196" y="144"/>
                  </a:cubicBezTo>
                  <a:cubicBezTo>
                    <a:pt x="193" y="152"/>
                    <a:pt x="183" y="163"/>
                    <a:pt x="184" y="174"/>
                  </a:cubicBezTo>
                  <a:cubicBezTo>
                    <a:pt x="184" y="188"/>
                    <a:pt x="204" y="217"/>
                    <a:pt x="209" y="233"/>
                  </a:cubicBezTo>
                  <a:cubicBezTo>
                    <a:pt x="215" y="252"/>
                    <a:pt x="224" y="278"/>
                    <a:pt x="227" y="299"/>
                  </a:cubicBezTo>
                  <a:cubicBezTo>
                    <a:pt x="230" y="321"/>
                    <a:pt x="223" y="344"/>
                    <a:pt x="226" y="363"/>
                  </a:cubicBezTo>
                  <a:cubicBezTo>
                    <a:pt x="227" y="374"/>
                    <a:pt x="234" y="384"/>
                    <a:pt x="238" y="398"/>
                  </a:cubicBezTo>
                  <a:cubicBezTo>
                    <a:pt x="275" y="401"/>
                    <a:pt x="289" y="379"/>
                    <a:pt x="326" y="381"/>
                  </a:cubicBezTo>
                  <a:cubicBezTo>
                    <a:pt x="318" y="417"/>
                    <a:pt x="306" y="448"/>
                    <a:pt x="288" y="473"/>
                  </a:cubicBezTo>
                  <a:cubicBezTo>
                    <a:pt x="272" y="474"/>
                    <a:pt x="262" y="482"/>
                    <a:pt x="247" y="483"/>
                  </a:cubicBezTo>
                  <a:cubicBezTo>
                    <a:pt x="228" y="483"/>
                    <a:pt x="211" y="469"/>
                    <a:pt x="196" y="472"/>
                  </a:cubicBezTo>
                  <a:cubicBezTo>
                    <a:pt x="179" y="475"/>
                    <a:pt x="178" y="498"/>
                    <a:pt x="160" y="502"/>
                  </a:cubicBezTo>
                  <a:cubicBezTo>
                    <a:pt x="160" y="492"/>
                    <a:pt x="157" y="484"/>
                    <a:pt x="157" y="473"/>
                  </a:cubicBezTo>
                  <a:cubicBezTo>
                    <a:pt x="146" y="477"/>
                    <a:pt x="137" y="481"/>
                    <a:pt x="126" y="484"/>
                  </a:cubicBezTo>
                  <a:cubicBezTo>
                    <a:pt x="116" y="473"/>
                    <a:pt x="109" y="460"/>
                    <a:pt x="99" y="450"/>
                  </a:cubicBezTo>
                  <a:cubicBezTo>
                    <a:pt x="84" y="447"/>
                    <a:pt x="73" y="440"/>
                    <a:pt x="58" y="436"/>
                  </a:cubicBezTo>
                  <a:cubicBezTo>
                    <a:pt x="65" y="411"/>
                    <a:pt x="51" y="386"/>
                    <a:pt x="44" y="365"/>
                  </a:cubicBezTo>
                  <a:cubicBezTo>
                    <a:pt x="36" y="359"/>
                    <a:pt x="26" y="354"/>
                    <a:pt x="19" y="347"/>
                  </a:cubicBezTo>
                  <a:cubicBezTo>
                    <a:pt x="11" y="348"/>
                    <a:pt x="10" y="355"/>
                    <a:pt x="3" y="356"/>
                  </a:cubicBezTo>
                  <a:cubicBezTo>
                    <a:pt x="0" y="334"/>
                    <a:pt x="2" y="310"/>
                    <a:pt x="4" y="289"/>
                  </a:cubicBezTo>
                  <a:cubicBezTo>
                    <a:pt x="18" y="287"/>
                    <a:pt x="32" y="286"/>
                    <a:pt x="47" y="285"/>
                  </a:cubicBezTo>
                  <a:cubicBezTo>
                    <a:pt x="48" y="248"/>
                    <a:pt x="36" y="213"/>
                    <a:pt x="31" y="178"/>
                  </a:cubicBezTo>
                  <a:cubicBezTo>
                    <a:pt x="64" y="159"/>
                    <a:pt x="107" y="149"/>
                    <a:pt x="127" y="116"/>
                  </a:cubicBezTo>
                  <a:cubicBezTo>
                    <a:pt x="123" y="98"/>
                    <a:pt x="124" y="82"/>
                    <a:pt x="120" y="67"/>
                  </a:cubicBezTo>
                  <a:cubicBezTo>
                    <a:pt x="114" y="45"/>
                    <a:pt x="93" y="33"/>
                    <a:pt x="86" y="12"/>
                  </a:cubicBezTo>
                  <a:cubicBezTo>
                    <a:pt x="92" y="10"/>
                    <a:pt x="101" y="11"/>
                    <a:pt x="109" y="11"/>
                  </a:cubicBezTo>
                  <a:cubicBezTo>
                    <a:pt x="111" y="10"/>
                    <a:pt x="109" y="3"/>
                    <a:pt x="110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5" name="Freeform 21"/>
            <p:cNvSpPr>
              <a:spLocks/>
            </p:cNvSpPr>
            <p:nvPr userDrawn="1"/>
          </p:nvSpPr>
          <p:spPr bwMode="auto">
            <a:xfrm>
              <a:off x="8639175" y="4500563"/>
              <a:ext cx="519113" cy="692150"/>
            </a:xfrm>
            <a:custGeom>
              <a:avLst/>
              <a:gdLst>
                <a:gd name="T0" fmla="*/ 111 w 265"/>
                <a:gd name="T1" fmla="*/ 0 h 354"/>
                <a:gd name="T2" fmla="*/ 87 w 265"/>
                <a:gd name="T3" fmla="*/ 67 h 354"/>
                <a:gd name="T4" fmla="*/ 97 w 265"/>
                <a:gd name="T5" fmla="*/ 66 h 354"/>
                <a:gd name="T6" fmla="*/ 111 w 265"/>
                <a:gd name="T7" fmla="*/ 79 h 354"/>
                <a:gd name="T8" fmla="*/ 138 w 265"/>
                <a:gd name="T9" fmla="*/ 70 h 354"/>
                <a:gd name="T10" fmla="*/ 133 w 265"/>
                <a:gd name="T11" fmla="*/ 140 h 354"/>
                <a:gd name="T12" fmla="*/ 208 w 265"/>
                <a:gd name="T13" fmla="*/ 178 h 354"/>
                <a:gd name="T14" fmla="*/ 208 w 265"/>
                <a:gd name="T15" fmla="*/ 270 h 354"/>
                <a:gd name="T16" fmla="*/ 236 w 265"/>
                <a:gd name="T17" fmla="*/ 252 h 354"/>
                <a:gd name="T18" fmla="*/ 265 w 265"/>
                <a:gd name="T19" fmla="*/ 315 h 354"/>
                <a:gd name="T20" fmla="*/ 232 w 265"/>
                <a:gd name="T21" fmla="*/ 354 h 354"/>
                <a:gd name="T22" fmla="*/ 206 w 265"/>
                <a:gd name="T23" fmla="*/ 328 h 354"/>
                <a:gd name="T24" fmla="*/ 167 w 265"/>
                <a:gd name="T25" fmla="*/ 298 h 354"/>
                <a:gd name="T26" fmla="*/ 166 w 265"/>
                <a:gd name="T27" fmla="*/ 285 h 354"/>
                <a:gd name="T28" fmla="*/ 129 w 265"/>
                <a:gd name="T29" fmla="*/ 270 h 354"/>
                <a:gd name="T30" fmla="*/ 112 w 265"/>
                <a:gd name="T31" fmla="*/ 242 h 354"/>
                <a:gd name="T32" fmla="*/ 96 w 265"/>
                <a:gd name="T33" fmla="*/ 233 h 354"/>
                <a:gd name="T34" fmla="*/ 88 w 265"/>
                <a:gd name="T35" fmla="*/ 220 h 354"/>
                <a:gd name="T36" fmla="*/ 71 w 265"/>
                <a:gd name="T37" fmla="*/ 203 h 354"/>
                <a:gd name="T38" fmla="*/ 39 w 265"/>
                <a:gd name="T39" fmla="*/ 171 h 354"/>
                <a:gd name="T40" fmla="*/ 43 w 265"/>
                <a:gd name="T41" fmla="*/ 157 h 354"/>
                <a:gd name="T42" fmla="*/ 25 w 265"/>
                <a:gd name="T43" fmla="*/ 133 h 354"/>
                <a:gd name="T44" fmla="*/ 21 w 265"/>
                <a:gd name="T45" fmla="*/ 144 h 354"/>
                <a:gd name="T46" fmla="*/ 12 w 265"/>
                <a:gd name="T47" fmla="*/ 101 h 354"/>
                <a:gd name="T48" fmla="*/ 8 w 265"/>
                <a:gd name="T49" fmla="*/ 107 h 354"/>
                <a:gd name="T50" fmla="*/ 4 w 265"/>
                <a:gd name="T51" fmla="*/ 87 h 354"/>
                <a:gd name="T52" fmla="*/ 20 w 265"/>
                <a:gd name="T53" fmla="*/ 82 h 354"/>
                <a:gd name="T54" fmla="*/ 20 w 265"/>
                <a:gd name="T55" fmla="*/ 93 h 354"/>
                <a:gd name="T56" fmla="*/ 43 w 265"/>
                <a:gd name="T57" fmla="*/ 71 h 354"/>
                <a:gd name="T58" fmla="*/ 100 w 265"/>
                <a:gd name="T59" fmla="*/ 14 h 354"/>
                <a:gd name="T60" fmla="*/ 111 w 265"/>
                <a:gd name="T6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65" h="354">
                  <a:moveTo>
                    <a:pt x="111" y="0"/>
                  </a:moveTo>
                  <a:cubicBezTo>
                    <a:pt x="107" y="21"/>
                    <a:pt x="94" y="44"/>
                    <a:pt x="87" y="67"/>
                  </a:cubicBezTo>
                  <a:cubicBezTo>
                    <a:pt x="88" y="70"/>
                    <a:pt x="94" y="65"/>
                    <a:pt x="97" y="66"/>
                  </a:cubicBezTo>
                  <a:cubicBezTo>
                    <a:pt x="101" y="71"/>
                    <a:pt x="106" y="75"/>
                    <a:pt x="111" y="79"/>
                  </a:cubicBezTo>
                  <a:cubicBezTo>
                    <a:pt x="124" y="80"/>
                    <a:pt x="132" y="75"/>
                    <a:pt x="138" y="70"/>
                  </a:cubicBezTo>
                  <a:cubicBezTo>
                    <a:pt x="143" y="94"/>
                    <a:pt x="135" y="117"/>
                    <a:pt x="133" y="140"/>
                  </a:cubicBezTo>
                  <a:cubicBezTo>
                    <a:pt x="147" y="163"/>
                    <a:pt x="180" y="168"/>
                    <a:pt x="208" y="178"/>
                  </a:cubicBezTo>
                  <a:cubicBezTo>
                    <a:pt x="204" y="208"/>
                    <a:pt x="207" y="239"/>
                    <a:pt x="208" y="270"/>
                  </a:cubicBezTo>
                  <a:cubicBezTo>
                    <a:pt x="217" y="269"/>
                    <a:pt x="225" y="255"/>
                    <a:pt x="236" y="252"/>
                  </a:cubicBezTo>
                  <a:cubicBezTo>
                    <a:pt x="256" y="262"/>
                    <a:pt x="260" y="289"/>
                    <a:pt x="265" y="315"/>
                  </a:cubicBezTo>
                  <a:cubicBezTo>
                    <a:pt x="255" y="329"/>
                    <a:pt x="244" y="342"/>
                    <a:pt x="232" y="354"/>
                  </a:cubicBezTo>
                  <a:cubicBezTo>
                    <a:pt x="217" y="354"/>
                    <a:pt x="214" y="338"/>
                    <a:pt x="206" y="328"/>
                  </a:cubicBezTo>
                  <a:cubicBezTo>
                    <a:pt x="194" y="315"/>
                    <a:pt x="178" y="310"/>
                    <a:pt x="167" y="298"/>
                  </a:cubicBezTo>
                  <a:cubicBezTo>
                    <a:pt x="168" y="293"/>
                    <a:pt x="167" y="288"/>
                    <a:pt x="166" y="285"/>
                  </a:cubicBezTo>
                  <a:cubicBezTo>
                    <a:pt x="155" y="278"/>
                    <a:pt x="145" y="264"/>
                    <a:pt x="129" y="270"/>
                  </a:cubicBezTo>
                  <a:cubicBezTo>
                    <a:pt x="122" y="262"/>
                    <a:pt x="121" y="251"/>
                    <a:pt x="112" y="242"/>
                  </a:cubicBezTo>
                  <a:cubicBezTo>
                    <a:pt x="108" y="238"/>
                    <a:pt x="101" y="238"/>
                    <a:pt x="96" y="233"/>
                  </a:cubicBezTo>
                  <a:cubicBezTo>
                    <a:pt x="93" y="230"/>
                    <a:pt x="91" y="224"/>
                    <a:pt x="88" y="220"/>
                  </a:cubicBezTo>
                  <a:cubicBezTo>
                    <a:pt x="84" y="215"/>
                    <a:pt x="76" y="210"/>
                    <a:pt x="71" y="203"/>
                  </a:cubicBezTo>
                  <a:cubicBezTo>
                    <a:pt x="60" y="188"/>
                    <a:pt x="59" y="175"/>
                    <a:pt x="39" y="171"/>
                  </a:cubicBezTo>
                  <a:cubicBezTo>
                    <a:pt x="40" y="164"/>
                    <a:pt x="35" y="157"/>
                    <a:pt x="43" y="157"/>
                  </a:cubicBezTo>
                  <a:cubicBezTo>
                    <a:pt x="37" y="150"/>
                    <a:pt x="33" y="134"/>
                    <a:pt x="25" y="133"/>
                  </a:cubicBezTo>
                  <a:cubicBezTo>
                    <a:pt x="19" y="132"/>
                    <a:pt x="25" y="143"/>
                    <a:pt x="21" y="144"/>
                  </a:cubicBezTo>
                  <a:cubicBezTo>
                    <a:pt x="4" y="138"/>
                    <a:pt x="28" y="107"/>
                    <a:pt x="12" y="101"/>
                  </a:cubicBezTo>
                  <a:cubicBezTo>
                    <a:pt x="8" y="101"/>
                    <a:pt x="8" y="104"/>
                    <a:pt x="8" y="107"/>
                  </a:cubicBezTo>
                  <a:cubicBezTo>
                    <a:pt x="0" y="105"/>
                    <a:pt x="3" y="95"/>
                    <a:pt x="4" y="87"/>
                  </a:cubicBezTo>
                  <a:cubicBezTo>
                    <a:pt x="9" y="85"/>
                    <a:pt x="14" y="83"/>
                    <a:pt x="20" y="82"/>
                  </a:cubicBezTo>
                  <a:cubicBezTo>
                    <a:pt x="20" y="86"/>
                    <a:pt x="20" y="90"/>
                    <a:pt x="20" y="93"/>
                  </a:cubicBezTo>
                  <a:cubicBezTo>
                    <a:pt x="32" y="90"/>
                    <a:pt x="31" y="74"/>
                    <a:pt x="43" y="71"/>
                  </a:cubicBezTo>
                  <a:cubicBezTo>
                    <a:pt x="46" y="36"/>
                    <a:pt x="65" y="18"/>
                    <a:pt x="100" y="14"/>
                  </a:cubicBezTo>
                  <a:cubicBezTo>
                    <a:pt x="104" y="10"/>
                    <a:pt x="108" y="5"/>
                    <a:pt x="111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6" name="Freeform 22"/>
            <p:cNvSpPr>
              <a:spLocks/>
            </p:cNvSpPr>
            <p:nvPr userDrawn="1"/>
          </p:nvSpPr>
          <p:spPr bwMode="auto">
            <a:xfrm>
              <a:off x="10309225" y="4519613"/>
              <a:ext cx="696913" cy="1657350"/>
            </a:xfrm>
            <a:custGeom>
              <a:avLst/>
              <a:gdLst>
                <a:gd name="T0" fmla="*/ 130 w 356"/>
                <a:gd name="T1" fmla="*/ 847 h 847"/>
                <a:gd name="T2" fmla="*/ 124 w 356"/>
                <a:gd name="T3" fmla="*/ 847 h 847"/>
                <a:gd name="T4" fmla="*/ 68 w 356"/>
                <a:gd name="T5" fmla="*/ 758 h 847"/>
                <a:gd name="T6" fmla="*/ 12 w 356"/>
                <a:gd name="T7" fmla="*/ 728 h 847"/>
                <a:gd name="T8" fmla="*/ 35 w 356"/>
                <a:gd name="T9" fmla="*/ 702 h 847"/>
                <a:gd name="T10" fmla="*/ 50 w 356"/>
                <a:gd name="T11" fmla="*/ 667 h 847"/>
                <a:gd name="T12" fmla="*/ 104 w 356"/>
                <a:gd name="T13" fmla="*/ 625 h 847"/>
                <a:gd name="T14" fmla="*/ 126 w 356"/>
                <a:gd name="T15" fmla="*/ 580 h 847"/>
                <a:gd name="T16" fmla="*/ 137 w 356"/>
                <a:gd name="T17" fmla="*/ 611 h 847"/>
                <a:gd name="T18" fmla="*/ 147 w 356"/>
                <a:gd name="T19" fmla="*/ 619 h 847"/>
                <a:gd name="T20" fmla="*/ 159 w 356"/>
                <a:gd name="T21" fmla="*/ 642 h 847"/>
                <a:gd name="T22" fmla="*/ 234 w 356"/>
                <a:gd name="T23" fmla="*/ 661 h 847"/>
                <a:gd name="T24" fmla="*/ 257 w 356"/>
                <a:gd name="T25" fmla="*/ 657 h 847"/>
                <a:gd name="T26" fmla="*/ 236 w 356"/>
                <a:gd name="T27" fmla="*/ 649 h 847"/>
                <a:gd name="T28" fmla="*/ 166 w 356"/>
                <a:gd name="T29" fmla="*/ 632 h 847"/>
                <a:gd name="T30" fmla="*/ 170 w 356"/>
                <a:gd name="T31" fmla="*/ 566 h 847"/>
                <a:gd name="T32" fmla="*/ 132 w 356"/>
                <a:gd name="T33" fmla="*/ 529 h 847"/>
                <a:gd name="T34" fmla="*/ 124 w 356"/>
                <a:gd name="T35" fmla="*/ 503 h 847"/>
                <a:gd name="T36" fmla="*/ 107 w 356"/>
                <a:gd name="T37" fmla="*/ 482 h 847"/>
                <a:gd name="T38" fmla="*/ 87 w 356"/>
                <a:gd name="T39" fmla="*/ 462 h 847"/>
                <a:gd name="T40" fmla="*/ 55 w 356"/>
                <a:gd name="T41" fmla="*/ 459 h 847"/>
                <a:gd name="T42" fmla="*/ 31 w 356"/>
                <a:gd name="T43" fmla="*/ 425 h 847"/>
                <a:gd name="T44" fmla="*/ 9 w 356"/>
                <a:gd name="T45" fmla="*/ 388 h 847"/>
                <a:gd name="T46" fmla="*/ 5 w 356"/>
                <a:gd name="T47" fmla="*/ 370 h 847"/>
                <a:gd name="T48" fmla="*/ 18 w 356"/>
                <a:gd name="T49" fmla="*/ 327 h 847"/>
                <a:gd name="T50" fmla="*/ 0 w 356"/>
                <a:gd name="T51" fmla="*/ 257 h 847"/>
                <a:gd name="T52" fmla="*/ 37 w 356"/>
                <a:gd name="T53" fmla="*/ 189 h 847"/>
                <a:gd name="T54" fmla="*/ 43 w 356"/>
                <a:gd name="T55" fmla="*/ 138 h 847"/>
                <a:gd name="T56" fmla="*/ 75 w 356"/>
                <a:gd name="T57" fmla="*/ 90 h 847"/>
                <a:gd name="T58" fmla="*/ 108 w 356"/>
                <a:gd name="T59" fmla="*/ 15 h 847"/>
                <a:gd name="T60" fmla="*/ 267 w 356"/>
                <a:gd name="T61" fmla="*/ 36 h 847"/>
                <a:gd name="T62" fmla="*/ 335 w 356"/>
                <a:gd name="T63" fmla="*/ 0 h 847"/>
                <a:gd name="T64" fmla="*/ 341 w 356"/>
                <a:gd name="T65" fmla="*/ 72 h 847"/>
                <a:gd name="T66" fmla="*/ 356 w 356"/>
                <a:gd name="T67" fmla="*/ 115 h 847"/>
                <a:gd name="T68" fmla="*/ 313 w 356"/>
                <a:gd name="T69" fmla="*/ 169 h 847"/>
                <a:gd name="T70" fmla="*/ 271 w 356"/>
                <a:gd name="T71" fmla="*/ 223 h 847"/>
                <a:gd name="T72" fmla="*/ 275 w 356"/>
                <a:gd name="T73" fmla="*/ 263 h 847"/>
                <a:gd name="T74" fmla="*/ 278 w 356"/>
                <a:gd name="T75" fmla="*/ 305 h 847"/>
                <a:gd name="T76" fmla="*/ 265 w 356"/>
                <a:gd name="T77" fmla="*/ 342 h 847"/>
                <a:gd name="T78" fmla="*/ 250 w 356"/>
                <a:gd name="T79" fmla="*/ 379 h 847"/>
                <a:gd name="T80" fmla="*/ 302 w 356"/>
                <a:gd name="T81" fmla="*/ 455 h 847"/>
                <a:gd name="T82" fmla="*/ 327 w 356"/>
                <a:gd name="T83" fmla="*/ 464 h 847"/>
                <a:gd name="T84" fmla="*/ 328 w 356"/>
                <a:gd name="T85" fmla="*/ 524 h 847"/>
                <a:gd name="T86" fmla="*/ 308 w 356"/>
                <a:gd name="T87" fmla="*/ 567 h 847"/>
                <a:gd name="T88" fmla="*/ 246 w 356"/>
                <a:gd name="T89" fmla="*/ 698 h 847"/>
                <a:gd name="T90" fmla="*/ 199 w 356"/>
                <a:gd name="T91" fmla="*/ 719 h 847"/>
                <a:gd name="T92" fmla="*/ 205 w 356"/>
                <a:gd name="T93" fmla="*/ 818 h 847"/>
                <a:gd name="T94" fmla="*/ 130 w 356"/>
                <a:gd name="T95" fmla="*/ 847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" h="847">
                  <a:moveTo>
                    <a:pt x="130" y="847"/>
                  </a:moveTo>
                  <a:cubicBezTo>
                    <a:pt x="128" y="847"/>
                    <a:pt x="126" y="847"/>
                    <a:pt x="124" y="847"/>
                  </a:cubicBezTo>
                  <a:cubicBezTo>
                    <a:pt x="104" y="819"/>
                    <a:pt x="81" y="793"/>
                    <a:pt x="68" y="758"/>
                  </a:cubicBezTo>
                  <a:cubicBezTo>
                    <a:pt x="50" y="748"/>
                    <a:pt x="28" y="741"/>
                    <a:pt x="12" y="728"/>
                  </a:cubicBezTo>
                  <a:cubicBezTo>
                    <a:pt x="18" y="717"/>
                    <a:pt x="29" y="714"/>
                    <a:pt x="35" y="702"/>
                  </a:cubicBezTo>
                  <a:cubicBezTo>
                    <a:pt x="41" y="691"/>
                    <a:pt x="42" y="677"/>
                    <a:pt x="50" y="667"/>
                  </a:cubicBezTo>
                  <a:cubicBezTo>
                    <a:pt x="64" y="649"/>
                    <a:pt x="88" y="642"/>
                    <a:pt x="104" y="625"/>
                  </a:cubicBezTo>
                  <a:cubicBezTo>
                    <a:pt x="102" y="601"/>
                    <a:pt x="107" y="584"/>
                    <a:pt x="126" y="580"/>
                  </a:cubicBezTo>
                  <a:cubicBezTo>
                    <a:pt x="131" y="590"/>
                    <a:pt x="133" y="601"/>
                    <a:pt x="137" y="611"/>
                  </a:cubicBezTo>
                  <a:cubicBezTo>
                    <a:pt x="142" y="615"/>
                    <a:pt x="143" y="613"/>
                    <a:pt x="147" y="619"/>
                  </a:cubicBezTo>
                  <a:cubicBezTo>
                    <a:pt x="152" y="625"/>
                    <a:pt x="152" y="637"/>
                    <a:pt x="159" y="642"/>
                  </a:cubicBezTo>
                  <a:cubicBezTo>
                    <a:pt x="179" y="653"/>
                    <a:pt x="205" y="657"/>
                    <a:pt x="234" y="661"/>
                  </a:cubicBezTo>
                  <a:cubicBezTo>
                    <a:pt x="244" y="662"/>
                    <a:pt x="257" y="667"/>
                    <a:pt x="257" y="657"/>
                  </a:cubicBezTo>
                  <a:cubicBezTo>
                    <a:pt x="256" y="648"/>
                    <a:pt x="243" y="650"/>
                    <a:pt x="236" y="649"/>
                  </a:cubicBezTo>
                  <a:cubicBezTo>
                    <a:pt x="207" y="645"/>
                    <a:pt x="185" y="641"/>
                    <a:pt x="166" y="632"/>
                  </a:cubicBezTo>
                  <a:cubicBezTo>
                    <a:pt x="152" y="610"/>
                    <a:pt x="160" y="587"/>
                    <a:pt x="170" y="566"/>
                  </a:cubicBezTo>
                  <a:cubicBezTo>
                    <a:pt x="156" y="550"/>
                    <a:pt x="142" y="547"/>
                    <a:pt x="132" y="529"/>
                  </a:cubicBezTo>
                  <a:cubicBezTo>
                    <a:pt x="127" y="521"/>
                    <a:pt x="128" y="511"/>
                    <a:pt x="124" y="503"/>
                  </a:cubicBezTo>
                  <a:cubicBezTo>
                    <a:pt x="121" y="497"/>
                    <a:pt x="112" y="488"/>
                    <a:pt x="107" y="482"/>
                  </a:cubicBezTo>
                  <a:cubicBezTo>
                    <a:pt x="101" y="474"/>
                    <a:pt x="94" y="464"/>
                    <a:pt x="87" y="462"/>
                  </a:cubicBezTo>
                  <a:cubicBezTo>
                    <a:pt x="78" y="458"/>
                    <a:pt x="67" y="461"/>
                    <a:pt x="55" y="459"/>
                  </a:cubicBezTo>
                  <a:cubicBezTo>
                    <a:pt x="45" y="451"/>
                    <a:pt x="39" y="438"/>
                    <a:pt x="31" y="425"/>
                  </a:cubicBezTo>
                  <a:cubicBezTo>
                    <a:pt x="24" y="411"/>
                    <a:pt x="13" y="403"/>
                    <a:pt x="9" y="388"/>
                  </a:cubicBezTo>
                  <a:cubicBezTo>
                    <a:pt x="8" y="384"/>
                    <a:pt x="4" y="373"/>
                    <a:pt x="5" y="370"/>
                  </a:cubicBezTo>
                  <a:cubicBezTo>
                    <a:pt x="9" y="355"/>
                    <a:pt x="18" y="344"/>
                    <a:pt x="18" y="327"/>
                  </a:cubicBezTo>
                  <a:cubicBezTo>
                    <a:pt x="19" y="302"/>
                    <a:pt x="10" y="282"/>
                    <a:pt x="0" y="257"/>
                  </a:cubicBezTo>
                  <a:cubicBezTo>
                    <a:pt x="8" y="232"/>
                    <a:pt x="29" y="216"/>
                    <a:pt x="37" y="189"/>
                  </a:cubicBezTo>
                  <a:cubicBezTo>
                    <a:pt x="41" y="173"/>
                    <a:pt x="37" y="156"/>
                    <a:pt x="43" y="138"/>
                  </a:cubicBezTo>
                  <a:cubicBezTo>
                    <a:pt x="48" y="121"/>
                    <a:pt x="63" y="105"/>
                    <a:pt x="75" y="90"/>
                  </a:cubicBezTo>
                  <a:cubicBezTo>
                    <a:pt x="94" y="68"/>
                    <a:pt x="119" y="49"/>
                    <a:pt x="108" y="15"/>
                  </a:cubicBezTo>
                  <a:cubicBezTo>
                    <a:pt x="156" y="23"/>
                    <a:pt x="213" y="52"/>
                    <a:pt x="267" y="36"/>
                  </a:cubicBezTo>
                  <a:cubicBezTo>
                    <a:pt x="293" y="28"/>
                    <a:pt x="312" y="6"/>
                    <a:pt x="335" y="0"/>
                  </a:cubicBezTo>
                  <a:cubicBezTo>
                    <a:pt x="318" y="27"/>
                    <a:pt x="332" y="46"/>
                    <a:pt x="341" y="72"/>
                  </a:cubicBezTo>
                  <a:cubicBezTo>
                    <a:pt x="347" y="87"/>
                    <a:pt x="350" y="102"/>
                    <a:pt x="356" y="115"/>
                  </a:cubicBezTo>
                  <a:cubicBezTo>
                    <a:pt x="342" y="134"/>
                    <a:pt x="329" y="151"/>
                    <a:pt x="313" y="169"/>
                  </a:cubicBezTo>
                  <a:cubicBezTo>
                    <a:pt x="304" y="181"/>
                    <a:pt x="274" y="209"/>
                    <a:pt x="271" y="223"/>
                  </a:cubicBezTo>
                  <a:cubicBezTo>
                    <a:pt x="269" y="236"/>
                    <a:pt x="274" y="251"/>
                    <a:pt x="275" y="263"/>
                  </a:cubicBezTo>
                  <a:cubicBezTo>
                    <a:pt x="276" y="276"/>
                    <a:pt x="280" y="291"/>
                    <a:pt x="278" y="305"/>
                  </a:cubicBezTo>
                  <a:cubicBezTo>
                    <a:pt x="276" y="318"/>
                    <a:pt x="269" y="331"/>
                    <a:pt x="265" y="342"/>
                  </a:cubicBezTo>
                  <a:cubicBezTo>
                    <a:pt x="260" y="354"/>
                    <a:pt x="255" y="365"/>
                    <a:pt x="250" y="379"/>
                  </a:cubicBezTo>
                  <a:cubicBezTo>
                    <a:pt x="268" y="404"/>
                    <a:pt x="284" y="430"/>
                    <a:pt x="302" y="455"/>
                  </a:cubicBezTo>
                  <a:cubicBezTo>
                    <a:pt x="308" y="460"/>
                    <a:pt x="321" y="459"/>
                    <a:pt x="327" y="464"/>
                  </a:cubicBezTo>
                  <a:cubicBezTo>
                    <a:pt x="325" y="485"/>
                    <a:pt x="332" y="503"/>
                    <a:pt x="328" y="524"/>
                  </a:cubicBezTo>
                  <a:cubicBezTo>
                    <a:pt x="325" y="537"/>
                    <a:pt x="315" y="553"/>
                    <a:pt x="308" y="567"/>
                  </a:cubicBezTo>
                  <a:cubicBezTo>
                    <a:pt x="287" y="612"/>
                    <a:pt x="266" y="655"/>
                    <a:pt x="246" y="698"/>
                  </a:cubicBezTo>
                  <a:cubicBezTo>
                    <a:pt x="230" y="704"/>
                    <a:pt x="215" y="713"/>
                    <a:pt x="199" y="719"/>
                  </a:cubicBezTo>
                  <a:cubicBezTo>
                    <a:pt x="200" y="753"/>
                    <a:pt x="203" y="785"/>
                    <a:pt x="205" y="818"/>
                  </a:cubicBezTo>
                  <a:cubicBezTo>
                    <a:pt x="181" y="828"/>
                    <a:pt x="154" y="836"/>
                    <a:pt x="130" y="8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7" name="Freeform 23"/>
            <p:cNvSpPr>
              <a:spLocks/>
            </p:cNvSpPr>
            <p:nvPr userDrawn="1"/>
          </p:nvSpPr>
          <p:spPr bwMode="auto">
            <a:xfrm>
              <a:off x="9450388" y="4589463"/>
              <a:ext cx="520700" cy="449263"/>
            </a:xfrm>
            <a:custGeom>
              <a:avLst/>
              <a:gdLst>
                <a:gd name="T0" fmla="*/ 8 w 266"/>
                <a:gd name="T1" fmla="*/ 0 h 229"/>
                <a:gd name="T2" fmla="*/ 68 w 266"/>
                <a:gd name="T3" fmla="*/ 34 h 229"/>
                <a:gd name="T4" fmla="*/ 124 w 266"/>
                <a:gd name="T5" fmla="*/ 22 h 229"/>
                <a:gd name="T6" fmla="*/ 263 w 266"/>
                <a:gd name="T7" fmla="*/ 88 h 229"/>
                <a:gd name="T8" fmla="*/ 261 w 266"/>
                <a:gd name="T9" fmla="*/ 146 h 229"/>
                <a:gd name="T10" fmla="*/ 205 w 266"/>
                <a:gd name="T11" fmla="*/ 210 h 229"/>
                <a:gd name="T12" fmla="*/ 141 w 266"/>
                <a:gd name="T13" fmla="*/ 212 h 229"/>
                <a:gd name="T14" fmla="*/ 53 w 266"/>
                <a:gd name="T15" fmla="*/ 229 h 229"/>
                <a:gd name="T16" fmla="*/ 42 w 266"/>
                <a:gd name="T17" fmla="*/ 138 h 229"/>
                <a:gd name="T18" fmla="*/ 25 w 266"/>
                <a:gd name="T19" fmla="*/ 74 h 229"/>
                <a:gd name="T20" fmla="*/ 0 w 266"/>
                <a:gd name="T21" fmla="*/ 17 h 229"/>
                <a:gd name="T22" fmla="*/ 8 w 266"/>
                <a:gd name="T2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6" h="229">
                  <a:moveTo>
                    <a:pt x="8" y="0"/>
                  </a:moveTo>
                  <a:cubicBezTo>
                    <a:pt x="33" y="0"/>
                    <a:pt x="46" y="29"/>
                    <a:pt x="68" y="34"/>
                  </a:cubicBezTo>
                  <a:cubicBezTo>
                    <a:pt x="91" y="39"/>
                    <a:pt x="106" y="29"/>
                    <a:pt x="124" y="22"/>
                  </a:cubicBezTo>
                  <a:cubicBezTo>
                    <a:pt x="175" y="39"/>
                    <a:pt x="235" y="48"/>
                    <a:pt x="263" y="88"/>
                  </a:cubicBezTo>
                  <a:cubicBezTo>
                    <a:pt x="266" y="108"/>
                    <a:pt x="264" y="128"/>
                    <a:pt x="261" y="146"/>
                  </a:cubicBezTo>
                  <a:cubicBezTo>
                    <a:pt x="244" y="169"/>
                    <a:pt x="206" y="171"/>
                    <a:pt x="205" y="210"/>
                  </a:cubicBezTo>
                  <a:cubicBezTo>
                    <a:pt x="186" y="203"/>
                    <a:pt x="157" y="200"/>
                    <a:pt x="141" y="212"/>
                  </a:cubicBezTo>
                  <a:cubicBezTo>
                    <a:pt x="106" y="207"/>
                    <a:pt x="81" y="223"/>
                    <a:pt x="53" y="229"/>
                  </a:cubicBezTo>
                  <a:cubicBezTo>
                    <a:pt x="34" y="208"/>
                    <a:pt x="46" y="170"/>
                    <a:pt x="42" y="138"/>
                  </a:cubicBezTo>
                  <a:cubicBezTo>
                    <a:pt x="40" y="118"/>
                    <a:pt x="31" y="94"/>
                    <a:pt x="25" y="74"/>
                  </a:cubicBezTo>
                  <a:cubicBezTo>
                    <a:pt x="18" y="53"/>
                    <a:pt x="6" y="34"/>
                    <a:pt x="0" y="17"/>
                  </a:cubicBezTo>
                  <a:cubicBezTo>
                    <a:pt x="3" y="12"/>
                    <a:pt x="3" y="4"/>
                    <a:pt x="8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8" name="Freeform 24"/>
            <p:cNvSpPr>
              <a:spLocks/>
            </p:cNvSpPr>
            <p:nvPr userDrawn="1"/>
          </p:nvSpPr>
          <p:spPr bwMode="auto">
            <a:xfrm>
              <a:off x="9367838" y="4994275"/>
              <a:ext cx="1014413" cy="804863"/>
            </a:xfrm>
            <a:custGeom>
              <a:avLst/>
              <a:gdLst>
                <a:gd name="T0" fmla="*/ 330 w 518"/>
                <a:gd name="T1" fmla="*/ 49 h 411"/>
                <a:gd name="T2" fmla="*/ 334 w 518"/>
                <a:gd name="T3" fmla="*/ 21 h 411"/>
                <a:gd name="T4" fmla="*/ 353 w 518"/>
                <a:gd name="T5" fmla="*/ 66 h 411"/>
                <a:gd name="T6" fmla="*/ 445 w 518"/>
                <a:gd name="T7" fmla="*/ 78 h 411"/>
                <a:gd name="T8" fmla="*/ 450 w 518"/>
                <a:gd name="T9" fmla="*/ 140 h 411"/>
                <a:gd name="T10" fmla="*/ 474 w 518"/>
                <a:gd name="T11" fmla="*/ 133 h 411"/>
                <a:gd name="T12" fmla="*/ 499 w 518"/>
                <a:gd name="T13" fmla="*/ 183 h 411"/>
                <a:gd name="T14" fmla="*/ 518 w 518"/>
                <a:gd name="T15" fmla="*/ 215 h 411"/>
                <a:gd name="T16" fmla="*/ 483 w 518"/>
                <a:gd name="T17" fmla="*/ 279 h 411"/>
                <a:gd name="T18" fmla="*/ 439 w 518"/>
                <a:gd name="T19" fmla="*/ 311 h 411"/>
                <a:gd name="T20" fmla="*/ 411 w 518"/>
                <a:gd name="T21" fmla="*/ 330 h 411"/>
                <a:gd name="T22" fmla="*/ 425 w 518"/>
                <a:gd name="T23" fmla="*/ 382 h 411"/>
                <a:gd name="T24" fmla="*/ 407 w 518"/>
                <a:gd name="T25" fmla="*/ 411 h 411"/>
                <a:gd name="T26" fmla="*/ 367 w 518"/>
                <a:gd name="T27" fmla="*/ 361 h 411"/>
                <a:gd name="T28" fmla="*/ 211 w 518"/>
                <a:gd name="T29" fmla="*/ 262 h 411"/>
                <a:gd name="T30" fmla="*/ 134 w 518"/>
                <a:gd name="T31" fmla="*/ 249 h 411"/>
                <a:gd name="T32" fmla="*/ 108 w 518"/>
                <a:gd name="T33" fmla="*/ 232 h 411"/>
                <a:gd name="T34" fmla="*/ 70 w 518"/>
                <a:gd name="T35" fmla="*/ 206 h 411"/>
                <a:gd name="T36" fmla="*/ 25 w 518"/>
                <a:gd name="T37" fmla="*/ 210 h 411"/>
                <a:gd name="T38" fmla="*/ 0 w 518"/>
                <a:gd name="T39" fmla="*/ 169 h 411"/>
                <a:gd name="T40" fmla="*/ 43 w 518"/>
                <a:gd name="T41" fmla="*/ 121 h 411"/>
                <a:gd name="T42" fmla="*/ 141 w 518"/>
                <a:gd name="T43" fmla="*/ 121 h 411"/>
                <a:gd name="T44" fmla="*/ 172 w 518"/>
                <a:gd name="T45" fmla="*/ 66 h 411"/>
                <a:gd name="T46" fmla="*/ 192 w 518"/>
                <a:gd name="T47" fmla="*/ 13 h 411"/>
                <a:gd name="T48" fmla="*/ 275 w 518"/>
                <a:gd name="T49" fmla="*/ 29 h 411"/>
                <a:gd name="T50" fmla="*/ 330 w 518"/>
                <a:gd name="T51" fmla="*/ 49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18" h="411">
                  <a:moveTo>
                    <a:pt x="330" y="49"/>
                  </a:moveTo>
                  <a:cubicBezTo>
                    <a:pt x="333" y="41"/>
                    <a:pt x="334" y="31"/>
                    <a:pt x="334" y="21"/>
                  </a:cubicBezTo>
                  <a:cubicBezTo>
                    <a:pt x="343" y="33"/>
                    <a:pt x="347" y="51"/>
                    <a:pt x="353" y="66"/>
                  </a:cubicBezTo>
                  <a:cubicBezTo>
                    <a:pt x="374" y="89"/>
                    <a:pt x="412" y="68"/>
                    <a:pt x="445" y="78"/>
                  </a:cubicBezTo>
                  <a:cubicBezTo>
                    <a:pt x="442" y="99"/>
                    <a:pt x="449" y="119"/>
                    <a:pt x="450" y="140"/>
                  </a:cubicBezTo>
                  <a:cubicBezTo>
                    <a:pt x="460" y="139"/>
                    <a:pt x="466" y="135"/>
                    <a:pt x="474" y="133"/>
                  </a:cubicBezTo>
                  <a:cubicBezTo>
                    <a:pt x="473" y="158"/>
                    <a:pt x="490" y="167"/>
                    <a:pt x="499" y="183"/>
                  </a:cubicBezTo>
                  <a:cubicBezTo>
                    <a:pt x="506" y="194"/>
                    <a:pt x="507" y="207"/>
                    <a:pt x="518" y="215"/>
                  </a:cubicBezTo>
                  <a:cubicBezTo>
                    <a:pt x="508" y="238"/>
                    <a:pt x="486" y="249"/>
                    <a:pt x="483" y="279"/>
                  </a:cubicBezTo>
                  <a:cubicBezTo>
                    <a:pt x="455" y="277"/>
                    <a:pt x="445" y="292"/>
                    <a:pt x="439" y="311"/>
                  </a:cubicBezTo>
                  <a:cubicBezTo>
                    <a:pt x="430" y="319"/>
                    <a:pt x="415" y="319"/>
                    <a:pt x="411" y="330"/>
                  </a:cubicBezTo>
                  <a:cubicBezTo>
                    <a:pt x="404" y="346"/>
                    <a:pt x="421" y="367"/>
                    <a:pt x="425" y="382"/>
                  </a:cubicBezTo>
                  <a:cubicBezTo>
                    <a:pt x="420" y="393"/>
                    <a:pt x="412" y="401"/>
                    <a:pt x="407" y="411"/>
                  </a:cubicBezTo>
                  <a:cubicBezTo>
                    <a:pt x="392" y="396"/>
                    <a:pt x="380" y="379"/>
                    <a:pt x="367" y="361"/>
                  </a:cubicBezTo>
                  <a:cubicBezTo>
                    <a:pt x="312" y="331"/>
                    <a:pt x="255" y="303"/>
                    <a:pt x="211" y="262"/>
                  </a:cubicBezTo>
                  <a:cubicBezTo>
                    <a:pt x="184" y="255"/>
                    <a:pt x="157" y="258"/>
                    <a:pt x="134" y="249"/>
                  </a:cubicBezTo>
                  <a:cubicBezTo>
                    <a:pt x="126" y="246"/>
                    <a:pt x="118" y="238"/>
                    <a:pt x="108" y="232"/>
                  </a:cubicBezTo>
                  <a:cubicBezTo>
                    <a:pt x="92" y="223"/>
                    <a:pt x="79" y="218"/>
                    <a:pt x="70" y="206"/>
                  </a:cubicBezTo>
                  <a:cubicBezTo>
                    <a:pt x="55" y="207"/>
                    <a:pt x="38" y="207"/>
                    <a:pt x="25" y="210"/>
                  </a:cubicBezTo>
                  <a:cubicBezTo>
                    <a:pt x="21" y="191"/>
                    <a:pt x="9" y="181"/>
                    <a:pt x="0" y="169"/>
                  </a:cubicBezTo>
                  <a:cubicBezTo>
                    <a:pt x="13" y="151"/>
                    <a:pt x="29" y="137"/>
                    <a:pt x="43" y="121"/>
                  </a:cubicBezTo>
                  <a:cubicBezTo>
                    <a:pt x="76" y="132"/>
                    <a:pt x="108" y="131"/>
                    <a:pt x="141" y="121"/>
                  </a:cubicBezTo>
                  <a:cubicBezTo>
                    <a:pt x="149" y="104"/>
                    <a:pt x="165" y="86"/>
                    <a:pt x="172" y="66"/>
                  </a:cubicBezTo>
                  <a:cubicBezTo>
                    <a:pt x="179" y="47"/>
                    <a:pt x="176" y="25"/>
                    <a:pt x="192" y="13"/>
                  </a:cubicBezTo>
                  <a:cubicBezTo>
                    <a:pt x="225" y="0"/>
                    <a:pt x="248" y="21"/>
                    <a:pt x="275" y="29"/>
                  </a:cubicBezTo>
                  <a:cubicBezTo>
                    <a:pt x="296" y="35"/>
                    <a:pt x="315" y="39"/>
                    <a:pt x="330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49" name="Freeform 25"/>
            <p:cNvSpPr>
              <a:spLocks/>
            </p:cNvSpPr>
            <p:nvPr userDrawn="1"/>
          </p:nvSpPr>
          <p:spPr bwMode="auto">
            <a:xfrm>
              <a:off x="9118600" y="5149850"/>
              <a:ext cx="238125" cy="168275"/>
            </a:xfrm>
            <a:custGeom>
              <a:avLst/>
              <a:gdLst>
                <a:gd name="T0" fmla="*/ 23 w 121"/>
                <a:gd name="T1" fmla="*/ 0 h 86"/>
                <a:gd name="T2" fmla="*/ 24 w 121"/>
                <a:gd name="T3" fmla="*/ 1 h 86"/>
                <a:gd name="T4" fmla="*/ 65 w 121"/>
                <a:gd name="T5" fmla="*/ 19 h 86"/>
                <a:gd name="T6" fmla="*/ 90 w 121"/>
                <a:gd name="T7" fmla="*/ 58 h 86"/>
                <a:gd name="T8" fmla="*/ 116 w 121"/>
                <a:gd name="T9" fmla="*/ 48 h 86"/>
                <a:gd name="T10" fmla="*/ 121 w 121"/>
                <a:gd name="T11" fmla="*/ 86 h 86"/>
                <a:gd name="T12" fmla="*/ 102 w 121"/>
                <a:gd name="T13" fmla="*/ 86 h 86"/>
                <a:gd name="T14" fmla="*/ 81 w 121"/>
                <a:gd name="T15" fmla="*/ 62 h 86"/>
                <a:gd name="T16" fmla="*/ 49 w 121"/>
                <a:gd name="T17" fmla="*/ 53 h 86"/>
                <a:gd name="T18" fmla="*/ 0 w 121"/>
                <a:gd name="T19" fmla="*/ 30 h 86"/>
                <a:gd name="T20" fmla="*/ 23 w 12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86">
                  <a:moveTo>
                    <a:pt x="23" y="0"/>
                  </a:moveTo>
                  <a:cubicBezTo>
                    <a:pt x="24" y="0"/>
                    <a:pt x="24" y="1"/>
                    <a:pt x="24" y="1"/>
                  </a:cubicBezTo>
                  <a:cubicBezTo>
                    <a:pt x="31" y="13"/>
                    <a:pt x="53" y="10"/>
                    <a:pt x="65" y="19"/>
                  </a:cubicBezTo>
                  <a:cubicBezTo>
                    <a:pt x="78" y="28"/>
                    <a:pt x="82" y="45"/>
                    <a:pt x="90" y="58"/>
                  </a:cubicBezTo>
                  <a:cubicBezTo>
                    <a:pt x="98" y="54"/>
                    <a:pt x="109" y="52"/>
                    <a:pt x="116" y="48"/>
                  </a:cubicBezTo>
                  <a:cubicBezTo>
                    <a:pt x="121" y="57"/>
                    <a:pt x="119" y="74"/>
                    <a:pt x="121" y="86"/>
                  </a:cubicBezTo>
                  <a:cubicBezTo>
                    <a:pt x="115" y="86"/>
                    <a:pt x="108" y="86"/>
                    <a:pt x="102" y="86"/>
                  </a:cubicBezTo>
                  <a:cubicBezTo>
                    <a:pt x="92" y="81"/>
                    <a:pt x="90" y="68"/>
                    <a:pt x="81" y="62"/>
                  </a:cubicBezTo>
                  <a:cubicBezTo>
                    <a:pt x="72" y="57"/>
                    <a:pt x="59" y="57"/>
                    <a:pt x="49" y="53"/>
                  </a:cubicBezTo>
                  <a:cubicBezTo>
                    <a:pt x="31" y="46"/>
                    <a:pt x="16" y="34"/>
                    <a:pt x="0" y="30"/>
                  </a:cubicBezTo>
                  <a:cubicBezTo>
                    <a:pt x="3" y="20"/>
                    <a:pt x="17" y="11"/>
                    <a:pt x="23" y="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0" name="Freeform 26"/>
            <p:cNvSpPr>
              <a:spLocks/>
            </p:cNvSpPr>
            <p:nvPr userDrawn="1"/>
          </p:nvSpPr>
          <p:spPr bwMode="auto">
            <a:xfrm>
              <a:off x="10180638" y="5438775"/>
              <a:ext cx="431800" cy="482600"/>
            </a:xfrm>
            <a:custGeom>
              <a:avLst/>
              <a:gdLst>
                <a:gd name="T0" fmla="*/ 221 w 221"/>
                <a:gd name="T1" fmla="*/ 97 h 246"/>
                <a:gd name="T2" fmla="*/ 212 w 221"/>
                <a:gd name="T3" fmla="*/ 125 h 246"/>
                <a:gd name="T4" fmla="*/ 205 w 221"/>
                <a:gd name="T5" fmla="*/ 105 h 246"/>
                <a:gd name="T6" fmla="*/ 159 w 221"/>
                <a:gd name="T7" fmla="*/ 116 h 246"/>
                <a:gd name="T8" fmla="*/ 157 w 221"/>
                <a:gd name="T9" fmla="*/ 150 h 246"/>
                <a:gd name="T10" fmla="*/ 88 w 221"/>
                <a:gd name="T11" fmla="*/ 229 h 246"/>
                <a:gd name="T12" fmla="*/ 68 w 221"/>
                <a:gd name="T13" fmla="*/ 246 h 246"/>
                <a:gd name="T14" fmla="*/ 37 w 221"/>
                <a:gd name="T15" fmla="*/ 204 h 246"/>
                <a:gd name="T16" fmla="*/ 0 w 221"/>
                <a:gd name="T17" fmla="*/ 196 h 246"/>
                <a:gd name="T18" fmla="*/ 25 w 221"/>
                <a:gd name="T19" fmla="*/ 157 h 246"/>
                <a:gd name="T20" fmla="*/ 9 w 221"/>
                <a:gd name="T21" fmla="*/ 109 h 246"/>
                <a:gd name="T22" fmla="*/ 33 w 221"/>
                <a:gd name="T23" fmla="*/ 93 h 246"/>
                <a:gd name="T24" fmla="*/ 80 w 221"/>
                <a:gd name="T25" fmla="*/ 66 h 246"/>
                <a:gd name="T26" fmla="*/ 111 w 221"/>
                <a:gd name="T27" fmla="*/ 0 h 246"/>
                <a:gd name="T28" fmla="*/ 149 w 221"/>
                <a:gd name="T29" fmla="*/ 4 h 246"/>
                <a:gd name="T30" fmla="*/ 178 w 221"/>
                <a:gd name="T31" fmla="*/ 39 h 246"/>
                <a:gd name="T32" fmla="*/ 183 w 221"/>
                <a:gd name="T33" fmla="*/ 59 h 246"/>
                <a:gd name="T34" fmla="*/ 221 w 221"/>
                <a:gd name="T35" fmla="*/ 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1" h="246">
                  <a:moveTo>
                    <a:pt x="221" y="97"/>
                  </a:moveTo>
                  <a:cubicBezTo>
                    <a:pt x="219" y="107"/>
                    <a:pt x="214" y="115"/>
                    <a:pt x="212" y="125"/>
                  </a:cubicBezTo>
                  <a:cubicBezTo>
                    <a:pt x="207" y="119"/>
                    <a:pt x="209" y="110"/>
                    <a:pt x="205" y="105"/>
                  </a:cubicBezTo>
                  <a:cubicBezTo>
                    <a:pt x="192" y="86"/>
                    <a:pt x="172" y="108"/>
                    <a:pt x="159" y="116"/>
                  </a:cubicBezTo>
                  <a:cubicBezTo>
                    <a:pt x="159" y="128"/>
                    <a:pt x="157" y="138"/>
                    <a:pt x="157" y="150"/>
                  </a:cubicBezTo>
                  <a:cubicBezTo>
                    <a:pt x="129" y="171"/>
                    <a:pt x="96" y="188"/>
                    <a:pt x="88" y="229"/>
                  </a:cubicBezTo>
                  <a:cubicBezTo>
                    <a:pt x="81" y="234"/>
                    <a:pt x="77" y="243"/>
                    <a:pt x="68" y="246"/>
                  </a:cubicBezTo>
                  <a:cubicBezTo>
                    <a:pt x="59" y="231"/>
                    <a:pt x="46" y="219"/>
                    <a:pt x="37" y="204"/>
                  </a:cubicBezTo>
                  <a:cubicBezTo>
                    <a:pt x="22" y="209"/>
                    <a:pt x="3" y="213"/>
                    <a:pt x="0" y="196"/>
                  </a:cubicBezTo>
                  <a:cubicBezTo>
                    <a:pt x="7" y="182"/>
                    <a:pt x="18" y="171"/>
                    <a:pt x="25" y="157"/>
                  </a:cubicBezTo>
                  <a:cubicBezTo>
                    <a:pt x="20" y="141"/>
                    <a:pt x="10" y="129"/>
                    <a:pt x="9" y="109"/>
                  </a:cubicBezTo>
                  <a:cubicBezTo>
                    <a:pt x="15" y="102"/>
                    <a:pt x="24" y="98"/>
                    <a:pt x="33" y="93"/>
                  </a:cubicBezTo>
                  <a:cubicBezTo>
                    <a:pt x="39" y="75"/>
                    <a:pt x="50" y="60"/>
                    <a:pt x="80" y="66"/>
                  </a:cubicBezTo>
                  <a:cubicBezTo>
                    <a:pt x="81" y="34"/>
                    <a:pt x="100" y="21"/>
                    <a:pt x="111" y="0"/>
                  </a:cubicBezTo>
                  <a:cubicBezTo>
                    <a:pt x="123" y="2"/>
                    <a:pt x="135" y="3"/>
                    <a:pt x="149" y="4"/>
                  </a:cubicBezTo>
                  <a:cubicBezTo>
                    <a:pt x="156" y="16"/>
                    <a:pt x="171" y="24"/>
                    <a:pt x="178" y="39"/>
                  </a:cubicBezTo>
                  <a:cubicBezTo>
                    <a:pt x="181" y="45"/>
                    <a:pt x="180" y="53"/>
                    <a:pt x="183" y="59"/>
                  </a:cubicBezTo>
                  <a:cubicBezTo>
                    <a:pt x="191" y="76"/>
                    <a:pt x="204" y="90"/>
                    <a:pt x="221" y="9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1" name="Freeform 27"/>
            <p:cNvSpPr>
              <a:spLocks/>
            </p:cNvSpPr>
            <p:nvPr userDrawn="1"/>
          </p:nvSpPr>
          <p:spPr bwMode="auto">
            <a:xfrm>
              <a:off x="7118350" y="1798638"/>
              <a:ext cx="660400" cy="584200"/>
            </a:xfrm>
            <a:custGeom>
              <a:avLst/>
              <a:gdLst>
                <a:gd name="T0" fmla="*/ 28 w 337"/>
                <a:gd name="T1" fmla="*/ 112 h 298"/>
                <a:gd name="T2" fmla="*/ 41 w 337"/>
                <a:gd name="T3" fmla="*/ 107 h 298"/>
                <a:gd name="T4" fmla="*/ 4 w 337"/>
                <a:gd name="T5" fmla="*/ 46 h 298"/>
                <a:gd name="T6" fmla="*/ 2 w 337"/>
                <a:gd name="T7" fmla="*/ 0 h 298"/>
                <a:gd name="T8" fmla="*/ 61 w 337"/>
                <a:gd name="T9" fmla="*/ 26 h 298"/>
                <a:gd name="T10" fmla="*/ 115 w 337"/>
                <a:gd name="T11" fmla="*/ 21 h 298"/>
                <a:gd name="T12" fmla="*/ 128 w 337"/>
                <a:gd name="T13" fmla="*/ 6 h 298"/>
                <a:gd name="T14" fmla="*/ 161 w 337"/>
                <a:gd name="T15" fmla="*/ 1 h 298"/>
                <a:gd name="T16" fmla="*/ 275 w 337"/>
                <a:gd name="T17" fmla="*/ 22 h 298"/>
                <a:gd name="T18" fmla="*/ 326 w 337"/>
                <a:gd name="T19" fmla="*/ 95 h 298"/>
                <a:gd name="T20" fmla="*/ 337 w 337"/>
                <a:gd name="T21" fmla="*/ 101 h 298"/>
                <a:gd name="T22" fmla="*/ 297 w 337"/>
                <a:gd name="T23" fmla="*/ 178 h 298"/>
                <a:gd name="T24" fmla="*/ 300 w 337"/>
                <a:gd name="T25" fmla="*/ 224 h 298"/>
                <a:gd name="T26" fmla="*/ 292 w 337"/>
                <a:gd name="T27" fmla="*/ 245 h 298"/>
                <a:gd name="T28" fmla="*/ 296 w 337"/>
                <a:gd name="T29" fmla="*/ 285 h 298"/>
                <a:gd name="T30" fmla="*/ 255 w 337"/>
                <a:gd name="T31" fmla="*/ 273 h 298"/>
                <a:gd name="T32" fmla="*/ 222 w 337"/>
                <a:gd name="T33" fmla="*/ 207 h 298"/>
                <a:gd name="T34" fmla="*/ 207 w 337"/>
                <a:gd name="T35" fmla="*/ 242 h 298"/>
                <a:gd name="T36" fmla="*/ 192 w 337"/>
                <a:gd name="T37" fmla="*/ 256 h 298"/>
                <a:gd name="T38" fmla="*/ 160 w 337"/>
                <a:gd name="T39" fmla="*/ 294 h 298"/>
                <a:gd name="T40" fmla="*/ 138 w 337"/>
                <a:gd name="T41" fmla="*/ 298 h 298"/>
                <a:gd name="T42" fmla="*/ 36 w 337"/>
                <a:gd name="T43" fmla="*/ 254 h 298"/>
                <a:gd name="T44" fmla="*/ 47 w 337"/>
                <a:gd name="T45" fmla="*/ 203 h 298"/>
                <a:gd name="T46" fmla="*/ 52 w 337"/>
                <a:gd name="T47" fmla="*/ 217 h 298"/>
                <a:gd name="T48" fmla="*/ 84 w 337"/>
                <a:gd name="T49" fmla="*/ 172 h 298"/>
                <a:gd name="T50" fmla="*/ 32 w 337"/>
                <a:gd name="T51" fmla="*/ 134 h 298"/>
                <a:gd name="T52" fmla="*/ 28 w 337"/>
                <a:gd name="T53" fmla="*/ 112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298">
                  <a:moveTo>
                    <a:pt x="28" y="112"/>
                  </a:moveTo>
                  <a:cubicBezTo>
                    <a:pt x="33" y="112"/>
                    <a:pt x="39" y="113"/>
                    <a:pt x="41" y="107"/>
                  </a:cubicBezTo>
                  <a:cubicBezTo>
                    <a:pt x="34" y="82"/>
                    <a:pt x="17" y="66"/>
                    <a:pt x="4" y="46"/>
                  </a:cubicBezTo>
                  <a:cubicBezTo>
                    <a:pt x="4" y="30"/>
                    <a:pt x="0" y="13"/>
                    <a:pt x="2" y="0"/>
                  </a:cubicBezTo>
                  <a:cubicBezTo>
                    <a:pt x="23" y="7"/>
                    <a:pt x="47" y="12"/>
                    <a:pt x="61" y="26"/>
                  </a:cubicBezTo>
                  <a:cubicBezTo>
                    <a:pt x="85" y="25"/>
                    <a:pt x="101" y="28"/>
                    <a:pt x="115" y="21"/>
                  </a:cubicBezTo>
                  <a:cubicBezTo>
                    <a:pt x="121" y="18"/>
                    <a:pt x="123" y="10"/>
                    <a:pt x="128" y="6"/>
                  </a:cubicBezTo>
                  <a:cubicBezTo>
                    <a:pt x="139" y="0"/>
                    <a:pt x="148" y="7"/>
                    <a:pt x="161" y="1"/>
                  </a:cubicBezTo>
                  <a:cubicBezTo>
                    <a:pt x="190" y="17"/>
                    <a:pt x="234" y="18"/>
                    <a:pt x="275" y="22"/>
                  </a:cubicBezTo>
                  <a:cubicBezTo>
                    <a:pt x="294" y="44"/>
                    <a:pt x="307" y="72"/>
                    <a:pt x="326" y="95"/>
                  </a:cubicBezTo>
                  <a:cubicBezTo>
                    <a:pt x="328" y="97"/>
                    <a:pt x="331" y="102"/>
                    <a:pt x="337" y="101"/>
                  </a:cubicBezTo>
                  <a:cubicBezTo>
                    <a:pt x="327" y="128"/>
                    <a:pt x="302" y="146"/>
                    <a:pt x="297" y="178"/>
                  </a:cubicBezTo>
                  <a:cubicBezTo>
                    <a:pt x="295" y="192"/>
                    <a:pt x="302" y="208"/>
                    <a:pt x="300" y="224"/>
                  </a:cubicBezTo>
                  <a:cubicBezTo>
                    <a:pt x="299" y="231"/>
                    <a:pt x="293" y="237"/>
                    <a:pt x="292" y="245"/>
                  </a:cubicBezTo>
                  <a:cubicBezTo>
                    <a:pt x="290" y="259"/>
                    <a:pt x="295" y="271"/>
                    <a:pt x="296" y="285"/>
                  </a:cubicBezTo>
                  <a:cubicBezTo>
                    <a:pt x="283" y="285"/>
                    <a:pt x="268" y="276"/>
                    <a:pt x="255" y="273"/>
                  </a:cubicBezTo>
                  <a:cubicBezTo>
                    <a:pt x="240" y="255"/>
                    <a:pt x="234" y="228"/>
                    <a:pt x="222" y="207"/>
                  </a:cubicBezTo>
                  <a:cubicBezTo>
                    <a:pt x="214" y="217"/>
                    <a:pt x="215" y="232"/>
                    <a:pt x="207" y="242"/>
                  </a:cubicBezTo>
                  <a:cubicBezTo>
                    <a:pt x="204" y="248"/>
                    <a:pt x="196" y="251"/>
                    <a:pt x="192" y="256"/>
                  </a:cubicBezTo>
                  <a:cubicBezTo>
                    <a:pt x="181" y="268"/>
                    <a:pt x="175" y="286"/>
                    <a:pt x="160" y="294"/>
                  </a:cubicBezTo>
                  <a:cubicBezTo>
                    <a:pt x="151" y="293"/>
                    <a:pt x="142" y="293"/>
                    <a:pt x="138" y="298"/>
                  </a:cubicBezTo>
                  <a:cubicBezTo>
                    <a:pt x="105" y="282"/>
                    <a:pt x="67" y="272"/>
                    <a:pt x="36" y="254"/>
                  </a:cubicBezTo>
                  <a:cubicBezTo>
                    <a:pt x="31" y="231"/>
                    <a:pt x="42" y="219"/>
                    <a:pt x="47" y="203"/>
                  </a:cubicBezTo>
                  <a:cubicBezTo>
                    <a:pt x="49" y="207"/>
                    <a:pt x="49" y="214"/>
                    <a:pt x="52" y="217"/>
                  </a:cubicBezTo>
                  <a:cubicBezTo>
                    <a:pt x="80" y="220"/>
                    <a:pt x="82" y="196"/>
                    <a:pt x="84" y="172"/>
                  </a:cubicBezTo>
                  <a:cubicBezTo>
                    <a:pt x="71" y="155"/>
                    <a:pt x="54" y="142"/>
                    <a:pt x="32" y="134"/>
                  </a:cubicBezTo>
                  <a:cubicBezTo>
                    <a:pt x="30" y="127"/>
                    <a:pt x="31" y="118"/>
                    <a:pt x="28" y="11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5392167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" name="Grupo 18"/>
          <p:cNvGrpSpPr/>
          <p:nvPr userDrawn="1"/>
        </p:nvGrpSpPr>
        <p:grpSpPr>
          <a:xfrm>
            <a:off x="8139743" y="1463647"/>
            <a:ext cx="2868687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99137971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52" name="Grupo 51"/>
          <p:cNvGrpSpPr/>
          <p:nvPr userDrawn="1"/>
        </p:nvGrpSpPr>
        <p:grpSpPr>
          <a:xfrm>
            <a:off x="8176923" y="1718548"/>
            <a:ext cx="2641979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5863008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 userDrawn="1"/>
        </p:nvGrpSpPr>
        <p:grpSpPr>
          <a:xfrm>
            <a:off x="7885029" y="1251219"/>
            <a:ext cx="3418423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 userDrawn="1"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 userDrawn="1"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 userDrawn="1"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 userDrawn="1"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 userDrawn="1"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 userDrawn="1"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 userDrawn="1"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 userDrawn="1"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145018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79401" y="283898"/>
            <a:ext cx="11687174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738134" y="4278467"/>
            <a:ext cx="6069065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738135" y="5613400"/>
            <a:ext cx="4189465" cy="52070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5859463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 userDrawn="1"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610010" y="2390534"/>
            <a:ext cx="3446463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26333652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7864473" y="1477167"/>
            <a:ext cx="3108598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58773318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 userDrawn="1"/>
        </p:nvGrpSpPr>
        <p:grpSpPr>
          <a:xfrm>
            <a:off x="6986924" y="1987007"/>
            <a:ext cx="4549776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 userDrawn="1"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 userDrawn="1"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 userDrawn="1"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 userDrawn="1"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 userDrawn="1"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 userDrawn="1"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 userDrawn="1"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 userDrawn="1"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 userDrawn="1"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 userDrawn="1"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 userDrawn="1"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 userDrawn="1"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 userDrawn="1"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 userDrawn="1"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 userDrawn="1"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 userDrawn="1"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516175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 userDrawn="1"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1A45A038-956F-4B52-B161-E0E311EE182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11720" y="3117548"/>
            <a:ext cx="3186820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068927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E6F2AA-4381-1D4B-B554-52F8CA63EE4B}" type="slidenum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677426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Editar los estilos de texto del patrón
Segundo nivel
Tercer nivel
Cuarto nivel
Quinto nivel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E6F2AA-4381-1D4B-B554-52F8CA63EE4B}" type="slidenum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72412814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43"/>
          <p:cNvSpPr txBox="1">
            <a:spLocks noGrp="1"/>
          </p:cNvSpPr>
          <p:nvPr>
            <p:ph type="sldNum" idx="12"/>
          </p:nvPr>
        </p:nvSpPr>
        <p:spPr>
          <a:xfrm>
            <a:off x="11296610" y="6217622"/>
            <a:ext cx="731700" cy="5247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8130134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3DFFB58A-523E-4DA8-87C7-6BC05BA5F7D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11720" y="3117548"/>
            <a:ext cx="3186820" cy="599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0514083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Logo Rans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" name="Marcador de texto 2"/>
          <p:cNvSpPr>
            <a:spLocks noGrp="1"/>
          </p:cNvSpPr>
          <p:nvPr>
            <p:ph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7456176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914400" y="2468033"/>
            <a:ext cx="108331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914400" y="3825477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914400" y="2125133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3177798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 userDrawn="1"/>
        </p:nvSpPr>
        <p:spPr>
          <a:xfrm>
            <a:off x="10608733" y="6316133"/>
            <a:ext cx="14224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8" name="Redondear rectángulo de esquina diagonal 7"/>
          <p:cNvSpPr/>
          <p:nvPr userDrawn="1"/>
        </p:nvSpPr>
        <p:spPr>
          <a:xfrm>
            <a:off x="279401" y="283898"/>
            <a:ext cx="11687174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67273341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392513" y="448998"/>
            <a:ext cx="3709587" cy="5977202"/>
          </a:xfrm>
          <a:prstGeom prst="round2DiagRect">
            <a:avLst>
              <a:gd name="adj1" fmla="val 12901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5012266" y="2201333"/>
            <a:ext cx="6659033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5012267" y="3561554"/>
            <a:ext cx="6659032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7715206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92100" y="309298"/>
            <a:ext cx="7632700" cy="6180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8459735" y="1442611"/>
            <a:ext cx="3325866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8459735" y="3819064"/>
            <a:ext cx="2246365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1" hasCustomPrompt="1"/>
          </p:nvPr>
        </p:nvSpPr>
        <p:spPr>
          <a:xfrm>
            <a:off x="8459735" y="1099181"/>
            <a:ext cx="25654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62876524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ortada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Marcador de posición de imagen 8"/>
          <p:cNvSpPr>
            <a:spLocks noGrp="1"/>
          </p:cNvSpPr>
          <p:nvPr>
            <p:ph type="pic" sz="quarter" idx="10"/>
          </p:nvPr>
        </p:nvSpPr>
        <p:spPr>
          <a:xfrm>
            <a:off x="279401" y="283898"/>
            <a:ext cx="11687174" cy="6307402"/>
          </a:xfrm>
          <a:prstGeom prst="round2DiagRect">
            <a:avLst>
              <a:gd name="adj1" fmla="val 5709"/>
              <a:gd name="adj2" fmla="val 0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s-PE"/>
          </a:p>
        </p:txBody>
      </p:sp>
      <p:sp>
        <p:nvSpPr>
          <p:cNvPr id="2" name="Título 1"/>
          <p:cNvSpPr>
            <a:spLocks noGrp="1"/>
          </p:cNvSpPr>
          <p:nvPr>
            <p:ph type="ctrTitle" hasCustomPrompt="1"/>
          </p:nvPr>
        </p:nvSpPr>
        <p:spPr>
          <a:xfrm>
            <a:off x="738134" y="4278467"/>
            <a:ext cx="6069065" cy="1325989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Modificar el título</a:t>
            </a:r>
            <a:endParaRPr lang="es-PE"/>
          </a:p>
        </p:txBody>
      </p:sp>
      <p:sp>
        <p:nvSpPr>
          <p:cNvPr id="3" name="Subtítulo 2"/>
          <p:cNvSpPr>
            <a:spLocks noGrp="1"/>
          </p:cNvSpPr>
          <p:nvPr>
            <p:ph type="subTitle" idx="1" hasCustomPrompt="1"/>
          </p:nvPr>
        </p:nvSpPr>
        <p:spPr>
          <a:xfrm>
            <a:off x="738135" y="5613400"/>
            <a:ext cx="4189465" cy="52070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la fecha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08750126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PARADO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/>
        </p:nvSpPr>
        <p:spPr>
          <a:xfrm>
            <a:off x="10608733" y="6316133"/>
            <a:ext cx="1422400" cy="431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8" name="Redondear rectángulo de esquina diagonal 7"/>
          <p:cNvSpPr/>
          <p:nvPr/>
        </p:nvSpPr>
        <p:spPr>
          <a:xfrm>
            <a:off x="279401" y="283898"/>
            <a:ext cx="11687174" cy="6307402"/>
          </a:xfrm>
          <a:prstGeom prst="round2DiagRect">
            <a:avLst>
              <a:gd name="adj1" fmla="val 6197"/>
              <a:gd name="adj2" fmla="val 0"/>
            </a:avLst>
          </a:prstGeom>
          <a:solidFill>
            <a:srgbClr val="009B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9" name="Título 1"/>
          <p:cNvSpPr>
            <a:spLocks noGrp="1"/>
          </p:cNvSpPr>
          <p:nvPr>
            <p:ph type="ctrTitle" hasCustomPrompt="1"/>
          </p:nvPr>
        </p:nvSpPr>
        <p:spPr>
          <a:xfrm>
            <a:off x="850900" y="2518833"/>
            <a:ext cx="8915400" cy="1334030"/>
          </a:xfrm>
        </p:spPr>
        <p:txBody>
          <a:bodyPr anchor="t">
            <a:normAutofit/>
          </a:bodyPr>
          <a:lstStyle>
            <a:lvl1pPr algn="l">
              <a:defRPr sz="45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0" name="Subtítulo 2"/>
          <p:cNvSpPr>
            <a:spLocks noGrp="1"/>
          </p:cNvSpPr>
          <p:nvPr>
            <p:ph type="subTitle" idx="1"/>
          </p:nvPr>
        </p:nvSpPr>
        <p:spPr>
          <a:xfrm>
            <a:off x="914400" y="4401274"/>
            <a:ext cx="4174067" cy="977370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PE"/>
          </a:p>
        </p:txBody>
      </p:sp>
      <p:sp>
        <p:nvSpPr>
          <p:cNvPr id="6" name="Marcador de texto 6"/>
          <p:cNvSpPr>
            <a:spLocks noGrp="1"/>
          </p:cNvSpPr>
          <p:nvPr>
            <p:ph type="body" sz="quarter" idx="10" hasCustomPrompt="1"/>
          </p:nvPr>
        </p:nvSpPr>
        <p:spPr>
          <a:xfrm>
            <a:off x="855131" y="2167468"/>
            <a:ext cx="10833100" cy="343430"/>
          </a:xfrm>
        </p:spPr>
        <p:txBody>
          <a:bodyPr/>
          <a:lstStyle>
            <a:lvl1pPr marL="0" indent="0">
              <a:buNone/>
              <a:defRPr lang="es-ES" sz="1800" b="0" kern="1200" dirty="0" smtClean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indent="0">
              <a:buNone/>
              <a:defRPr lang="es-ES" sz="1800" b="0" kern="1200" dirty="0" smtClean="0">
                <a:solidFill>
                  <a:srgbClr val="009B3A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TEXTO DESTACADO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05936627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86690759"/>
      </p:ext>
    </p:extLst>
  </p:cSld>
  <p:clrMapOvr>
    <a:masterClrMapping/>
  </p:clrMapOvr>
  <p:transition spd="slow">
    <p:push dir="u"/>
  </p:transition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599"/>
            <a:ext cx="10838848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4558816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 hasCustomPrompt="1"/>
          </p:nvPr>
        </p:nvSpPr>
        <p:spPr>
          <a:xfrm>
            <a:off x="908652" y="1435100"/>
            <a:ext cx="5073048" cy="1778000"/>
          </a:xfrm>
        </p:spPr>
        <p:txBody>
          <a:bodyPr/>
          <a:lstStyle/>
          <a:p>
            <a:r>
              <a:rPr lang="es-ES"/>
              <a:t>Haga clic para modificar título del patrón</a:t>
            </a:r>
            <a:endParaRPr lang="es-PE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908652" y="3368897"/>
            <a:ext cx="5073048" cy="1241203"/>
          </a:xfrm>
        </p:spPr>
        <p:txBody>
          <a:bodyPr/>
          <a:lstStyle>
            <a:lvl1pPr marL="0" indent="0">
              <a:buNone/>
              <a:defRPr sz="1500" b="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Marcador de contenido 2"/>
          <p:cNvSpPr>
            <a:spLocks noGrp="1"/>
          </p:cNvSpPr>
          <p:nvPr>
            <p:ph idx="10"/>
          </p:nvPr>
        </p:nvSpPr>
        <p:spPr>
          <a:xfrm>
            <a:off x="908652" y="5243405"/>
            <a:ext cx="5073048" cy="542703"/>
          </a:xfrm>
        </p:spPr>
        <p:txBody>
          <a:bodyPr>
            <a:normAutofit/>
          </a:bodyPr>
          <a:lstStyle>
            <a:lvl1pPr marL="0" indent="0">
              <a:buNone/>
              <a:defRPr sz="1200" b="0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8" name="Marcador de contenido 2"/>
          <p:cNvSpPr>
            <a:spLocks noGrp="1"/>
          </p:cNvSpPr>
          <p:nvPr>
            <p:ph idx="11"/>
          </p:nvPr>
        </p:nvSpPr>
        <p:spPr>
          <a:xfrm>
            <a:off x="908652" y="4925904"/>
            <a:ext cx="5073048" cy="239602"/>
          </a:xfrm>
        </p:spPr>
        <p:txBody>
          <a:bodyPr>
            <a:normAutofit/>
          </a:bodyPr>
          <a:lstStyle>
            <a:lvl1pPr marL="0" indent="0">
              <a:buNone/>
              <a:defRPr sz="1200" b="1">
                <a:solidFill>
                  <a:srgbClr val="F29104"/>
                </a:solidFill>
              </a:defRPr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0"/>
            <a:endParaRPr lang="es-ES"/>
          </a:p>
        </p:txBody>
      </p:sp>
      <p:sp>
        <p:nvSpPr>
          <p:cNvPr id="16" name="Marcador de gráfico 15"/>
          <p:cNvSpPr>
            <a:spLocks noGrp="1"/>
          </p:cNvSpPr>
          <p:nvPr>
            <p:ph type="chart" sz="quarter" idx="12"/>
          </p:nvPr>
        </p:nvSpPr>
        <p:spPr>
          <a:xfrm>
            <a:off x="6315075" y="1079500"/>
            <a:ext cx="5048250" cy="4559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0221021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y gráfic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7746322" y="2384425"/>
            <a:ext cx="3721100" cy="447675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46322" y="2841625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46322" y="3548844"/>
            <a:ext cx="3721100" cy="447675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5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67027729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2844800"/>
            <a:ext cx="3527453" cy="25019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gráfico 2"/>
          <p:cNvSpPr>
            <a:spLocks noGrp="1"/>
          </p:cNvSpPr>
          <p:nvPr>
            <p:ph type="chart" sz="quarter" idx="12"/>
          </p:nvPr>
        </p:nvSpPr>
        <p:spPr>
          <a:xfrm>
            <a:off x="1092200" y="2463800"/>
            <a:ext cx="5626100" cy="30988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465800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483447" y="3251200"/>
            <a:ext cx="3527453" cy="2095500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5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24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sz="quarter" idx="12"/>
          </p:nvPr>
        </p:nvSpPr>
        <p:spPr>
          <a:xfrm>
            <a:off x="7483475" y="2438400"/>
            <a:ext cx="631825" cy="635000"/>
          </a:xfrm>
          <a:solidFill>
            <a:schemeClr val="tx1">
              <a:lumMod val="20000"/>
              <a:lumOff val="80000"/>
            </a:schemeClr>
          </a:solidFill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6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591152" y="2438400"/>
            <a:ext cx="6406548" cy="29083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2550290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ja 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05686445"/>
      </p:ext>
    </p:extLst>
  </p:cSld>
  <p:clrMapOvr>
    <a:masterClrMapping/>
  </p:clrMapOvr>
  <p:transition spd="slow">
    <p:push dir="u"/>
  </p:transition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Gráfico y texto 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7732699" y="2171009"/>
            <a:ext cx="3214702" cy="33538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2000" b="1" kern="1200" baseline="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Texto 1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7732699" y="2576652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2" hasCustomPrompt="1"/>
          </p:nvPr>
        </p:nvSpPr>
        <p:spPr>
          <a:xfrm>
            <a:off x="7732699" y="3309628"/>
            <a:ext cx="3214702" cy="58467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200" b="0" kern="1200" dirty="0">
                <a:solidFill>
                  <a:schemeClr val="tx1">
                    <a:lumMod val="50000"/>
                    <a:lumOff val="50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7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gráfico 18"/>
          <p:cNvSpPr>
            <a:spLocks noGrp="1"/>
          </p:cNvSpPr>
          <p:nvPr>
            <p:ph type="chart" sz="quarter" idx="14"/>
          </p:nvPr>
        </p:nvSpPr>
        <p:spPr>
          <a:xfrm>
            <a:off x="1181100" y="2171701"/>
            <a:ext cx="5537200" cy="3835400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0258964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Flu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28" name="Marcador de posición de imagen 27"/>
          <p:cNvSpPr>
            <a:spLocks noGrp="1"/>
          </p:cNvSpPr>
          <p:nvPr>
            <p:ph type="pic" sz="quarter" idx="10"/>
          </p:nvPr>
        </p:nvSpPr>
        <p:spPr>
          <a:xfrm>
            <a:off x="1663700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29" name="Marcador de posición de imagen 27"/>
          <p:cNvSpPr>
            <a:spLocks noGrp="1"/>
          </p:cNvSpPr>
          <p:nvPr>
            <p:ph type="pic" sz="quarter" idx="11"/>
          </p:nvPr>
        </p:nvSpPr>
        <p:spPr>
          <a:xfrm>
            <a:off x="4146309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0" name="Marcador de posición de imagen 27"/>
          <p:cNvSpPr>
            <a:spLocks noGrp="1"/>
          </p:cNvSpPr>
          <p:nvPr>
            <p:ph type="pic" sz="quarter" idx="12"/>
          </p:nvPr>
        </p:nvSpPr>
        <p:spPr>
          <a:xfrm>
            <a:off x="646403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1" name="Marcador de posición de imagen 27"/>
          <p:cNvSpPr>
            <a:spLocks noGrp="1"/>
          </p:cNvSpPr>
          <p:nvPr>
            <p:ph type="pic" sz="quarter" idx="13"/>
          </p:nvPr>
        </p:nvSpPr>
        <p:spPr>
          <a:xfrm>
            <a:off x="8917457" y="2400300"/>
            <a:ext cx="635000" cy="549400"/>
          </a:xfrm>
        </p:spPr>
        <p:txBody>
          <a:bodyPr>
            <a:normAutofit/>
          </a:bodyPr>
          <a:lstStyle>
            <a:lvl1pPr marL="0" indent="0">
              <a:buNone/>
              <a:defRPr sz="800" b="0"/>
            </a:lvl1pPr>
          </a:lstStyle>
          <a:p>
            <a:endParaRPr lang="es-PE"/>
          </a:p>
        </p:txBody>
      </p:sp>
      <p:sp>
        <p:nvSpPr>
          <p:cNvPr id="33" name="Marcador de texto 32"/>
          <p:cNvSpPr>
            <a:spLocks noGrp="1"/>
          </p:cNvSpPr>
          <p:nvPr>
            <p:ph type="body" sz="quarter" idx="14"/>
          </p:nvPr>
        </p:nvSpPr>
        <p:spPr>
          <a:xfrm>
            <a:off x="1692275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4" name="Marcador de texto 32"/>
          <p:cNvSpPr>
            <a:spLocks noGrp="1"/>
          </p:cNvSpPr>
          <p:nvPr>
            <p:ph type="body" sz="quarter" idx="15"/>
          </p:nvPr>
        </p:nvSpPr>
        <p:spPr>
          <a:xfrm>
            <a:off x="4180651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5" name="Marcador de texto 32"/>
          <p:cNvSpPr>
            <a:spLocks noGrp="1"/>
          </p:cNvSpPr>
          <p:nvPr>
            <p:ph type="body" sz="quarter" idx="16"/>
          </p:nvPr>
        </p:nvSpPr>
        <p:spPr>
          <a:xfrm>
            <a:off x="6514837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6" name="Marcador de texto 32"/>
          <p:cNvSpPr>
            <a:spLocks noGrp="1"/>
          </p:cNvSpPr>
          <p:nvPr>
            <p:ph type="body" sz="quarter" idx="17"/>
          </p:nvPr>
        </p:nvSpPr>
        <p:spPr>
          <a:xfrm>
            <a:off x="8955556" y="2987675"/>
            <a:ext cx="1778000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300" b="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37" name="Marcador de texto 32"/>
          <p:cNvSpPr>
            <a:spLocks noGrp="1"/>
          </p:cNvSpPr>
          <p:nvPr>
            <p:ph type="body" sz="quarter" idx="18" hasCustomPrompt="1"/>
          </p:nvPr>
        </p:nvSpPr>
        <p:spPr>
          <a:xfrm>
            <a:off x="1692274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8" name="Marcador de texto 32"/>
          <p:cNvSpPr>
            <a:spLocks noGrp="1"/>
          </p:cNvSpPr>
          <p:nvPr>
            <p:ph type="body" sz="quarter" idx="19" hasCustomPrompt="1"/>
          </p:nvPr>
        </p:nvSpPr>
        <p:spPr>
          <a:xfrm>
            <a:off x="4180651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39" name="Marcador de texto 32"/>
          <p:cNvSpPr>
            <a:spLocks noGrp="1"/>
          </p:cNvSpPr>
          <p:nvPr>
            <p:ph type="body" sz="quarter" idx="20" hasCustomPrompt="1"/>
          </p:nvPr>
        </p:nvSpPr>
        <p:spPr>
          <a:xfrm>
            <a:off x="652094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0" name="Marcador de texto 32"/>
          <p:cNvSpPr>
            <a:spLocks noGrp="1"/>
          </p:cNvSpPr>
          <p:nvPr>
            <p:ph type="body" sz="quarter" idx="21" hasCustomPrompt="1"/>
          </p:nvPr>
        </p:nvSpPr>
        <p:spPr>
          <a:xfrm>
            <a:off x="8955556" y="3609850"/>
            <a:ext cx="2095291" cy="584200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baseline="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 el contenido</a:t>
            </a:r>
            <a:endParaRPr lang="es-PE"/>
          </a:p>
        </p:txBody>
      </p:sp>
      <p:sp>
        <p:nvSpPr>
          <p:cNvPr id="41" name="Marcador de texto 32"/>
          <p:cNvSpPr>
            <a:spLocks noGrp="1"/>
          </p:cNvSpPr>
          <p:nvPr>
            <p:ph type="body" sz="quarter" idx="22"/>
          </p:nvPr>
        </p:nvSpPr>
        <p:spPr>
          <a:xfrm>
            <a:off x="1692275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</a:t>
            </a:r>
            <a:endParaRPr lang="es-PE"/>
          </a:p>
        </p:txBody>
      </p:sp>
      <p:sp>
        <p:nvSpPr>
          <p:cNvPr id="42" name="Marcador de texto 32"/>
          <p:cNvSpPr>
            <a:spLocks noGrp="1"/>
          </p:cNvSpPr>
          <p:nvPr>
            <p:ph type="body" sz="quarter" idx="23"/>
          </p:nvPr>
        </p:nvSpPr>
        <p:spPr>
          <a:xfrm>
            <a:off x="4197108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3" name="Marcador de texto 32"/>
          <p:cNvSpPr>
            <a:spLocks noGrp="1"/>
          </p:cNvSpPr>
          <p:nvPr>
            <p:ph type="body" sz="quarter" idx="24"/>
          </p:nvPr>
        </p:nvSpPr>
        <p:spPr>
          <a:xfrm>
            <a:off x="6514837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4" name="Marcador de texto 32"/>
          <p:cNvSpPr>
            <a:spLocks noGrp="1"/>
          </p:cNvSpPr>
          <p:nvPr>
            <p:ph type="body" sz="quarter" idx="25"/>
          </p:nvPr>
        </p:nvSpPr>
        <p:spPr>
          <a:xfrm>
            <a:off x="8955556" y="4630326"/>
            <a:ext cx="2012266" cy="436961"/>
          </a:xfrm>
        </p:spPr>
        <p:txBody>
          <a:bodyPr>
            <a:noAutofit/>
          </a:bodyPr>
          <a:lstStyle>
            <a:lvl1pPr marL="0" indent="0">
              <a:buNone/>
              <a:defRPr lang="es-PE" sz="2500" b="1" kern="1200" dirty="0">
                <a:solidFill>
                  <a:srgbClr val="F2910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</a:t>
            </a:r>
            <a:endParaRPr lang="es-PE"/>
          </a:p>
        </p:txBody>
      </p:sp>
      <p:sp>
        <p:nvSpPr>
          <p:cNvPr id="45" name="Marcador de texto 32"/>
          <p:cNvSpPr>
            <a:spLocks noGrp="1"/>
          </p:cNvSpPr>
          <p:nvPr>
            <p:ph type="body" sz="quarter" idx="26"/>
          </p:nvPr>
        </p:nvSpPr>
        <p:spPr>
          <a:xfrm>
            <a:off x="1692275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6" name="Marcador de texto 32"/>
          <p:cNvSpPr>
            <a:spLocks noGrp="1"/>
          </p:cNvSpPr>
          <p:nvPr>
            <p:ph type="body" sz="quarter" idx="27"/>
          </p:nvPr>
        </p:nvSpPr>
        <p:spPr>
          <a:xfrm>
            <a:off x="4197108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7" name="Marcador de texto 32"/>
          <p:cNvSpPr>
            <a:spLocks noGrp="1"/>
          </p:cNvSpPr>
          <p:nvPr>
            <p:ph type="body" sz="quarter" idx="28"/>
          </p:nvPr>
        </p:nvSpPr>
        <p:spPr>
          <a:xfrm>
            <a:off x="651483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48" name="Marcador de texto 32"/>
          <p:cNvSpPr>
            <a:spLocks noGrp="1"/>
          </p:cNvSpPr>
          <p:nvPr>
            <p:ph type="body" sz="quarter" idx="29"/>
          </p:nvPr>
        </p:nvSpPr>
        <p:spPr>
          <a:xfrm>
            <a:off x="8955557" y="5082435"/>
            <a:ext cx="2095290" cy="384313"/>
          </a:xfrm>
        </p:spPr>
        <p:txBody>
          <a:bodyPr>
            <a:normAutofit/>
          </a:bodyPr>
          <a:lstStyle>
            <a:lvl1pPr marL="0" indent="0">
              <a:buNone/>
              <a:defRPr lang="es-PE" sz="1000" b="0" kern="1200" dirty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77471895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edo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Marcador de contenido 20"/>
          <p:cNvSpPr>
            <a:spLocks noGrp="1"/>
          </p:cNvSpPr>
          <p:nvPr>
            <p:ph sz="quarter" idx="18"/>
          </p:nvPr>
        </p:nvSpPr>
        <p:spPr>
          <a:xfrm rot="10800000" flipH="1">
            <a:off x="7760472" y="2064632"/>
            <a:ext cx="2996200" cy="3422650"/>
          </a:xfrm>
          <a:prstGeom prst="round1Rect">
            <a:avLst>
              <a:gd name="adj" fmla="val 17378"/>
            </a:avLst>
          </a:prstGeom>
          <a:solidFill>
            <a:srgbClr val="006131"/>
          </a:solidFill>
        </p:spPr>
        <p:txBody>
          <a:bodyPr/>
          <a:lstStyle>
            <a:lvl1pPr marL="0" indent="0">
              <a:buNone/>
              <a:defRPr>
                <a:solidFill>
                  <a:srgbClr val="006131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22" name="Marcador de contenido 20"/>
          <p:cNvSpPr>
            <a:spLocks noGrp="1"/>
          </p:cNvSpPr>
          <p:nvPr>
            <p:ph sz="quarter" idx="17"/>
          </p:nvPr>
        </p:nvSpPr>
        <p:spPr>
          <a:xfrm flipH="1">
            <a:off x="4686343" y="2077332"/>
            <a:ext cx="2996200" cy="3422650"/>
          </a:xfrm>
          <a:prstGeom prst="round1Rect">
            <a:avLst>
              <a:gd name="adj" fmla="val 0"/>
            </a:avLst>
          </a:prstGeom>
          <a:solidFill>
            <a:srgbClr val="009B3A"/>
          </a:solidFill>
        </p:spPr>
        <p:txBody>
          <a:bodyPr/>
          <a:lstStyle/>
          <a:p>
            <a:pPr lvl="0"/>
            <a:endParaRPr lang="es-PE"/>
          </a:p>
        </p:txBody>
      </p:sp>
      <p:sp>
        <p:nvSpPr>
          <p:cNvPr id="21" name="Marcador de contenido 20"/>
          <p:cNvSpPr>
            <a:spLocks noGrp="1"/>
          </p:cNvSpPr>
          <p:nvPr>
            <p:ph sz="quarter" idx="16"/>
          </p:nvPr>
        </p:nvSpPr>
        <p:spPr>
          <a:xfrm flipH="1">
            <a:off x="1585592" y="2063750"/>
            <a:ext cx="2996200" cy="3422650"/>
          </a:xfrm>
          <a:prstGeom prst="round1Rect">
            <a:avLst>
              <a:gd name="adj" fmla="val 16225"/>
            </a:avLst>
          </a:prstGeom>
          <a:solidFill>
            <a:srgbClr val="66B763"/>
          </a:solidFill>
        </p:spPr>
        <p:txBody>
          <a:bodyPr/>
          <a:lstStyle>
            <a:lvl1pPr marL="0" indent="0">
              <a:buNone/>
              <a:defRPr>
                <a:solidFill>
                  <a:srgbClr val="66B763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1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6127148" cy="9144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4" name="Marcador de texto 10"/>
          <p:cNvSpPr>
            <a:spLocks noGrp="1"/>
          </p:cNvSpPr>
          <p:nvPr>
            <p:ph type="body" sz="quarter" idx="10"/>
          </p:nvPr>
        </p:nvSpPr>
        <p:spPr>
          <a:xfrm>
            <a:off x="1815422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5" name="Marcador de texto 10"/>
          <p:cNvSpPr>
            <a:spLocks noGrp="1"/>
          </p:cNvSpPr>
          <p:nvPr>
            <p:ph type="body" sz="quarter" idx="11" hasCustomPrompt="1"/>
          </p:nvPr>
        </p:nvSpPr>
        <p:spPr>
          <a:xfrm>
            <a:off x="1815422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6" name="Marcador de texto 10"/>
          <p:cNvSpPr>
            <a:spLocks noGrp="1"/>
          </p:cNvSpPr>
          <p:nvPr>
            <p:ph type="body" sz="quarter" idx="12"/>
          </p:nvPr>
        </p:nvSpPr>
        <p:spPr>
          <a:xfrm>
            <a:off x="4977687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7" name="Marcador de texto 10"/>
          <p:cNvSpPr>
            <a:spLocks noGrp="1"/>
          </p:cNvSpPr>
          <p:nvPr>
            <p:ph type="body" sz="quarter" idx="13" hasCustomPrompt="1"/>
          </p:nvPr>
        </p:nvSpPr>
        <p:spPr>
          <a:xfrm>
            <a:off x="4977687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  <p:sp>
        <p:nvSpPr>
          <p:cNvPr id="18" name="Marcador de texto 10"/>
          <p:cNvSpPr>
            <a:spLocks noGrp="1"/>
          </p:cNvSpPr>
          <p:nvPr>
            <p:ph type="body" sz="quarter" idx="14"/>
          </p:nvPr>
        </p:nvSpPr>
        <p:spPr>
          <a:xfrm>
            <a:off x="7988233" y="2393950"/>
            <a:ext cx="2540678" cy="920750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1800" b="1" kern="1200" dirty="0" smtClean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</a:t>
            </a:r>
            <a:endParaRPr lang="es-PE"/>
          </a:p>
        </p:txBody>
      </p:sp>
      <p:sp>
        <p:nvSpPr>
          <p:cNvPr id="19" name="Marcador de texto 10"/>
          <p:cNvSpPr>
            <a:spLocks noGrp="1"/>
          </p:cNvSpPr>
          <p:nvPr>
            <p:ph type="body" sz="quarter" idx="15" hasCustomPrompt="1"/>
          </p:nvPr>
        </p:nvSpPr>
        <p:spPr>
          <a:xfrm>
            <a:off x="7988233" y="3727890"/>
            <a:ext cx="2540678" cy="1555309"/>
          </a:xfr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PE" sz="1800" b="0" kern="1200" dirty="0">
                <a:solidFill>
                  <a:schemeClr val="bg1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0" indent="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/>
              <a:buNone/>
              <a:defRPr lang="es-ES" sz="2000" b="1" kern="1200" dirty="0" smtClean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2pPr>
          </a:lstStyle>
          <a:p>
            <a:pPr lvl="0"/>
            <a:r>
              <a:rPr lang="es-ES"/>
              <a:t>Haga clic para modificar el texto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92844961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ítulo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681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2032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974850" y="2884488"/>
            <a:ext cx="8108950" cy="2271712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75940536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o 3 colum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texto 2"/>
          <p:cNvSpPr>
            <a:spLocks noGrp="1"/>
          </p:cNvSpPr>
          <p:nvPr>
            <p:ph type="body" idx="1"/>
          </p:nvPr>
        </p:nvSpPr>
        <p:spPr>
          <a:xfrm>
            <a:off x="1498600" y="1554163"/>
            <a:ext cx="9525000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9" name="Marcador de texto 2"/>
          <p:cNvSpPr>
            <a:spLocks noGrp="1"/>
          </p:cNvSpPr>
          <p:nvPr>
            <p:ph type="body" idx="10"/>
          </p:nvPr>
        </p:nvSpPr>
        <p:spPr>
          <a:xfrm>
            <a:off x="1498600" y="1905000"/>
            <a:ext cx="952500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654504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4" name="Marcador de texto 13"/>
          <p:cNvSpPr>
            <a:spLocks noGrp="1"/>
          </p:cNvSpPr>
          <p:nvPr>
            <p:ph type="body" sz="quarter" idx="12" hasCustomPrompt="1"/>
          </p:nvPr>
        </p:nvSpPr>
        <p:spPr>
          <a:xfrm>
            <a:off x="5007289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6" name="Marcador de texto 13"/>
          <p:cNvSpPr>
            <a:spLocks noGrp="1"/>
          </p:cNvSpPr>
          <p:nvPr>
            <p:ph type="body" sz="quarter" idx="13" hasCustomPrompt="1"/>
          </p:nvPr>
        </p:nvSpPr>
        <p:spPr>
          <a:xfrm>
            <a:off x="8108476" y="34630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2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sp>
        <p:nvSpPr>
          <p:cNvPr id="27" name="Marcador de texto 2"/>
          <p:cNvSpPr>
            <a:spLocks noGrp="1"/>
          </p:cNvSpPr>
          <p:nvPr>
            <p:ph type="body" idx="14"/>
          </p:nvPr>
        </p:nvSpPr>
        <p:spPr>
          <a:xfrm>
            <a:off x="1654504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8" name="Marcador de texto 2"/>
          <p:cNvSpPr>
            <a:spLocks noGrp="1"/>
          </p:cNvSpPr>
          <p:nvPr>
            <p:ph type="body" idx="15"/>
          </p:nvPr>
        </p:nvSpPr>
        <p:spPr>
          <a:xfrm>
            <a:off x="5007289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  <p:sp>
        <p:nvSpPr>
          <p:cNvPr id="29" name="Marcador de texto 2"/>
          <p:cNvSpPr>
            <a:spLocks noGrp="1"/>
          </p:cNvSpPr>
          <p:nvPr>
            <p:ph type="body" idx="16"/>
          </p:nvPr>
        </p:nvSpPr>
        <p:spPr>
          <a:xfrm>
            <a:off x="8108476" y="2610737"/>
            <a:ext cx="2041196" cy="551563"/>
          </a:xfrm>
        </p:spPr>
        <p:txBody>
          <a:bodyPr anchor="t">
            <a:normAutofit/>
          </a:bodyPr>
          <a:lstStyle>
            <a:lvl1pPr marL="0" indent="0">
              <a:buNone/>
              <a:defRPr lang="es-ES" sz="1600" b="0" kern="1200" dirty="0" smtClean="0">
                <a:solidFill>
                  <a:srgbClr val="009B3A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</a:t>
            </a:r>
          </a:p>
        </p:txBody>
      </p:sp>
    </p:spTree>
    <p:extLst>
      <p:ext uri="{BB962C8B-B14F-4D97-AF65-F5344CB8AC3E}">
        <p14:creationId xmlns:p14="http://schemas.microsoft.com/office/powerpoint/2010/main" val="3859086835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mun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" name="Group 3">
            <a:extLst>
              <a:ext uri="{FF2B5EF4-FFF2-40B4-BE49-F238E27FC236}">
                <a16:creationId xmlns:a16="http://schemas.microsoft.com/office/drawing/2014/main" id="{BA73679F-9761-A045-BFB4-2809F3948758}"/>
              </a:ext>
            </a:extLst>
          </p:cNvPr>
          <p:cNvGrpSpPr/>
          <p:nvPr/>
        </p:nvGrpSpPr>
        <p:grpSpPr>
          <a:xfrm>
            <a:off x="1452750" y="1475048"/>
            <a:ext cx="9445623" cy="4664671"/>
            <a:chOff x="3968200" y="2847521"/>
            <a:chExt cx="10058401" cy="4967288"/>
          </a:xfrm>
          <a:solidFill>
            <a:srgbClr val="C9C9C9"/>
          </a:solidFill>
        </p:grpSpPr>
        <p:sp>
          <p:nvSpPr>
            <p:cNvPr id="193" name="Freeform 4">
              <a:extLst>
                <a:ext uri="{FF2B5EF4-FFF2-40B4-BE49-F238E27FC236}">
                  <a16:creationId xmlns:a16="http://schemas.microsoft.com/office/drawing/2014/main" id="{C6D9AAC7-5FE8-A847-8754-4A448C10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536871"/>
              <a:ext cx="354013" cy="357188"/>
            </a:xfrm>
            <a:custGeom>
              <a:avLst/>
              <a:gdLst>
                <a:gd name="T0" fmla="*/ 38 w 102"/>
                <a:gd name="T1" fmla="*/ 98 h 103"/>
                <a:gd name="T2" fmla="*/ 42 w 102"/>
                <a:gd name="T3" fmla="*/ 96 h 103"/>
                <a:gd name="T4" fmla="*/ 47 w 102"/>
                <a:gd name="T5" fmla="*/ 101 h 103"/>
                <a:gd name="T6" fmla="*/ 57 w 102"/>
                <a:gd name="T7" fmla="*/ 101 h 103"/>
                <a:gd name="T8" fmla="*/ 62 w 102"/>
                <a:gd name="T9" fmla="*/ 96 h 103"/>
                <a:gd name="T10" fmla="*/ 62 w 102"/>
                <a:gd name="T11" fmla="*/ 43 h 103"/>
                <a:gd name="T12" fmla="*/ 70 w 102"/>
                <a:gd name="T13" fmla="*/ 40 h 103"/>
                <a:gd name="T14" fmla="*/ 70 w 102"/>
                <a:gd name="T15" fmla="*/ 12 h 103"/>
                <a:gd name="T16" fmla="*/ 78 w 102"/>
                <a:gd name="T17" fmla="*/ 11 h 103"/>
                <a:gd name="T18" fmla="*/ 87 w 102"/>
                <a:gd name="T19" fmla="*/ 9 h 103"/>
                <a:gd name="T20" fmla="*/ 91 w 102"/>
                <a:gd name="T21" fmla="*/ 12 h 103"/>
                <a:gd name="T22" fmla="*/ 97 w 102"/>
                <a:gd name="T23" fmla="*/ 8 h 103"/>
                <a:gd name="T24" fmla="*/ 102 w 102"/>
                <a:gd name="T25" fmla="*/ 7 h 103"/>
                <a:gd name="T26" fmla="*/ 102 w 102"/>
                <a:gd name="T27" fmla="*/ 5 h 103"/>
                <a:gd name="T28" fmla="*/ 85 w 102"/>
                <a:gd name="T29" fmla="*/ 7 h 103"/>
                <a:gd name="T30" fmla="*/ 72 w 102"/>
                <a:gd name="T31" fmla="*/ 7 h 103"/>
                <a:gd name="T32" fmla="*/ 55 w 102"/>
                <a:gd name="T33" fmla="*/ 7 h 103"/>
                <a:gd name="T34" fmla="*/ 52 w 102"/>
                <a:gd name="T35" fmla="*/ 5 h 103"/>
                <a:gd name="T36" fmla="*/ 24 w 102"/>
                <a:gd name="T37" fmla="*/ 5 h 103"/>
                <a:gd name="T38" fmla="*/ 17 w 102"/>
                <a:gd name="T39" fmla="*/ 3 h 103"/>
                <a:gd name="T40" fmla="*/ 9 w 102"/>
                <a:gd name="T41" fmla="*/ 2 h 103"/>
                <a:gd name="T42" fmla="*/ 6 w 102"/>
                <a:gd name="T43" fmla="*/ 0 h 103"/>
                <a:gd name="T44" fmla="*/ 3 w 102"/>
                <a:gd name="T45" fmla="*/ 3 h 103"/>
                <a:gd name="T46" fmla="*/ 0 w 102"/>
                <a:gd name="T47" fmla="*/ 3 h 103"/>
                <a:gd name="T48" fmla="*/ 5 w 102"/>
                <a:gd name="T49" fmla="*/ 14 h 103"/>
                <a:gd name="T50" fmla="*/ 13 w 102"/>
                <a:gd name="T51" fmla="*/ 30 h 103"/>
                <a:gd name="T52" fmla="*/ 21 w 102"/>
                <a:gd name="T53" fmla="*/ 47 h 103"/>
                <a:gd name="T54" fmla="*/ 21 w 102"/>
                <a:gd name="T55" fmla="*/ 60 h 103"/>
                <a:gd name="T56" fmla="*/ 24 w 102"/>
                <a:gd name="T57" fmla="*/ 73 h 103"/>
                <a:gd name="T58" fmla="*/ 29 w 102"/>
                <a:gd name="T59" fmla="*/ 93 h 103"/>
                <a:gd name="T60" fmla="*/ 34 w 102"/>
                <a:gd name="T61" fmla="*/ 99 h 103"/>
                <a:gd name="T62" fmla="*/ 38 w 102"/>
                <a:gd name="T63" fmla="*/ 9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" h="103">
                  <a:moveTo>
                    <a:pt x="38" y="98"/>
                  </a:moveTo>
                  <a:cubicBezTo>
                    <a:pt x="38" y="96"/>
                    <a:pt x="41" y="93"/>
                    <a:pt x="42" y="96"/>
                  </a:cubicBezTo>
                  <a:cubicBezTo>
                    <a:pt x="44" y="98"/>
                    <a:pt x="43" y="101"/>
                    <a:pt x="47" y="101"/>
                  </a:cubicBezTo>
                  <a:cubicBezTo>
                    <a:pt x="50" y="101"/>
                    <a:pt x="56" y="103"/>
                    <a:pt x="57" y="101"/>
                  </a:cubicBezTo>
                  <a:cubicBezTo>
                    <a:pt x="58" y="100"/>
                    <a:pt x="62" y="99"/>
                    <a:pt x="62" y="96"/>
                  </a:cubicBezTo>
                  <a:cubicBezTo>
                    <a:pt x="62" y="93"/>
                    <a:pt x="62" y="45"/>
                    <a:pt x="62" y="43"/>
                  </a:cubicBezTo>
                  <a:cubicBezTo>
                    <a:pt x="62" y="41"/>
                    <a:pt x="70" y="43"/>
                    <a:pt x="70" y="40"/>
                  </a:cubicBezTo>
                  <a:cubicBezTo>
                    <a:pt x="70" y="37"/>
                    <a:pt x="70" y="12"/>
                    <a:pt x="70" y="12"/>
                  </a:cubicBezTo>
                  <a:cubicBezTo>
                    <a:pt x="70" y="12"/>
                    <a:pt x="76" y="12"/>
                    <a:pt x="78" y="11"/>
                  </a:cubicBezTo>
                  <a:cubicBezTo>
                    <a:pt x="80" y="11"/>
                    <a:pt x="85" y="8"/>
                    <a:pt x="87" y="9"/>
                  </a:cubicBezTo>
                  <a:cubicBezTo>
                    <a:pt x="88" y="10"/>
                    <a:pt x="90" y="13"/>
                    <a:pt x="91" y="12"/>
                  </a:cubicBezTo>
                  <a:cubicBezTo>
                    <a:pt x="92" y="11"/>
                    <a:pt x="94" y="8"/>
                    <a:pt x="97" y="8"/>
                  </a:cubicBezTo>
                  <a:cubicBezTo>
                    <a:pt x="98" y="8"/>
                    <a:pt x="100" y="8"/>
                    <a:pt x="102" y="7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3"/>
                    <a:pt x="87" y="6"/>
                    <a:pt x="85" y="7"/>
                  </a:cubicBezTo>
                  <a:cubicBezTo>
                    <a:pt x="82" y="7"/>
                    <a:pt x="75" y="9"/>
                    <a:pt x="72" y="7"/>
                  </a:cubicBezTo>
                  <a:cubicBezTo>
                    <a:pt x="70" y="6"/>
                    <a:pt x="55" y="7"/>
                    <a:pt x="55" y="7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2" y="5"/>
                    <a:pt x="27" y="5"/>
                    <a:pt x="24" y="5"/>
                  </a:cubicBezTo>
                  <a:cubicBezTo>
                    <a:pt x="21" y="5"/>
                    <a:pt x="19" y="4"/>
                    <a:pt x="17" y="3"/>
                  </a:cubicBezTo>
                  <a:cubicBezTo>
                    <a:pt x="14" y="1"/>
                    <a:pt x="12" y="1"/>
                    <a:pt x="9" y="2"/>
                  </a:cubicBezTo>
                  <a:cubicBezTo>
                    <a:pt x="6" y="3"/>
                    <a:pt x="8" y="0"/>
                    <a:pt x="6" y="0"/>
                  </a:cubicBezTo>
                  <a:cubicBezTo>
                    <a:pt x="4" y="0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6"/>
                    <a:pt x="2" y="10"/>
                    <a:pt x="5" y="14"/>
                  </a:cubicBezTo>
                  <a:cubicBezTo>
                    <a:pt x="7" y="17"/>
                    <a:pt x="11" y="24"/>
                    <a:pt x="13" y="30"/>
                  </a:cubicBezTo>
                  <a:cubicBezTo>
                    <a:pt x="14" y="36"/>
                    <a:pt x="19" y="42"/>
                    <a:pt x="21" y="47"/>
                  </a:cubicBezTo>
                  <a:cubicBezTo>
                    <a:pt x="22" y="51"/>
                    <a:pt x="20" y="58"/>
                    <a:pt x="21" y="60"/>
                  </a:cubicBezTo>
                  <a:cubicBezTo>
                    <a:pt x="22" y="63"/>
                    <a:pt x="23" y="68"/>
                    <a:pt x="24" y="73"/>
                  </a:cubicBezTo>
                  <a:cubicBezTo>
                    <a:pt x="25" y="78"/>
                    <a:pt x="25" y="88"/>
                    <a:pt x="29" y="93"/>
                  </a:cubicBezTo>
                  <a:cubicBezTo>
                    <a:pt x="31" y="94"/>
                    <a:pt x="33" y="96"/>
                    <a:pt x="34" y="99"/>
                  </a:cubicBezTo>
                  <a:cubicBezTo>
                    <a:pt x="36" y="99"/>
                    <a:pt x="38" y="99"/>
                    <a:pt x="38" y="9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4" name="Freeform 5">
              <a:extLst>
                <a:ext uri="{FF2B5EF4-FFF2-40B4-BE49-F238E27FC236}">
                  <a16:creationId xmlns:a16="http://schemas.microsoft.com/office/drawing/2014/main" id="{3675E544-597C-A541-8BB7-7B876823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2050" y="6498771"/>
              <a:ext cx="225425" cy="193675"/>
            </a:xfrm>
            <a:custGeom>
              <a:avLst/>
              <a:gdLst>
                <a:gd name="T0" fmla="*/ 43 w 65"/>
                <a:gd name="T1" fmla="*/ 3 h 56"/>
                <a:gd name="T2" fmla="*/ 42 w 65"/>
                <a:gd name="T3" fmla="*/ 0 h 56"/>
                <a:gd name="T4" fmla="*/ 35 w 65"/>
                <a:gd name="T5" fmla="*/ 0 h 56"/>
                <a:gd name="T6" fmla="*/ 30 w 65"/>
                <a:gd name="T7" fmla="*/ 4 h 56"/>
                <a:gd name="T8" fmla="*/ 23 w 65"/>
                <a:gd name="T9" fmla="*/ 10 h 56"/>
                <a:gd name="T10" fmla="*/ 15 w 65"/>
                <a:gd name="T11" fmla="*/ 19 h 56"/>
                <a:gd name="T12" fmla="*/ 4 w 65"/>
                <a:gd name="T13" fmla="*/ 18 h 56"/>
                <a:gd name="T14" fmla="*/ 0 w 65"/>
                <a:gd name="T15" fmla="*/ 18 h 56"/>
                <a:gd name="T16" fmla="*/ 5 w 65"/>
                <a:gd name="T17" fmla="*/ 23 h 56"/>
                <a:gd name="T18" fmla="*/ 9 w 65"/>
                <a:gd name="T19" fmla="*/ 32 h 56"/>
                <a:gd name="T20" fmla="*/ 17 w 65"/>
                <a:gd name="T21" fmla="*/ 38 h 56"/>
                <a:gd name="T22" fmla="*/ 21 w 65"/>
                <a:gd name="T23" fmla="*/ 44 h 56"/>
                <a:gd name="T24" fmla="*/ 26 w 65"/>
                <a:gd name="T25" fmla="*/ 50 h 56"/>
                <a:gd name="T26" fmla="*/ 32 w 65"/>
                <a:gd name="T27" fmla="*/ 53 h 56"/>
                <a:gd name="T28" fmla="*/ 40 w 65"/>
                <a:gd name="T29" fmla="*/ 55 h 56"/>
                <a:gd name="T30" fmla="*/ 49 w 65"/>
                <a:gd name="T31" fmla="*/ 56 h 56"/>
                <a:gd name="T32" fmla="*/ 57 w 65"/>
                <a:gd name="T33" fmla="*/ 48 h 56"/>
                <a:gd name="T34" fmla="*/ 59 w 65"/>
                <a:gd name="T35" fmla="*/ 40 h 56"/>
                <a:gd name="T36" fmla="*/ 63 w 65"/>
                <a:gd name="T37" fmla="*/ 34 h 56"/>
                <a:gd name="T38" fmla="*/ 61 w 65"/>
                <a:gd name="T39" fmla="*/ 28 h 56"/>
                <a:gd name="T40" fmla="*/ 63 w 65"/>
                <a:gd name="T41" fmla="*/ 21 h 56"/>
                <a:gd name="T42" fmla="*/ 63 w 65"/>
                <a:gd name="T43" fmla="*/ 9 h 56"/>
                <a:gd name="T44" fmla="*/ 53 w 65"/>
                <a:gd name="T45" fmla="*/ 5 h 56"/>
                <a:gd name="T46" fmla="*/ 43 w 65"/>
                <a:gd name="T47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56">
                  <a:moveTo>
                    <a:pt x="43" y="3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6"/>
                    <a:pt x="26" y="9"/>
                    <a:pt x="23" y="10"/>
                  </a:cubicBezTo>
                  <a:cubicBezTo>
                    <a:pt x="20" y="11"/>
                    <a:pt x="16" y="18"/>
                    <a:pt x="15" y="19"/>
                  </a:cubicBezTo>
                  <a:cubicBezTo>
                    <a:pt x="13" y="20"/>
                    <a:pt x="6" y="18"/>
                    <a:pt x="4" y="18"/>
                  </a:cubicBezTo>
                  <a:cubicBezTo>
                    <a:pt x="4" y="17"/>
                    <a:pt x="2" y="18"/>
                    <a:pt x="0" y="18"/>
                  </a:cubicBezTo>
                  <a:cubicBezTo>
                    <a:pt x="1" y="20"/>
                    <a:pt x="4" y="23"/>
                    <a:pt x="5" y="23"/>
                  </a:cubicBezTo>
                  <a:cubicBezTo>
                    <a:pt x="6" y="23"/>
                    <a:pt x="6" y="31"/>
                    <a:pt x="9" y="32"/>
                  </a:cubicBezTo>
                  <a:cubicBezTo>
                    <a:pt x="12" y="34"/>
                    <a:pt x="17" y="36"/>
                    <a:pt x="17" y="38"/>
                  </a:cubicBezTo>
                  <a:cubicBezTo>
                    <a:pt x="17" y="40"/>
                    <a:pt x="21" y="42"/>
                    <a:pt x="21" y="44"/>
                  </a:cubicBezTo>
                  <a:cubicBezTo>
                    <a:pt x="21" y="46"/>
                    <a:pt x="24" y="50"/>
                    <a:pt x="26" y="50"/>
                  </a:cubicBezTo>
                  <a:cubicBezTo>
                    <a:pt x="31" y="50"/>
                    <a:pt x="32" y="52"/>
                    <a:pt x="32" y="53"/>
                  </a:cubicBezTo>
                  <a:cubicBezTo>
                    <a:pt x="32" y="55"/>
                    <a:pt x="39" y="53"/>
                    <a:pt x="40" y="55"/>
                  </a:cubicBezTo>
                  <a:cubicBezTo>
                    <a:pt x="40" y="56"/>
                    <a:pt x="47" y="55"/>
                    <a:pt x="49" y="56"/>
                  </a:cubicBezTo>
                  <a:cubicBezTo>
                    <a:pt x="51" y="54"/>
                    <a:pt x="55" y="50"/>
                    <a:pt x="57" y="48"/>
                  </a:cubicBezTo>
                  <a:cubicBezTo>
                    <a:pt x="59" y="45"/>
                    <a:pt x="57" y="41"/>
                    <a:pt x="59" y="40"/>
                  </a:cubicBezTo>
                  <a:cubicBezTo>
                    <a:pt x="61" y="39"/>
                    <a:pt x="65" y="35"/>
                    <a:pt x="63" y="34"/>
                  </a:cubicBezTo>
                  <a:cubicBezTo>
                    <a:pt x="62" y="34"/>
                    <a:pt x="63" y="30"/>
                    <a:pt x="61" y="28"/>
                  </a:cubicBezTo>
                  <a:cubicBezTo>
                    <a:pt x="59" y="26"/>
                    <a:pt x="63" y="25"/>
                    <a:pt x="63" y="21"/>
                  </a:cubicBezTo>
                  <a:cubicBezTo>
                    <a:pt x="63" y="17"/>
                    <a:pt x="64" y="9"/>
                    <a:pt x="63" y="9"/>
                  </a:cubicBezTo>
                  <a:cubicBezTo>
                    <a:pt x="61" y="8"/>
                    <a:pt x="56" y="7"/>
                    <a:pt x="53" y="5"/>
                  </a:cubicBezTo>
                  <a:cubicBezTo>
                    <a:pt x="50" y="3"/>
                    <a:pt x="43" y="3"/>
                    <a:pt x="43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5" name="Freeform 6">
              <a:extLst>
                <a:ext uri="{FF2B5EF4-FFF2-40B4-BE49-F238E27FC236}">
                  <a16:creationId xmlns:a16="http://schemas.microsoft.com/office/drawing/2014/main" id="{F7BE06E1-1D78-9340-996D-835D3C70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3938" y="6560684"/>
              <a:ext cx="249238" cy="271463"/>
            </a:xfrm>
            <a:custGeom>
              <a:avLst/>
              <a:gdLst>
                <a:gd name="T0" fmla="*/ 66 w 72"/>
                <a:gd name="T1" fmla="*/ 32 h 78"/>
                <a:gd name="T2" fmla="*/ 61 w 72"/>
                <a:gd name="T3" fmla="*/ 26 h 78"/>
                <a:gd name="T4" fmla="*/ 57 w 72"/>
                <a:gd name="T5" fmla="*/ 20 h 78"/>
                <a:gd name="T6" fmla="*/ 49 w 72"/>
                <a:gd name="T7" fmla="*/ 14 h 78"/>
                <a:gd name="T8" fmla="*/ 45 w 72"/>
                <a:gd name="T9" fmla="*/ 5 h 78"/>
                <a:gd name="T10" fmla="*/ 40 w 72"/>
                <a:gd name="T11" fmla="*/ 0 h 78"/>
                <a:gd name="T12" fmla="*/ 35 w 72"/>
                <a:gd name="T13" fmla="*/ 1 h 78"/>
                <a:gd name="T14" fmla="*/ 29 w 72"/>
                <a:gd name="T15" fmla="*/ 5 h 78"/>
                <a:gd name="T16" fmla="*/ 25 w 72"/>
                <a:gd name="T17" fmla="*/ 2 h 78"/>
                <a:gd name="T18" fmla="*/ 16 w 72"/>
                <a:gd name="T19" fmla="*/ 4 h 78"/>
                <a:gd name="T20" fmla="*/ 8 w 72"/>
                <a:gd name="T21" fmla="*/ 5 h 78"/>
                <a:gd name="T22" fmla="*/ 8 w 72"/>
                <a:gd name="T23" fmla="*/ 33 h 78"/>
                <a:gd name="T24" fmla="*/ 0 w 72"/>
                <a:gd name="T25" fmla="*/ 36 h 78"/>
                <a:gd name="T26" fmla="*/ 0 w 72"/>
                <a:gd name="T27" fmla="*/ 60 h 78"/>
                <a:gd name="T28" fmla="*/ 4 w 72"/>
                <a:gd name="T29" fmla="*/ 62 h 78"/>
                <a:gd name="T30" fmla="*/ 7 w 72"/>
                <a:gd name="T31" fmla="*/ 71 h 78"/>
                <a:gd name="T32" fmla="*/ 5 w 72"/>
                <a:gd name="T33" fmla="*/ 73 h 78"/>
                <a:gd name="T34" fmla="*/ 6 w 72"/>
                <a:gd name="T35" fmla="*/ 77 h 78"/>
                <a:gd name="T36" fmla="*/ 14 w 72"/>
                <a:gd name="T37" fmla="*/ 76 h 78"/>
                <a:gd name="T38" fmla="*/ 22 w 72"/>
                <a:gd name="T39" fmla="*/ 68 h 78"/>
                <a:gd name="T40" fmla="*/ 27 w 72"/>
                <a:gd name="T41" fmla="*/ 64 h 78"/>
                <a:gd name="T42" fmla="*/ 37 w 72"/>
                <a:gd name="T43" fmla="*/ 67 h 78"/>
                <a:gd name="T44" fmla="*/ 44 w 72"/>
                <a:gd name="T45" fmla="*/ 63 h 78"/>
                <a:gd name="T46" fmla="*/ 47 w 72"/>
                <a:gd name="T47" fmla="*/ 57 h 78"/>
                <a:gd name="T48" fmla="*/ 54 w 72"/>
                <a:gd name="T49" fmla="*/ 52 h 78"/>
                <a:gd name="T50" fmla="*/ 58 w 72"/>
                <a:gd name="T51" fmla="*/ 47 h 78"/>
                <a:gd name="T52" fmla="*/ 64 w 72"/>
                <a:gd name="T53" fmla="*/ 42 h 78"/>
                <a:gd name="T54" fmla="*/ 69 w 72"/>
                <a:gd name="T55" fmla="*/ 39 h 78"/>
                <a:gd name="T56" fmla="*/ 72 w 72"/>
                <a:gd name="T57" fmla="*/ 35 h 78"/>
                <a:gd name="T58" fmla="*/ 72 w 72"/>
                <a:gd name="T59" fmla="*/ 35 h 78"/>
                <a:gd name="T60" fmla="*/ 66 w 72"/>
                <a:gd name="T61" fmla="*/ 3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2" h="78">
                  <a:moveTo>
                    <a:pt x="66" y="32"/>
                  </a:moveTo>
                  <a:cubicBezTo>
                    <a:pt x="64" y="32"/>
                    <a:pt x="61" y="28"/>
                    <a:pt x="61" y="26"/>
                  </a:cubicBezTo>
                  <a:cubicBezTo>
                    <a:pt x="61" y="24"/>
                    <a:pt x="57" y="22"/>
                    <a:pt x="57" y="20"/>
                  </a:cubicBezTo>
                  <a:cubicBezTo>
                    <a:pt x="57" y="18"/>
                    <a:pt x="52" y="16"/>
                    <a:pt x="49" y="14"/>
                  </a:cubicBezTo>
                  <a:cubicBezTo>
                    <a:pt x="46" y="13"/>
                    <a:pt x="46" y="5"/>
                    <a:pt x="45" y="5"/>
                  </a:cubicBezTo>
                  <a:cubicBezTo>
                    <a:pt x="44" y="5"/>
                    <a:pt x="41" y="2"/>
                    <a:pt x="40" y="0"/>
                  </a:cubicBezTo>
                  <a:cubicBezTo>
                    <a:pt x="38" y="1"/>
                    <a:pt x="36" y="1"/>
                    <a:pt x="35" y="1"/>
                  </a:cubicBezTo>
                  <a:cubicBezTo>
                    <a:pt x="32" y="1"/>
                    <a:pt x="30" y="4"/>
                    <a:pt x="29" y="5"/>
                  </a:cubicBezTo>
                  <a:cubicBezTo>
                    <a:pt x="28" y="6"/>
                    <a:pt x="26" y="3"/>
                    <a:pt x="25" y="2"/>
                  </a:cubicBezTo>
                  <a:cubicBezTo>
                    <a:pt x="23" y="1"/>
                    <a:pt x="18" y="4"/>
                    <a:pt x="16" y="4"/>
                  </a:cubicBezTo>
                  <a:cubicBezTo>
                    <a:pt x="14" y="5"/>
                    <a:pt x="8" y="5"/>
                    <a:pt x="8" y="5"/>
                  </a:cubicBezTo>
                  <a:cubicBezTo>
                    <a:pt x="8" y="5"/>
                    <a:pt x="8" y="30"/>
                    <a:pt x="8" y="33"/>
                  </a:cubicBezTo>
                  <a:cubicBezTo>
                    <a:pt x="8" y="36"/>
                    <a:pt x="0" y="34"/>
                    <a:pt x="0" y="36"/>
                  </a:cubicBezTo>
                  <a:cubicBezTo>
                    <a:pt x="0" y="37"/>
                    <a:pt x="0" y="48"/>
                    <a:pt x="0" y="60"/>
                  </a:cubicBezTo>
                  <a:cubicBezTo>
                    <a:pt x="2" y="60"/>
                    <a:pt x="4" y="61"/>
                    <a:pt x="4" y="62"/>
                  </a:cubicBezTo>
                  <a:cubicBezTo>
                    <a:pt x="5" y="64"/>
                    <a:pt x="7" y="70"/>
                    <a:pt x="7" y="71"/>
                  </a:cubicBezTo>
                  <a:cubicBezTo>
                    <a:pt x="6" y="73"/>
                    <a:pt x="5" y="72"/>
                    <a:pt x="5" y="73"/>
                  </a:cubicBezTo>
                  <a:cubicBezTo>
                    <a:pt x="5" y="74"/>
                    <a:pt x="4" y="77"/>
                    <a:pt x="6" y="77"/>
                  </a:cubicBezTo>
                  <a:cubicBezTo>
                    <a:pt x="9" y="77"/>
                    <a:pt x="13" y="78"/>
                    <a:pt x="14" y="76"/>
                  </a:cubicBezTo>
                  <a:cubicBezTo>
                    <a:pt x="16" y="74"/>
                    <a:pt x="22" y="70"/>
                    <a:pt x="22" y="68"/>
                  </a:cubicBezTo>
                  <a:cubicBezTo>
                    <a:pt x="22" y="66"/>
                    <a:pt x="23" y="61"/>
                    <a:pt x="27" y="64"/>
                  </a:cubicBezTo>
                  <a:cubicBezTo>
                    <a:pt x="31" y="66"/>
                    <a:pt x="32" y="67"/>
                    <a:pt x="37" y="67"/>
                  </a:cubicBezTo>
                  <a:cubicBezTo>
                    <a:pt x="42" y="67"/>
                    <a:pt x="43" y="66"/>
                    <a:pt x="44" y="63"/>
                  </a:cubicBezTo>
                  <a:cubicBezTo>
                    <a:pt x="45" y="60"/>
                    <a:pt x="44" y="57"/>
                    <a:pt x="47" y="57"/>
                  </a:cubicBezTo>
                  <a:cubicBezTo>
                    <a:pt x="51" y="57"/>
                    <a:pt x="54" y="54"/>
                    <a:pt x="54" y="52"/>
                  </a:cubicBezTo>
                  <a:cubicBezTo>
                    <a:pt x="54" y="50"/>
                    <a:pt x="56" y="47"/>
                    <a:pt x="58" y="47"/>
                  </a:cubicBezTo>
                  <a:cubicBezTo>
                    <a:pt x="60" y="47"/>
                    <a:pt x="64" y="44"/>
                    <a:pt x="64" y="42"/>
                  </a:cubicBezTo>
                  <a:cubicBezTo>
                    <a:pt x="65" y="39"/>
                    <a:pt x="68" y="40"/>
                    <a:pt x="69" y="39"/>
                  </a:cubicBezTo>
                  <a:cubicBezTo>
                    <a:pt x="70" y="38"/>
                    <a:pt x="71" y="37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4"/>
                    <a:pt x="71" y="32"/>
                    <a:pt x="66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6" name="Freeform 7">
              <a:extLst>
                <a:ext uri="{FF2B5EF4-FFF2-40B4-BE49-F238E27FC236}">
                  <a16:creationId xmlns:a16="http://schemas.microsoft.com/office/drawing/2014/main" id="{A2382315-0FC1-BF40-B605-83FBDDC1C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9213" y="6794046"/>
              <a:ext cx="34925" cy="47625"/>
            </a:xfrm>
            <a:custGeom>
              <a:avLst/>
              <a:gdLst>
                <a:gd name="T0" fmla="*/ 5 w 10"/>
                <a:gd name="T1" fmla="*/ 0 h 14"/>
                <a:gd name="T2" fmla="*/ 0 w 10"/>
                <a:gd name="T3" fmla="*/ 6 h 14"/>
                <a:gd name="T4" fmla="*/ 5 w 10"/>
                <a:gd name="T5" fmla="*/ 13 h 14"/>
                <a:gd name="T6" fmla="*/ 9 w 10"/>
                <a:gd name="T7" fmla="*/ 12 h 14"/>
                <a:gd name="T8" fmla="*/ 10 w 10"/>
                <a:gd name="T9" fmla="*/ 10 h 14"/>
                <a:gd name="T10" fmla="*/ 10 w 10"/>
                <a:gd name="T11" fmla="*/ 3 h 14"/>
                <a:gd name="T12" fmla="*/ 5 w 10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3" y="0"/>
                    <a:pt x="0" y="5"/>
                    <a:pt x="0" y="6"/>
                  </a:cubicBezTo>
                  <a:cubicBezTo>
                    <a:pt x="0" y="7"/>
                    <a:pt x="2" y="13"/>
                    <a:pt x="5" y="13"/>
                  </a:cubicBezTo>
                  <a:cubicBezTo>
                    <a:pt x="7" y="14"/>
                    <a:pt x="9" y="13"/>
                    <a:pt x="9" y="12"/>
                  </a:cubicBezTo>
                  <a:cubicBezTo>
                    <a:pt x="9" y="11"/>
                    <a:pt x="10" y="10"/>
                    <a:pt x="10" y="10"/>
                  </a:cubicBezTo>
                  <a:cubicBezTo>
                    <a:pt x="10" y="8"/>
                    <a:pt x="10" y="5"/>
                    <a:pt x="10" y="3"/>
                  </a:cubicBezTo>
                  <a:cubicBezTo>
                    <a:pt x="8" y="2"/>
                    <a:pt x="6" y="0"/>
                    <a:pt x="5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7" name="Freeform 8">
              <a:extLst>
                <a:ext uri="{FF2B5EF4-FFF2-40B4-BE49-F238E27FC236}">
                  <a16:creationId xmlns:a16="http://schemas.microsoft.com/office/drawing/2014/main" id="{977AE5BA-C1FC-864E-91F7-81FEC49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7613" y="6873421"/>
              <a:ext cx="63500" cy="69850"/>
            </a:xfrm>
            <a:custGeom>
              <a:avLst/>
              <a:gdLst>
                <a:gd name="T0" fmla="*/ 12 w 18"/>
                <a:gd name="T1" fmla="*/ 2 h 20"/>
                <a:gd name="T2" fmla="*/ 4 w 18"/>
                <a:gd name="T3" fmla="*/ 5 h 20"/>
                <a:gd name="T4" fmla="*/ 0 w 18"/>
                <a:gd name="T5" fmla="*/ 13 h 20"/>
                <a:gd name="T6" fmla="*/ 4 w 18"/>
                <a:gd name="T7" fmla="*/ 19 h 20"/>
                <a:gd name="T8" fmla="*/ 8 w 18"/>
                <a:gd name="T9" fmla="*/ 20 h 20"/>
                <a:gd name="T10" fmla="*/ 10 w 18"/>
                <a:gd name="T11" fmla="*/ 15 h 20"/>
                <a:gd name="T12" fmla="*/ 15 w 18"/>
                <a:gd name="T13" fmla="*/ 14 h 20"/>
                <a:gd name="T14" fmla="*/ 18 w 18"/>
                <a:gd name="T15" fmla="*/ 8 h 20"/>
                <a:gd name="T16" fmla="*/ 12 w 18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12" y="2"/>
                  </a:moveTo>
                  <a:cubicBezTo>
                    <a:pt x="11" y="0"/>
                    <a:pt x="5" y="3"/>
                    <a:pt x="4" y="5"/>
                  </a:cubicBezTo>
                  <a:cubicBezTo>
                    <a:pt x="3" y="7"/>
                    <a:pt x="0" y="13"/>
                    <a:pt x="0" y="13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17"/>
                    <a:pt x="10" y="15"/>
                  </a:cubicBezTo>
                  <a:cubicBezTo>
                    <a:pt x="10" y="13"/>
                    <a:pt x="15" y="16"/>
                    <a:pt x="15" y="14"/>
                  </a:cubicBezTo>
                  <a:cubicBezTo>
                    <a:pt x="15" y="12"/>
                    <a:pt x="18" y="10"/>
                    <a:pt x="18" y="8"/>
                  </a:cubicBezTo>
                  <a:cubicBezTo>
                    <a:pt x="18" y="6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">
              <a:extLst>
                <a:ext uri="{FF2B5EF4-FFF2-40B4-BE49-F238E27FC236}">
                  <a16:creationId xmlns:a16="http://schemas.microsoft.com/office/drawing/2014/main" id="{2319BEBA-744A-CE4A-AF66-F67431D93B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7100" y="6682921"/>
              <a:ext cx="450850" cy="395288"/>
            </a:xfrm>
            <a:custGeom>
              <a:avLst/>
              <a:gdLst>
                <a:gd name="T0" fmla="*/ 124 w 130"/>
                <a:gd name="T1" fmla="*/ 42 h 114"/>
                <a:gd name="T2" fmla="*/ 123 w 130"/>
                <a:gd name="T3" fmla="*/ 42 h 114"/>
                <a:gd name="T4" fmla="*/ 122 w 130"/>
                <a:gd name="T5" fmla="*/ 44 h 114"/>
                <a:gd name="T6" fmla="*/ 118 w 130"/>
                <a:gd name="T7" fmla="*/ 45 h 114"/>
                <a:gd name="T8" fmla="*/ 113 w 130"/>
                <a:gd name="T9" fmla="*/ 38 h 114"/>
                <a:gd name="T10" fmla="*/ 118 w 130"/>
                <a:gd name="T11" fmla="*/ 32 h 114"/>
                <a:gd name="T12" fmla="*/ 123 w 130"/>
                <a:gd name="T13" fmla="*/ 35 h 114"/>
                <a:gd name="T14" fmla="*/ 123 w 130"/>
                <a:gd name="T15" fmla="*/ 33 h 114"/>
                <a:gd name="T16" fmla="*/ 122 w 130"/>
                <a:gd name="T17" fmla="*/ 18 h 114"/>
                <a:gd name="T18" fmla="*/ 117 w 130"/>
                <a:gd name="T19" fmla="*/ 3 h 114"/>
                <a:gd name="T20" fmla="*/ 108 w 130"/>
                <a:gd name="T21" fmla="*/ 2 h 114"/>
                <a:gd name="T22" fmla="*/ 100 w 130"/>
                <a:gd name="T23" fmla="*/ 0 h 114"/>
                <a:gd name="T24" fmla="*/ 97 w 130"/>
                <a:gd name="T25" fmla="*/ 4 h 114"/>
                <a:gd name="T26" fmla="*/ 92 w 130"/>
                <a:gd name="T27" fmla="*/ 7 h 114"/>
                <a:gd name="T28" fmla="*/ 86 w 130"/>
                <a:gd name="T29" fmla="*/ 12 h 114"/>
                <a:gd name="T30" fmla="*/ 82 w 130"/>
                <a:gd name="T31" fmla="*/ 17 h 114"/>
                <a:gd name="T32" fmla="*/ 75 w 130"/>
                <a:gd name="T33" fmla="*/ 22 h 114"/>
                <a:gd name="T34" fmla="*/ 72 w 130"/>
                <a:gd name="T35" fmla="*/ 28 h 114"/>
                <a:gd name="T36" fmla="*/ 65 w 130"/>
                <a:gd name="T37" fmla="*/ 32 h 114"/>
                <a:gd name="T38" fmla="*/ 55 w 130"/>
                <a:gd name="T39" fmla="*/ 29 h 114"/>
                <a:gd name="T40" fmla="*/ 50 w 130"/>
                <a:gd name="T41" fmla="*/ 33 h 114"/>
                <a:gd name="T42" fmla="*/ 42 w 130"/>
                <a:gd name="T43" fmla="*/ 41 h 114"/>
                <a:gd name="T44" fmla="*/ 34 w 130"/>
                <a:gd name="T45" fmla="*/ 42 h 114"/>
                <a:gd name="T46" fmla="*/ 33 w 130"/>
                <a:gd name="T47" fmla="*/ 38 h 114"/>
                <a:gd name="T48" fmla="*/ 35 w 130"/>
                <a:gd name="T49" fmla="*/ 36 h 114"/>
                <a:gd name="T50" fmla="*/ 32 w 130"/>
                <a:gd name="T51" fmla="*/ 27 h 114"/>
                <a:gd name="T52" fmla="*/ 28 w 130"/>
                <a:gd name="T53" fmla="*/ 25 h 114"/>
                <a:gd name="T54" fmla="*/ 28 w 130"/>
                <a:gd name="T55" fmla="*/ 54 h 114"/>
                <a:gd name="T56" fmla="*/ 23 w 130"/>
                <a:gd name="T57" fmla="*/ 59 h 114"/>
                <a:gd name="T58" fmla="*/ 13 w 130"/>
                <a:gd name="T59" fmla="*/ 59 h 114"/>
                <a:gd name="T60" fmla="*/ 8 w 130"/>
                <a:gd name="T61" fmla="*/ 54 h 114"/>
                <a:gd name="T62" fmla="*/ 4 w 130"/>
                <a:gd name="T63" fmla="*/ 56 h 114"/>
                <a:gd name="T64" fmla="*/ 0 w 130"/>
                <a:gd name="T65" fmla="*/ 57 h 114"/>
                <a:gd name="T66" fmla="*/ 7 w 130"/>
                <a:gd name="T67" fmla="*/ 70 h 114"/>
                <a:gd name="T68" fmla="*/ 14 w 130"/>
                <a:gd name="T69" fmla="*/ 86 h 114"/>
                <a:gd name="T70" fmla="*/ 14 w 130"/>
                <a:gd name="T71" fmla="*/ 93 h 114"/>
                <a:gd name="T72" fmla="*/ 14 w 130"/>
                <a:gd name="T73" fmla="*/ 100 h 114"/>
                <a:gd name="T74" fmla="*/ 17 w 130"/>
                <a:gd name="T75" fmla="*/ 107 h 114"/>
                <a:gd name="T76" fmla="*/ 20 w 130"/>
                <a:gd name="T77" fmla="*/ 109 h 114"/>
                <a:gd name="T78" fmla="*/ 25 w 130"/>
                <a:gd name="T79" fmla="*/ 112 h 114"/>
                <a:gd name="T80" fmla="*/ 30 w 130"/>
                <a:gd name="T81" fmla="*/ 112 h 114"/>
                <a:gd name="T82" fmla="*/ 39 w 130"/>
                <a:gd name="T83" fmla="*/ 109 h 114"/>
                <a:gd name="T84" fmla="*/ 47 w 130"/>
                <a:gd name="T85" fmla="*/ 106 h 114"/>
                <a:gd name="T86" fmla="*/ 59 w 130"/>
                <a:gd name="T87" fmla="*/ 106 h 114"/>
                <a:gd name="T88" fmla="*/ 67 w 130"/>
                <a:gd name="T89" fmla="*/ 105 h 114"/>
                <a:gd name="T90" fmla="*/ 72 w 130"/>
                <a:gd name="T91" fmla="*/ 104 h 114"/>
                <a:gd name="T92" fmla="*/ 79 w 130"/>
                <a:gd name="T93" fmla="*/ 102 h 114"/>
                <a:gd name="T94" fmla="*/ 95 w 130"/>
                <a:gd name="T95" fmla="*/ 91 h 114"/>
                <a:gd name="T96" fmla="*/ 114 w 130"/>
                <a:gd name="T97" fmla="*/ 68 h 114"/>
                <a:gd name="T98" fmla="*/ 126 w 130"/>
                <a:gd name="T99" fmla="*/ 55 h 114"/>
                <a:gd name="T100" fmla="*/ 130 w 130"/>
                <a:gd name="T101" fmla="*/ 42 h 114"/>
                <a:gd name="T102" fmla="*/ 124 w 130"/>
                <a:gd name="T103" fmla="*/ 42 h 114"/>
                <a:gd name="T104" fmla="*/ 99 w 130"/>
                <a:gd name="T105" fmla="*/ 69 h 114"/>
                <a:gd name="T106" fmla="*/ 94 w 130"/>
                <a:gd name="T107" fmla="*/ 70 h 114"/>
                <a:gd name="T108" fmla="*/ 92 w 130"/>
                <a:gd name="T109" fmla="*/ 75 h 114"/>
                <a:gd name="T110" fmla="*/ 88 w 130"/>
                <a:gd name="T111" fmla="*/ 74 h 114"/>
                <a:gd name="T112" fmla="*/ 84 w 130"/>
                <a:gd name="T113" fmla="*/ 68 h 114"/>
                <a:gd name="T114" fmla="*/ 88 w 130"/>
                <a:gd name="T115" fmla="*/ 60 h 114"/>
                <a:gd name="T116" fmla="*/ 96 w 130"/>
                <a:gd name="T117" fmla="*/ 57 h 114"/>
                <a:gd name="T118" fmla="*/ 102 w 130"/>
                <a:gd name="T119" fmla="*/ 63 h 114"/>
                <a:gd name="T120" fmla="*/ 99 w 130"/>
                <a:gd name="T121" fmla="*/ 6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0" h="114">
                  <a:moveTo>
                    <a:pt x="124" y="42"/>
                  </a:moveTo>
                  <a:cubicBezTo>
                    <a:pt x="124" y="42"/>
                    <a:pt x="124" y="42"/>
                    <a:pt x="123" y="42"/>
                  </a:cubicBezTo>
                  <a:cubicBezTo>
                    <a:pt x="123" y="42"/>
                    <a:pt x="122" y="43"/>
                    <a:pt x="122" y="44"/>
                  </a:cubicBezTo>
                  <a:cubicBezTo>
                    <a:pt x="122" y="45"/>
                    <a:pt x="120" y="46"/>
                    <a:pt x="118" y="45"/>
                  </a:cubicBezTo>
                  <a:cubicBezTo>
                    <a:pt x="115" y="45"/>
                    <a:pt x="113" y="39"/>
                    <a:pt x="113" y="38"/>
                  </a:cubicBezTo>
                  <a:cubicBezTo>
                    <a:pt x="113" y="37"/>
                    <a:pt x="116" y="32"/>
                    <a:pt x="118" y="32"/>
                  </a:cubicBezTo>
                  <a:cubicBezTo>
                    <a:pt x="119" y="32"/>
                    <a:pt x="121" y="34"/>
                    <a:pt x="123" y="35"/>
                  </a:cubicBezTo>
                  <a:cubicBezTo>
                    <a:pt x="123" y="34"/>
                    <a:pt x="123" y="33"/>
                    <a:pt x="123" y="33"/>
                  </a:cubicBezTo>
                  <a:cubicBezTo>
                    <a:pt x="123" y="32"/>
                    <a:pt x="124" y="20"/>
                    <a:pt x="122" y="18"/>
                  </a:cubicBezTo>
                  <a:cubicBezTo>
                    <a:pt x="120" y="17"/>
                    <a:pt x="118" y="5"/>
                    <a:pt x="117" y="3"/>
                  </a:cubicBezTo>
                  <a:cubicBezTo>
                    <a:pt x="116" y="2"/>
                    <a:pt x="108" y="3"/>
                    <a:pt x="108" y="2"/>
                  </a:cubicBezTo>
                  <a:cubicBezTo>
                    <a:pt x="107" y="0"/>
                    <a:pt x="100" y="1"/>
                    <a:pt x="100" y="0"/>
                  </a:cubicBezTo>
                  <a:cubicBezTo>
                    <a:pt x="99" y="2"/>
                    <a:pt x="98" y="3"/>
                    <a:pt x="97" y="4"/>
                  </a:cubicBezTo>
                  <a:cubicBezTo>
                    <a:pt x="96" y="5"/>
                    <a:pt x="93" y="4"/>
                    <a:pt x="92" y="7"/>
                  </a:cubicBezTo>
                  <a:cubicBezTo>
                    <a:pt x="92" y="9"/>
                    <a:pt x="88" y="12"/>
                    <a:pt x="86" y="12"/>
                  </a:cubicBezTo>
                  <a:cubicBezTo>
                    <a:pt x="84" y="12"/>
                    <a:pt x="82" y="15"/>
                    <a:pt x="82" y="17"/>
                  </a:cubicBezTo>
                  <a:cubicBezTo>
                    <a:pt x="82" y="19"/>
                    <a:pt x="79" y="22"/>
                    <a:pt x="75" y="22"/>
                  </a:cubicBezTo>
                  <a:cubicBezTo>
                    <a:pt x="72" y="22"/>
                    <a:pt x="73" y="25"/>
                    <a:pt x="72" y="28"/>
                  </a:cubicBezTo>
                  <a:cubicBezTo>
                    <a:pt x="71" y="31"/>
                    <a:pt x="70" y="32"/>
                    <a:pt x="65" y="32"/>
                  </a:cubicBezTo>
                  <a:cubicBezTo>
                    <a:pt x="60" y="32"/>
                    <a:pt x="59" y="31"/>
                    <a:pt x="55" y="29"/>
                  </a:cubicBezTo>
                  <a:cubicBezTo>
                    <a:pt x="51" y="26"/>
                    <a:pt x="50" y="31"/>
                    <a:pt x="50" y="33"/>
                  </a:cubicBezTo>
                  <a:cubicBezTo>
                    <a:pt x="50" y="35"/>
                    <a:pt x="44" y="39"/>
                    <a:pt x="42" y="41"/>
                  </a:cubicBezTo>
                  <a:cubicBezTo>
                    <a:pt x="41" y="43"/>
                    <a:pt x="37" y="42"/>
                    <a:pt x="34" y="42"/>
                  </a:cubicBezTo>
                  <a:cubicBezTo>
                    <a:pt x="32" y="42"/>
                    <a:pt x="33" y="39"/>
                    <a:pt x="33" y="38"/>
                  </a:cubicBezTo>
                  <a:cubicBezTo>
                    <a:pt x="33" y="37"/>
                    <a:pt x="34" y="38"/>
                    <a:pt x="35" y="36"/>
                  </a:cubicBezTo>
                  <a:cubicBezTo>
                    <a:pt x="35" y="35"/>
                    <a:pt x="33" y="29"/>
                    <a:pt x="32" y="27"/>
                  </a:cubicBezTo>
                  <a:cubicBezTo>
                    <a:pt x="32" y="26"/>
                    <a:pt x="30" y="25"/>
                    <a:pt x="28" y="25"/>
                  </a:cubicBezTo>
                  <a:cubicBezTo>
                    <a:pt x="28" y="38"/>
                    <a:pt x="28" y="53"/>
                    <a:pt x="28" y="54"/>
                  </a:cubicBezTo>
                  <a:cubicBezTo>
                    <a:pt x="28" y="57"/>
                    <a:pt x="24" y="58"/>
                    <a:pt x="23" y="59"/>
                  </a:cubicBezTo>
                  <a:cubicBezTo>
                    <a:pt x="22" y="61"/>
                    <a:pt x="16" y="59"/>
                    <a:pt x="13" y="59"/>
                  </a:cubicBezTo>
                  <a:cubicBezTo>
                    <a:pt x="9" y="59"/>
                    <a:pt x="10" y="56"/>
                    <a:pt x="8" y="54"/>
                  </a:cubicBezTo>
                  <a:cubicBezTo>
                    <a:pt x="7" y="51"/>
                    <a:pt x="4" y="54"/>
                    <a:pt x="4" y="56"/>
                  </a:cubicBezTo>
                  <a:cubicBezTo>
                    <a:pt x="4" y="57"/>
                    <a:pt x="2" y="57"/>
                    <a:pt x="0" y="57"/>
                  </a:cubicBezTo>
                  <a:cubicBezTo>
                    <a:pt x="3" y="61"/>
                    <a:pt x="5" y="66"/>
                    <a:pt x="7" y="70"/>
                  </a:cubicBezTo>
                  <a:cubicBezTo>
                    <a:pt x="8" y="76"/>
                    <a:pt x="13" y="82"/>
                    <a:pt x="14" y="86"/>
                  </a:cubicBezTo>
                  <a:cubicBezTo>
                    <a:pt x="15" y="89"/>
                    <a:pt x="17" y="93"/>
                    <a:pt x="14" y="93"/>
                  </a:cubicBezTo>
                  <a:cubicBezTo>
                    <a:pt x="12" y="94"/>
                    <a:pt x="12" y="96"/>
                    <a:pt x="14" y="100"/>
                  </a:cubicBezTo>
                  <a:cubicBezTo>
                    <a:pt x="17" y="104"/>
                    <a:pt x="15" y="106"/>
                    <a:pt x="17" y="107"/>
                  </a:cubicBezTo>
                  <a:cubicBezTo>
                    <a:pt x="19" y="107"/>
                    <a:pt x="19" y="109"/>
                    <a:pt x="20" y="109"/>
                  </a:cubicBezTo>
                  <a:cubicBezTo>
                    <a:pt x="22" y="109"/>
                    <a:pt x="23" y="111"/>
                    <a:pt x="25" y="112"/>
                  </a:cubicBezTo>
                  <a:cubicBezTo>
                    <a:pt x="26" y="114"/>
                    <a:pt x="28" y="114"/>
                    <a:pt x="30" y="112"/>
                  </a:cubicBezTo>
                  <a:cubicBezTo>
                    <a:pt x="31" y="110"/>
                    <a:pt x="35" y="109"/>
                    <a:pt x="39" y="109"/>
                  </a:cubicBezTo>
                  <a:cubicBezTo>
                    <a:pt x="43" y="109"/>
                    <a:pt x="43" y="107"/>
                    <a:pt x="47" y="106"/>
                  </a:cubicBezTo>
                  <a:cubicBezTo>
                    <a:pt x="51" y="105"/>
                    <a:pt x="56" y="105"/>
                    <a:pt x="59" y="106"/>
                  </a:cubicBezTo>
                  <a:cubicBezTo>
                    <a:pt x="63" y="107"/>
                    <a:pt x="65" y="106"/>
                    <a:pt x="67" y="105"/>
                  </a:cubicBezTo>
                  <a:cubicBezTo>
                    <a:pt x="68" y="104"/>
                    <a:pt x="72" y="107"/>
                    <a:pt x="72" y="104"/>
                  </a:cubicBezTo>
                  <a:cubicBezTo>
                    <a:pt x="72" y="101"/>
                    <a:pt x="75" y="102"/>
                    <a:pt x="79" y="102"/>
                  </a:cubicBezTo>
                  <a:cubicBezTo>
                    <a:pt x="82" y="102"/>
                    <a:pt x="89" y="97"/>
                    <a:pt x="95" y="91"/>
                  </a:cubicBezTo>
                  <a:cubicBezTo>
                    <a:pt x="101" y="86"/>
                    <a:pt x="111" y="74"/>
                    <a:pt x="114" y="68"/>
                  </a:cubicBezTo>
                  <a:cubicBezTo>
                    <a:pt x="118" y="62"/>
                    <a:pt x="123" y="58"/>
                    <a:pt x="126" y="55"/>
                  </a:cubicBezTo>
                  <a:cubicBezTo>
                    <a:pt x="128" y="53"/>
                    <a:pt x="129" y="47"/>
                    <a:pt x="130" y="42"/>
                  </a:cubicBezTo>
                  <a:cubicBezTo>
                    <a:pt x="127" y="42"/>
                    <a:pt x="124" y="42"/>
                    <a:pt x="124" y="42"/>
                  </a:cubicBezTo>
                  <a:close/>
                  <a:moveTo>
                    <a:pt x="99" y="69"/>
                  </a:moveTo>
                  <a:cubicBezTo>
                    <a:pt x="99" y="71"/>
                    <a:pt x="94" y="68"/>
                    <a:pt x="94" y="70"/>
                  </a:cubicBezTo>
                  <a:cubicBezTo>
                    <a:pt x="93" y="72"/>
                    <a:pt x="92" y="75"/>
                    <a:pt x="92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7" y="62"/>
                    <a:pt x="88" y="60"/>
                  </a:cubicBezTo>
                  <a:cubicBezTo>
                    <a:pt x="89" y="58"/>
                    <a:pt x="95" y="55"/>
                    <a:pt x="96" y="57"/>
                  </a:cubicBezTo>
                  <a:cubicBezTo>
                    <a:pt x="97" y="59"/>
                    <a:pt x="102" y="61"/>
                    <a:pt x="102" y="63"/>
                  </a:cubicBezTo>
                  <a:cubicBezTo>
                    <a:pt x="102" y="65"/>
                    <a:pt x="99" y="67"/>
                    <a:pt x="99" y="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">
              <a:extLst>
                <a:ext uri="{FF2B5EF4-FFF2-40B4-BE49-F238E27FC236}">
                  <a16:creationId xmlns:a16="http://schemas.microsoft.com/office/drawing/2014/main" id="{0A980F7E-997D-144E-AB2D-57C33BC8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038" y="6220959"/>
              <a:ext cx="327025" cy="346075"/>
            </a:xfrm>
            <a:custGeom>
              <a:avLst/>
              <a:gdLst>
                <a:gd name="T0" fmla="*/ 6 w 94"/>
                <a:gd name="T1" fmla="*/ 91 h 100"/>
                <a:gd name="T2" fmla="*/ 9 w 94"/>
                <a:gd name="T3" fmla="*/ 93 h 100"/>
                <a:gd name="T4" fmla="*/ 17 w 94"/>
                <a:gd name="T5" fmla="*/ 94 h 100"/>
                <a:gd name="T6" fmla="*/ 24 w 94"/>
                <a:gd name="T7" fmla="*/ 96 h 100"/>
                <a:gd name="T8" fmla="*/ 52 w 94"/>
                <a:gd name="T9" fmla="*/ 96 h 100"/>
                <a:gd name="T10" fmla="*/ 55 w 94"/>
                <a:gd name="T11" fmla="*/ 98 h 100"/>
                <a:gd name="T12" fmla="*/ 72 w 94"/>
                <a:gd name="T13" fmla="*/ 98 h 100"/>
                <a:gd name="T14" fmla="*/ 85 w 94"/>
                <a:gd name="T15" fmla="*/ 98 h 100"/>
                <a:gd name="T16" fmla="*/ 87 w 94"/>
                <a:gd name="T17" fmla="*/ 97 h 100"/>
                <a:gd name="T18" fmla="*/ 78 w 94"/>
                <a:gd name="T19" fmla="*/ 84 h 100"/>
                <a:gd name="T20" fmla="*/ 79 w 94"/>
                <a:gd name="T21" fmla="*/ 58 h 100"/>
                <a:gd name="T22" fmla="*/ 91 w 94"/>
                <a:gd name="T23" fmla="*/ 58 h 100"/>
                <a:gd name="T24" fmla="*/ 93 w 94"/>
                <a:gd name="T25" fmla="*/ 56 h 100"/>
                <a:gd name="T26" fmla="*/ 94 w 94"/>
                <a:gd name="T27" fmla="*/ 40 h 100"/>
                <a:gd name="T28" fmla="*/ 92 w 94"/>
                <a:gd name="T29" fmla="*/ 40 h 100"/>
                <a:gd name="T30" fmla="*/ 85 w 94"/>
                <a:gd name="T31" fmla="*/ 41 h 100"/>
                <a:gd name="T32" fmla="*/ 81 w 94"/>
                <a:gd name="T33" fmla="*/ 43 h 100"/>
                <a:gd name="T34" fmla="*/ 81 w 94"/>
                <a:gd name="T35" fmla="*/ 36 h 100"/>
                <a:gd name="T36" fmla="*/ 77 w 94"/>
                <a:gd name="T37" fmla="*/ 30 h 100"/>
                <a:gd name="T38" fmla="*/ 78 w 94"/>
                <a:gd name="T39" fmla="*/ 19 h 100"/>
                <a:gd name="T40" fmla="*/ 76 w 94"/>
                <a:gd name="T41" fmla="*/ 12 h 100"/>
                <a:gd name="T42" fmla="*/ 71 w 94"/>
                <a:gd name="T43" fmla="*/ 11 h 100"/>
                <a:gd name="T44" fmla="*/ 67 w 94"/>
                <a:gd name="T45" fmla="*/ 9 h 100"/>
                <a:gd name="T46" fmla="*/ 61 w 94"/>
                <a:gd name="T47" fmla="*/ 9 h 100"/>
                <a:gd name="T48" fmla="*/ 58 w 94"/>
                <a:gd name="T49" fmla="*/ 16 h 100"/>
                <a:gd name="T50" fmla="*/ 48 w 94"/>
                <a:gd name="T51" fmla="*/ 18 h 100"/>
                <a:gd name="T52" fmla="*/ 41 w 94"/>
                <a:gd name="T53" fmla="*/ 13 h 100"/>
                <a:gd name="T54" fmla="*/ 38 w 94"/>
                <a:gd name="T55" fmla="*/ 7 h 100"/>
                <a:gd name="T56" fmla="*/ 37 w 94"/>
                <a:gd name="T57" fmla="*/ 0 h 100"/>
                <a:gd name="T58" fmla="*/ 11 w 94"/>
                <a:gd name="T59" fmla="*/ 0 h 100"/>
                <a:gd name="T60" fmla="*/ 6 w 94"/>
                <a:gd name="T61" fmla="*/ 3 h 100"/>
                <a:gd name="T62" fmla="*/ 13 w 94"/>
                <a:gd name="T63" fmla="*/ 19 h 100"/>
                <a:gd name="T64" fmla="*/ 12 w 94"/>
                <a:gd name="T65" fmla="*/ 28 h 100"/>
                <a:gd name="T66" fmla="*/ 17 w 94"/>
                <a:gd name="T67" fmla="*/ 45 h 100"/>
                <a:gd name="T68" fmla="*/ 11 w 94"/>
                <a:gd name="T69" fmla="*/ 56 h 100"/>
                <a:gd name="T70" fmla="*/ 5 w 94"/>
                <a:gd name="T71" fmla="*/ 72 h 100"/>
                <a:gd name="T72" fmla="*/ 1 w 94"/>
                <a:gd name="T73" fmla="*/ 83 h 100"/>
                <a:gd name="T74" fmla="*/ 0 w 94"/>
                <a:gd name="T75" fmla="*/ 94 h 100"/>
                <a:gd name="T76" fmla="*/ 0 w 94"/>
                <a:gd name="T77" fmla="*/ 94 h 100"/>
                <a:gd name="T78" fmla="*/ 3 w 94"/>
                <a:gd name="T79" fmla="*/ 94 h 100"/>
                <a:gd name="T80" fmla="*/ 6 w 94"/>
                <a:gd name="T81" fmla="*/ 9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0">
                  <a:moveTo>
                    <a:pt x="6" y="91"/>
                  </a:moveTo>
                  <a:cubicBezTo>
                    <a:pt x="8" y="91"/>
                    <a:pt x="6" y="94"/>
                    <a:pt x="9" y="93"/>
                  </a:cubicBezTo>
                  <a:cubicBezTo>
                    <a:pt x="12" y="92"/>
                    <a:pt x="14" y="92"/>
                    <a:pt x="17" y="94"/>
                  </a:cubicBezTo>
                  <a:cubicBezTo>
                    <a:pt x="19" y="95"/>
                    <a:pt x="21" y="96"/>
                    <a:pt x="24" y="96"/>
                  </a:cubicBezTo>
                  <a:cubicBezTo>
                    <a:pt x="27" y="96"/>
                    <a:pt x="52" y="96"/>
                    <a:pt x="52" y="96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70" y="97"/>
                    <a:pt x="72" y="98"/>
                  </a:cubicBezTo>
                  <a:cubicBezTo>
                    <a:pt x="75" y="100"/>
                    <a:pt x="82" y="98"/>
                    <a:pt x="85" y="98"/>
                  </a:cubicBezTo>
                  <a:cubicBezTo>
                    <a:pt x="85" y="97"/>
                    <a:pt x="86" y="97"/>
                    <a:pt x="87" y="97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3" y="56"/>
                    <a:pt x="93" y="56"/>
                    <a:pt x="93" y="56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3" y="40"/>
                    <a:pt x="92" y="40"/>
                  </a:cubicBezTo>
                  <a:cubicBezTo>
                    <a:pt x="90" y="41"/>
                    <a:pt x="87" y="41"/>
                    <a:pt x="85" y="41"/>
                  </a:cubicBezTo>
                  <a:cubicBezTo>
                    <a:pt x="82" y="41"/>
                    <a:pt x="82" y="43"/>
                    <a:pt x="81" y="43"/>
                  </a:cubicBezTo>
                  <a:cubicBezTo>
                    <a:pt x="79" y="42"/>
                    <a:pt x="80" y="38"/>
                    <a:pt x="81" y="36"/>
                  </a:cubicBezTo>
                  <a:cubicBezTo>
                    <a:pt x="81" y="35"/>
                    <a:pt x="79" y="31"/>
                    <a:pt x="77" y="30"/>
                  </a:cubicBezTo>
                  <a:cubicBezTo>
                    <a:pt x="75" y="29"/>
                    <a:pt x="79" y="20"/>
                    <a:pt x="78" y="19"/>
                  </a:cubicBezTo>
                  <a:cubicBezTo>
                    <a:pt x="77" y="18"/>
                    <a:pt x="76" y="15"/>
                    <a:pt x="76" y="12"/>
                  </a:cubicBezTo>
                  <a:cubicBezTo>
                    <a:pt x="76" y="10"/>
                    <a:pt x="75" y="11"/>
                    <a:pt x="71" y="11"/>
                  </a:cubicBezTo>
                  <a:cubicBezTo>
                    <a:pt x="67" y="11"/>
                    <a:pt x="67" y="9"/>
                    <a:pt x="67" y="9"/>
                  </a:cubicBezTo>
                  <a:cubicBezTo>
                    <a:pt x="67" y="9"/>
                    <a:pt x="63" y="8"/>
                    <a:pt x="61" y="9"/>
                  </a:cubicBezTo>
                  <a:cubicBezTo>
                    <a:pt x="59" y="10"/>
                    <a:pt x="59" y="17"/>
                    <a:pt x="58" y="16"/>
                  </a:cubicBezTo>
                  <a:cubicBezTo>
                    <a:pt x="56" y="16"/>
                    <a:pt x="52" y="17"/>
                    <a:pt x="48" y="18"/>
                  </a:cubicBezTo>
                  <a:cubicBezTo>
                    <a:pt x="45" y="19"/>
                    <a:pt x="43" y="17"/>
                    <a:pt x="41" y="13"/>
                  </a:cubicBezTo>
                  <a:cubicBezTo>
                    <a:pt x="40" y="9"/>
                    <a:pt x="38" y="10"/>
                    <a:pt x="38" y="7"/>
                  </a:cubicBezTo>
                  <a:cubicBezTo>
                    <a:pt x="39" y="4"/>
                    <a:pt x="37" y="0"/>
                    <a:pt x="37" y="0"/>
                  </a:cubicBezTo>
                  <a:cubicBezTo>
                    <a:pt x="37" y="0"/>
                    <a:pt x="13" y="0"/>
                    <a:pt x="11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8" y="8"/>
                    <a:pt x="12" y="17"/>
                    <a:pt x="13" y="19"/>
                  </a:cubicBezTo>
                  <a:cubicBezTo>
                    <a:pt x="14" y="22"/>
                    <a:pt x="12" y="24"/>
                    <a:pt x="12" y="28"/>
                  </a:cubicBezTo>
                  <a:cubicBezTo>
                    <a:pt x="12" y="32"/>
                    <a:pt x="16" y="40"/>
                    <a:pt x="17" y="45"/>
                  </a:cubicBezTo>
                  <a:cubicBezTo>
                    <a:pt x="17" y="50"/>
                    <a:pt x="14" y="53"/>
                    <a:pt x="11" y="56"/>
                  </a:cubicBezTo>
                  <a:cubicBezTo>
                    <a:pt x="8" y="60"/>
                    <a:pt x="5" y="67"/>
                    <a:pt x="5" y="72"/>
                  </a:cubicBezTo>
                  <a:cubicBezTo>
                    <a:pt x="5" y="76"/>
                    <a:pt x="1" y="81"/>
                    <a:pt x="1" y="83"/>
                  </a:cubicBezTo>
                  <a:cubicBezTo>
                    <a:pt x="1" y="85"/>
                    <a:pt x="1" y="91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4" y="91"/>
                    <a:pt x="6" y="9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1">
              <a:extLst>
                <a:ext uri="{FF2B5EF4-FFF2-40B4-BE49-F238E27FC236}">
                  <a16:creationId xmlns:a16="http://schemas.microsoft.com/office/drawing/2014/main" id="{AD46E128-E2CD-694C-9940-89A9D1C3A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9500" y="6286046"/>
              <a:ext cx="319088" cy="280988"/>
            </a:xfrm>
            <a:custGeom>
              <a:avLst/>
              <a:gdLst>
                <a:gd name="T0" fmla="*/ 71 w 92"/>
                <a:gd name="T1" fmla="*/ 3 h 81"/>
                <a:gd name="T2" fmla="*/ 65 w 92"/>
                <a:gd name="T3" fmla="*/ 0 h 81"/>
                <a:gd name="T4" fmla="*/ 55 w 92"/>
                <a:gd name="T5" fmla="*/ 1 h 81"/>
                <a:gd name="T6" fmla="*/ 53 w 92"/>
                <a:gd name="T7" fmla="*/ 6 h 81"/>
                <a:gd name="T8" fmla="*/ 52 w 92"/>
                <a:gd name="T9" fmla="*/ 11 h 81"/>
                <a:gd name="T10" fmla="*/ 52 w 92"/>
                <a:gd name="T11" fmla="*/ 20 h 81"/>
                <a:gd name="T12" fmla="*/ 50 w 92"/>
                <a:gd name="T13" fmla="*/ 27 h 81"/>
                <a:gd name="T14" fmla="*/ 55 w 92"/>
                <a:gd name="T15" fmla="*/ 33 h 81"/>
                <a:gd name="T16" fmla="*/ 61 w 92"/>
                <a:gd name="T17" fmla="*/ 32 h 81"/>
                <a:gd name="T18" fmla="*/ 62 w 92"/>
                <a:gd name="T19" fmla="*/ 37 h 81"/>
                <a:gd name="T20" fmla="*/ 60 w 92"/>
                <a:gd name="T21" fmla="*/ 41 h 81"/>
                <a:gd name="T22" fmla="*/ 55 w 92"/>
                <a:gd name="T23" fmla="*/ 41 h 81"/>
                <a:gd name="T24" fmla="*/ 52 w 92"/>
                <a:gd name="T25" fmla="*/ 34 h 81"/>
                <a:gd name="T26" fmla="*/ 45 w 92"/>
                <a:gd name="T27" fmla="*/ 33 h 81"/>
                <a:gd name="T28" fmla="*/ 41 w 92"/>
                <a:gd name="T29" fmla="*/ 28 h 81"/>
                <a:gd name="T30" fmla="*/ 38 w 92"/>
                <a:gd name="T31" fmla="*/ 30 h 81"/>
                <a:gd name="T32" fmla="*/ 35 w 92"/>
                <a:gd name="T33" fmla="*/ 31 h 81"/>
                <a:gd name="T34" fmla="*/ 28 w 92"/>
                <a:gd name="T35" fmla="*/ 28 h 81"/>
                <a:gd name="T36" fmla="*/ 26 w 92"/>
                <a:gd name="T37" fmla="*/ 25 h 81"/>
                <a:gd name="T38" fmla="*/ 21 w 92"/>
                <a:gd name="T39" fmla="*/ 25 h 81"/>
                <a:gd name="T40" fmla="*/ 18 w 92"/>
                <a:gd name="T41" fmla="*/ 23 h 81"/>
                <a:gd name="T42" fmla="*/ 16 w 92"/>
                <a:gd name="T43" fmla="*/ 21 h 81"/>
                <a:gd name="T44" fmla="*/ 15 w 92"/>
                <a:gd name="T45" fmla="*/ 37 h 81"/>
                <a:gd name="T46" fmla="*/ 13 w 92"/>
                <a:gd name="T47" fmla="*/ 39 h 81"/>
                <a:gd name="T48" fmla="*/ 1 w 92"/>
                <a:gd name="T49" fmla="*/ 39 h 81"/>
                <a:gd name="T50" fmla="*/ 0 w 92"/>
                <a:gd name="T51" fmla="*/ 65 h 81"/>
                <a:gd name="T52" fmla="*/ 9 w 92"/>
                <a:gd name="T53" fmla="*/ 78 h 81"/>
                <a:gd name="T54" fmla="*/ 24 w 92"/>
                <a:gd name="T55" fmla="*/ 77 h 81"/>
                <a:gd name="T56" fmla="*/ 24 w 92"/>
                <a:gd name="T57" fmla="*/ 79 h 81"/>
                <a:gd name="T58" fmla="*/ 28 w 92"/>
                <a:gd name="T59" fmla="*/ 79 h 81"/>
                <a:gd name="T60" fmla="*/ 39 w 92"/>
                <a:gd name="T61" fmla="*/ 80 h 81"/>
                <a:gd name="T62" fmla="*/ 47 w 92"/>
                <a:gd name="T63" fmla="*/ 71 h 81"/>
                <a:gd name="T64" fmla="*/ 54 w 92"/>
                <a:gd name="T65" fmla="*/ 65 h 81"/>
                <a:gd name="T66" fmla="*/ 59 w 92"/>
                <a:gd name="T67" fmla="*/ 61 h 81"/>
                <a:gd name="T68" fmla="*/ 66 w 92"/>
                <a:gd name="T69" fmla="*/ 61 h 81"/>
                <a:gd name="T70" fmla="*/ 66 w 92"/>
                <a:gd name="T71" fmla="*/ 61 h 81"/>
                <a:gd name="T72" fmla="*/ 65 w 92"/>
                <a:gd name="T73" fmla="*/ 55 h 81"/>
                <a:gd name="T74" fmla="*/ 87 w 92"/>
                <a:gd name="T75" fmla="*/ 47 h 81"/>
                <a:gd name="T76" fmla="*/ 85 w 92"/>
                <a:gd name="T77" fmla="*/ 44 h 81"/>
                <a:gd name="T78" fmla="*/ 87 w 92"/>
                <a:gd name="T79" fmla="*/ 36 h 81"/>
                <a:gd name="T80" fmla="*/ 90 w 92"/>
                <a:gd name="T81" fmla="*/ 34 h 81"/>
                <a:gd name="T82" fmla="*/ 89 w 92"/>
                <a:gd name="T83" fmla="*/ 21 h 81"/>
                <a:gd name="T84" fmla="*/ 92 w 92"/>
                <a:gd name="T85" fmla="*/ 19 h 81"/>
                <a:gd name="T86" fmla="*/ 89 w 92"/>
                <a:gd name="T87" fmla="*/ 10 h 81"/>
                <a:gd name="T88" fmla="*/ 78 w 92"/>
                <a:gd name="T89" fmla="*/ 6 h 81"/>
                <a:gd name="T90" fmla="*/ 71 w 92"/>
                <a:gd name="T91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" h="81">
                  <a:moveTo>
                    <a:pt x="71" y="3"/>
                  </a:moveTo>
                  <a:cubicBezTo>
                    <a:pt x="70" y="3"/>
                    <a:pt x="67" y="1"/>
                    <a:pt x="65" y="0"/>
                  </a:cubicBezTo>
                  <a:cubicBezTo>
                    <a:pt x="64" y="1"/>
                    <a:pt x="58" y="1"/>
                    <a:pt x="55" y="1"/>
                  </a:cubicBezTo>
                  <a:cubicBezTo>
                    <a:pt x="53" y="1"/>
                    <a:pt x="55" y="5"/>
                    <a:pt x="53" y="6"/>
                  </a:cubicBezTo>
                  <a:cubicBezTo>
                    <a:pt x="52" y="8"/>
                    <a:pt x="51" y="10"/>
                    <a:pt x="52" y="11"/>
                  </a:cubicBezTo>
                  <a:cubicBezTo>
                    <a:pt x="54" y="11"/>
                    <a:pt x="52" y="17"/>
                    <a:pt x="52" y="20"/>
                  </a:cubicBezTo>
                  <a:cubicBezTo>
                    <a:pt x="52" y="22"/>
                    <a:pt x="49" y="26"/>
                    <a:pt x="50" y="27"/>
                  </a:cubicBezTo>
                  <a:cubicBezTo>
                    <a:pt x="51" y="28"/>
                    <a:pt x="53" y="33"/>
                    <a:pt x="55" y="33"/>
                  </a:cubicBezTo>
                  <a:cubicBezTo>
                    <a:pt x="58" y="34"/>
                    <a:pt x="60" y="32"/>
                    <a:pt x="61" y="32"/>
                  </a:cubicBezTo>
                  <a:cubicBezTo>
                    <a:pt x="62" y="32"/>
                    <a:pt x="62" y="35"/>
                    <a:pt x="62" y="37"/>
                  </a:cubicBezTo>
                  <a:cubicBezTo>
                    <a:pt x="62" y="40"/>
                    <a:pt x="60" y="41"/>
                    <a:pt x="60" y="41"/>
                  </a:cubicBezTo>
                  <a:cubicBezTo>
                    <a:pt x="60" y="41"/>
                    <a:pt x="57" y="42"/>
                    <a:pt x="55" y="41"/>
                  </a:cubicBezTo>
                  <a:cubicBezTo>
                    <a:pt x="53" y="40"/>
                    <a:pt x="52" y="36"/>
                    <a:pt x="52" y="34"/>
                  </a:cubicBezTo>
                  <a:cubicBezTo>
                    <a:pt x="52" y="33"/>
                    <a:pt x="47" y="33"/>
                    <a:pt x="45" y="33"/>
                  </a:cubicBezTo>
                  <a:cubicBezTo>
                    <a:pt x="44" y="33"/>
                    <a:pt x="42" y="30"/>
                    <a:pt x="41" y="28"/>
                  </a:cubicBezTo>
                  <a:cubicBezTo>
                    <a:pt x="40" y="27"/>
                    <a:pt x="38" y="28"/>
                    <a:pt x="38" y="30"/>
                  </a:cubicBezTo>
                  <a:cubicBezTo>
                    <a:pt x="38" y="31"/>
                    <a:pt x="37" y="31"/>
                    <a:pt x="35" y="31"/>
                  </a:cubicBezTo>
                  <a:cubicBezTo>
                    <a:pt x="33" y="31"/>
                    <a:pt x="29" y="28"/>
                    <a:pt x="28" y="28"/>
                  </a:cubicBezTo>
                  <a:cubicBezTo>
                    <a:pt x="27" y="29"/>
                    <a:pt x="25" y="26"/>
                    <a:pt x="26" y="25"/>
                  </a:cubicBezTo>
                  <a:cubicBezTo>
                    <a:pt x="26" y="23"/>
                    <a:pt x="22" y="24"/>
                    <a:pt x="21" y="25"/>
                  </a:cubicBezTo>
                  <a:cubicBezTo>
                    <a:pt x="19" y="26"/>
                    <a:pt x="18" y="23"/>
                    <a:pt x="18" y="23"/>
                  </a:cubicBezTo>
                  <a:cubicBezTo>
                    <a:pt x="18" y="23"/>
                    <a:pt x="18" y="22"/>
                    <a:pt x="16" y="21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14" y="77"/>
                    <a:pt x="24" y="76"/>
                    <a:pt x="24" y="77"/>
                  </a:cubicBezTo>
                  <a:cubicBezTo>
                    <a:pt x="24" y="78"/>
                    <a:pt x="24" y="78"/>
                    <a:pt x="24" y="79"/>
                  </a:cubicBezTo>
                  <a:cubicBezTo>
                    <a:pt x="26" y="79"/>
                    <a:pt x="28" y="78"/>
                    <a:pt x="28" y="79"/>
                  </a:cubicBezTo>
                  <a:cubicBezTo>
                    <a:pt x="30" y="79"/>
                    <a:pt x="37" y="81"/>
                    <a:pt x="39" y="80"/>
                  </a:cubicBezTo>
                  <a:cubicBezTo>
                    <a:pt x="40" y="79"/>
                    <a:pt x="44" y="72"/>
                    <a:pt x="47" y="71"/>
                  </a:cubicBezTo>
                  <a:cubicBezTo>
                    <a:pt x="50" y="70"/>
                    <a:pt x="54" y="67"/>
                    <a:pt x="54" y="65"/>
                  </a:cubicBezTo>
                  <a:cubicBezTo>
                    <a:pt x="54" y="64"/>
                    <a:pt x="54" y="63"/>
                    <a:pt x="59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5" y="55"/>
                    <a:pt x="65" y="55"/>
                    <a:pt x="65" y="55"/>
                  </a:cubicBezTo>
                  <a:cubicBezTo>
                    <a:pt x="65" y="55"/>
                    <a:pt x="86" y="47"/>
                    <a:pt x="87" y="47"/>
                  </a:cubicBezTo>
                  <a:cubicBezTo>
                    <a:pt x="86" y="45"/>
                    <a:pt x="85" y="44"/>
                    <a:pt x="85" y="44"/>
                  </a:cubicBezTo>
                  <a:cubicBezTo>
                    <a:pt x="86" y="43"/>
                    <a:pt x="87" y="37"/>
                    <a:pt x="87" y="36"/>
                  </a:cubicBezTo>
                  <a:cubicBezTo>
                    <a:pt x="87" y="34"/>
                    <a:pt x="92" y="35"/>
                    <a:pt x="90" y="34"/>
                  </a:cubicBezTo>
                  <a:cubicBezTo>
                    <a:pt x="88" y="32"/>
                    <a:pt x="89" y="23"/>
                    <a:pt x="89" y="21"/>
                  </a:cubicBezTo>
                  <a:cubicBezTo>
                    <a:pt x="90" y="19"/>
                    <a:pt x="92" y="21"/>
                    <a:pt x="92" y="19"/>
                  </a:cubicBezTo>
                  <a:cubicBezTo>
                    <a:pt x="92" y="17"/>
                    <a:pt x="90" y="12"/>
                    <a:pt x="89" y="10"/>
                  </a:cubicBezTo>
                  <a:cubicBezTo>
                    <a:pt x="88" y="9"/>
                    <a:pt x="80" y="6"/>
                    <a:pt x="78" y="6"/>
                  </a:cubicBezTo>
                  <a:cubicBezTo>
                    <a:pt x="76" y="5"/>
                    <a:pt x="73" y="3"/>
                    <a:pt x="7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2">
              <a:extLst>
                <a:ext uri="{FF2B5EF4-FFF2-40B4-BE49-F238E27FC236}">
                  <a16:creationId xmlns:a16="http://schemas.microsoft.com/office/drawing/2014/main" id="{465DF06A-7B2F-BE48-B534-5B1B1AAD3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0000" y="6084434"/>
              <a:ext cx="55563" cy="49213"/>
            </a:xfrm>
            <a:custGeom>
              <a:avLst/>
              <a:gdLst>
                <a:gd name="T0" fmla="*/ 13 w 16"/>
                <a:gd name="T1" fmla="*/ 0 h 14"/>
                <a:gd name="T2" fmla="*/ 8 w 16"/>
                <a:gd name="T3" fmla="*/ 1 h 14"/>
                <a:gd name="T4" fmla="*/ 4 w 16"/>
                <a:gd name="T5" fmla="*/ 2 h 14"/>
                <a:gd name="T6" fmla="*/ 3 w 16"/>
                <a:gd name="T7" fmla="*/ 3 h 14"/>
                <a:gd name="T8" fmla="*/ 2 w 16"/>
                <a:gd name="T9" fmla="*/ 8 h 14"/>
                <a:gd name="T10" fmla="*/ 0 w 16"/>
                <a:gd name="T11" fmla="*/ 10 h 14"/>
                <a:gd name="T12" fmla="*/ 1 w 16"/>
                <a:gd name="T13" fmla="*/ 12 h 14"/>
                <a:gd name="T14" fmla="*/ 4 w 16"/>
                <a:gd name="T15" fmla="*/ 13 h 14"/>
                <a:gd name="T16" fmla="*/ 8 w 16"/>
                <a:gd name="T17" fmla="*/ 10 h 14"/>
                <a:gd name="T18" fmla="*/ 15 w 16"/>
                <a:gd name="T19" fmla="*/ 9 h 14"/>
                <a:gd name="T20" fmla="*/ 14 w 16"/>
                <a:gd name="T21" fmla="*/ 3 h 14"/>
                <a:gd name="T22" fmla="*/ 13 w 16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">
                  <a:moveTo>
                    <a:pt x="13" y="0"/>
                  </a:moveTo>
                  <a:cubicBezTo>
                    <a:pt x="11" y="0"/>
                    <a:pt x="9" y="1"/>
                    <a:pt x="8" y="1"/>
                  </a:cubicBezTo>
                  <a:cubicBezTo>
                    <a:pt x="7" y="2"/>
                    <a:pt x="6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1" y="3"/>
                    <a:pt x="2" y="8"/>
                    <a:pt x="2" y="8"/>
                  </a:cubicBezTo>
                  <a:cubicBezTo>
                    <a:pt x="2" y="8"/>
                    <a:pt x="0" y="8"/>
                    <a:pt x="0" y="10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2" y="13"/>
                    <a:pt x="3" y="13"/>
                    <a:pt x="4" y="13"/>
                  </a:cubicBezTo>
                  <a:cubicBezTo>
                    <a:pt x="9" y="14"/>
                    <a:pt x="8" y="10"/>
                    <a:pt x="8" y="10"/>
                  </a:cubicBezTo>
                  <a:cubicBezTo>
                    <a:pt x="8" y="10"/>
                    <a:pt x="15" y="11"/>
                    <a:pt x="15" y="9"/>
                  </a:cubicBezTo>
                  <a:cubicBezTo>
                    <a:pt x="16" y="7"/>
                    <a:pt x="14" y="3"/>
                    <a:pt x="14" y="3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3">
              <a:extLst>
                <a:ext uri="{FF2B5EF4-FFF2-40B4-BE49-F238E27FC236}">
                  <a16:creationId xmlns:a16="http://schemas.microsoft.com/office/drawing/2014/main" id="{447652E8-44C7-7C4B-B6BE-C4EEF34E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6550" y="5709784"/>
              <a:ext cx="288925" cy="388938"/>
            </a:xfrm>
            <a:custGeom>
              <a:avLst/>
              <a:gdLst>
                <a:gd name="T0" fmla="*/ 19 w 83"/>
                <a:gd name="T1" fmla="*/ 21 h 112"/>
                <a:gd name="T2" fmla="*/ 24 w 83"/>
                <a:gd name="T3" fmla="*/ 26 h 112"/>
                <a:gd name="T4" fmla="*/ 41 w 83"/>
                <a:gd name="T5" fmla="*/ 31 h 112"/>
                <a:gd name="T6" fmla="*/ 52 w 83"/>
                <a:gd name="T7" fmla="*/ 34 h 112"/>
                <a:gd name="T8" fmla="*/ 55 w 83"/>
                <a:gd name="T9" fmla="*/ 36 h 112"/>
                <a:gd name="T10" fmla="*/ 33 w 83"/>
                <a:gd name="T11" fmla="*/ 57 h 112"/>
                <a:gd name="T12" fmla="*/ 24 w 83"/>
                <a:gd name="T13" fmla="*/ 59 h 112"/>
                <a:gd name="T14" fmla="*/ 14 w 83"/>
                <a:gd name="T15" fmla="*/ 64 h 112"/>
                <a:gd name="T16" fmla="*/ 7 w 83"/>
                <a:gd name="T17" fmla="*/ 65 h 112"/>
                <a:gd name="T18" fmla="*/ 3 w 83"/>
                <a:gd name="T19" fmla="*/ 71 h 112"/>
                <a:gd name="T20" fmla="*/ 0 w 83"/>
                <a:gd name="T21" fmla="*/ 77 h 112"/>
                <a:gd name="T22" fmla="*/ 0 w 83"/>
                <a:gd name="T23" fmla="*/ 106 h 112"/>
                <a:gd name="T24" fmla="*/ 4 w 83"/>
                <a:gd name="T25" fmla="*/ 112 h 112"/>
                <a:gd name="T26" fmla="*/ 22 w 83"/>
                <a:gd name="T27" fmla="*/ 93 h 112"/>
                <a:gd name="T28" fmla="*/ 36 w 83"/>
                <a:gd name="T29" fmla="*/ 82 h 112"/>
                <a:gd name="T30" fmla="*/ 56 w 83"/>
                <a:gd name="T31" fmla="*/ 63 h 112"/>
                <a:gd name="T32" fmla="*/ 65 w 83"/>
                <a:gd name="T33" fmla="*/ 48 h 112"/>
                <a:gd name="T34" fmla="*/ 72 w 83"/>
                <a:gd name="T35" fmla="*/ 35 h 112"/>
                <a:gd name="T36" fmla="*/ 80 w 83"/>
                <a:gd name="T37" fmla="*/ 19 h 112"/>
                <a:gd name="T38" fmla="*/ 83 w 83"/>
                <a:gd name="T39" fmla="*/ 5 h 112"/>
                <a:gd name="T40" fmla="*/ 77 w 83"/>
                <a:gd name="T41" fmla="*/ 3 h 112"/>
                <a:gd name="T42" fmla="*/ 59 w 83"/>
                <a:gd name="T43" fmla="*/ 7 h 112"/>
                <a:gd name="T44" fmla="*/ 47 w 83"/>
                <a:gd name="T45" fmla="*/ 10 h 112"/>
                <a:gd name="T46" fmla="*/ 36 w 83"/>
                <a:gd name="T47" fmla="*/ 12 h 112"/>
                <a:gd name="T48" fmla="*/ 23 w 83"/>
                <a:gd name="T49" fmla="*/ 11 h 112"/>
                <a:gd name="T50" fmla="*/ 19 w 83"/>
                <a:gd name="T51" fmla="*/ 7 h 112"/>
                <a:gd name="T52" fmla="*/ 14 w 83"/>
                <a:gd name="T53" fmla="*/ 14 h 112"/>
                <a:gd name="T54" fmla="*/ 19 w 83"/>
                <a:gd name="T55" fmla="*/ 2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" h="112">
                  <a:moveTo>
                    <a:pt x="19" y="21"/>
                  </a:moveTo>
                  <a:cubicBezTo>
                    <a:pt x="20" y="22"/>
                    <a:pt x="23" y="25"/>
                    <a:pt x="24" y="26"/>
                  </a:cubicBezTo>
                  <a:cubicBezTo>
                    <a:pt x="26" y="26"/>
                    <a:pt x="35" y="29"/>
                    <a:pt x="41" y="31"/>
                  </a:cubicBezTo>
                  <a:cubicBezTo>
                    <a:pt x="46" y="34"/>
                    <a:pt x="50" y="34"/>
                    <a:pt x="52" y="34"/>
                  </a:cubicBezTo>
                  <a:cubicBezTo>
                    <a:pt x="53" y="34"/>
                    <a:pt x="56" y="35"/>
                    <a:pt x="55" y="36"/>
                  </a:cubicBezTo>
                  <a:cubicBezTo>
                    <a:pt x="53" y="37"/>
                    <a:pt x="35" y="55"/>
                    <a:pt x="33" y="57"/>
                  </a:cubicBezTo>
                  <a:cubicBezTo>
                    <a:pt x="31" y="60"/>
                    <a:pt x="29" y="59"/>
                    <a:pt x="24" y="59"/>
                  </a:cubicBezTo>
                  <a:cubicBezTo>
                    <a:pt x="19" y="59"/>
                    <a:pt x="15" y="64"/>
                    <a:pt x="14" y="64"/>
                  </a:cubicBezTo>
                  <a:cubicBezTo>
                    <a:pt x="13" y="64"/>
                    <a:pt x="10" y="65"/>
                    <a:pt x="7" y="65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7" y="108"/>
                    <a:pt x="16" y="100"/>
                    <a:pt x="22" y="93"/>
                  </a:cubicBezTo>
                  <a:cubicBezTo>
                    <a:pt x="29" y="86"/>
                    <a:pt x="32" y="84"/>
                    <a:pt x="36" y="82"/>
                  </a:cubicBezTo>
                  <a:cubicBezTo>
                    <a:pt x="40" y="80"/>
                    <a:pt x="49" y="71"/>
                    <a:pt x="56" y="63"/>
                  </a:cubicBezTo>
                  <a:cubicBezTo>
                    <a:pt x="60" y="57"/>
                    <a:pt x="65" y="52"/>
                    <a:pt x="65" y="48"/>
                  </a:cubicBezTo>
                  <a:cubicBezTo>
                    <a:pt x="66" y="44"/>
                    <a:pt x="70" y="39"/>
                    <a:pt x="72" y="35"/>
                  </a:cubicBezTo>
                  <a:cubicBezTo>
                    <a:pt x="75" y="32"/>
                    <a:pt x="80" y="22"/>
                    <a:pt x="80" y="19"/>
                  </a:cubicBezTo>
                  <a:cubicBezTo>
                    <a:pt x="80" y="17"/>
                    <a:pt x="82" y="10"/>
                    <a:pt x="83" y="5"/>
                  </a:cubicBezTo>
                  <a:cubicBezTo>
                    <a:pt x="83" y="0"/>
                    <a:pt x="79" y="0"/>
                    <a:pt x="77" y="3"/>
                  </a:cubicBezTo>
                  <a:cubicBezTo>
                    <a:pt x="76" y="5"/>
                    <a:pt x="66" y="7"/>
                    <a:pt x="59" y="7"/>
                  </a:cubicBezTo>
                  <a:cubicBezTo>
                    <a:pt x="53" y="8"/>
                    <a:pt x="49" y="8"/>
                    <a:pt x="47" y="10"/>
                  </a:cubicBezTo>
                  <a:cubicBezTo>
                    <a:pt x="44" y="13"/>
                    <a:pt x="38" y="10"/>
                    <a:pt x="36" y="12"/>
                  </a:cubicBezTo>
                  <a:cubicBezTo>
                    <a:pt x="34" y="15"/>
                    <a:pt x="25" y="17"/>
                    <a:pt x="23" y="11"/>
                  </a:cubicBezTo>
                  <a:cubicBezTo>
                    <a:pt x="22" y="9"/>
                    <a:pt x="20" y="8"/>
                    <a:pt x="19" y="7"/>
                  </a:cubicBezTo>
                  <a:cubicBezTo>
                    <a:pt x="16" y="9"/>
                    <a:pt x="14" y="13"/>
                    <a:pt x="14" y="14"/>
                  </a:cubicBezTo>
                  <a:cubicBezTo>
                    <a:pt x="15" y="15"/>
                    <a:pt x="18" y="20"/>
                    <a:pt x="1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4">
              <a:extLst>
                <a:ext uri="{FF2B5EF4-FFF2-40B4-BE49-F238E27FC236}">
                  <a16:creationId xmlns:a16="http://schemas.microsoft.com/office/drawing/2014/main" id="{0B7A65DE-07BA-6447-A668-D54B33E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300" y="4996996"/>
              <a:ext cx="336550" cy="268288"/>
            </a:xfrm>
            <a:custGeom>
              <a:avLst/>
              <a:gdLst>
                <a:gd name="T0" fmla="*/ 36 w 97"/>
                <a:gd name="T1" fmla="*/ 77 h 77"/>
                <a:gd name="T2" fmla="*/ 35 w 97"/>
                <a:gd name="T3" fmla="*/ 66 h 77"/>
                <a:gd name="T4" fmla="*/ 48 w 97"/>
                <a:gd name="T5" fmla="*/ 58 h 77"/>
                <a:gd name="T6" fmla="*/ 54 w 97"/>
                <a:gd name="T7" fmla="*/ 56 h 77"/>
                <a:gd name="T8" fmla="*/ 61 w 97"/>
                <a:gd name="T9" fmla="*/ 55 h 77"/>
                <a:gd name="T10" fmla="*/ 65 w 97"/>
                <a:gd name="T11" fmla="*/ 50 h 77"/>
                <a:gd name="T12" fmla="*/ 71 w 97"/>
                <a:gd name="T13" fmla="*/ 48 h 77"/>
                <a:gd name="T14" fmla="*/ 75 w 97"/>
                <a:gd name="T15" fmla="*/ 45 h 77"/>
                <a:gd name="T16" fmla="*/ 76 w 97"/>
                <a:gd name="T17" fmla="*/ 40 h 77"/>
                <a:gd name="T18" fmla="*/ 78 w 97"/>
                <a:gd name="T19" fmla="*/ 38 h 77"/>
                <a:gd name="T20" fmla="*/ 83 w 97"/>
                <a:gd name="T21" fmla="*/ 36 h 77"/>
                <a:gd name="T22" fmla="*/ 95 w 97"/>
                <a:gd name="T23" fmla="*/ 35 h 77"/>
                <a:gd name="T24" fmla="*/ 97 w 97"/>
                <a:gd name="T25" fmla="*/ 32 h 77"/>
                <a:gd name="T26" fmla="*/ 93 w 97"/>
                <a:gd name="T27" fmla="*/ 26 h 77"/>
                <a:gd name="T28" fmla="*/ 93 w 97"/>
                <a:gd name="T29" fmla="*/ 19 h 77"/>
                <a:gd name="T30" fmla="*/ 91 w 97"/>
                <a:gd name="T31" fmla="*/ 11 h 77"/>
                <a:gd name="T32" fmla="*/ 89 w 97"/>
                <a:gd name="T33" fmla="*/ 8 h 77"/>
                <a:gd name="T34" fmla="*/ 80 w 97"/>
                <a:gd name="T35" fmla="*/ 6 h 77"/>
                <a:gd name="T36" fmla="*/ 66 w 97"/>
                <a:gd name="T37" fmla="*/ 5 h 77"/>
                <a:gd name="T38" fmla="*/ 59 w 97"/>
                <a:gd name="T39" fmla="*/ 1 h 77"/>
                <a:gd name="T40" fmla="*/ 50 w 97"/>
                <a:gd name="T41" fmla="*/ 17 h 77"/>
                <a:gd name="T42" fmla="*/ 38 w 97"/>
                <a:gd name="T43" fmla="*/ 23 h 77"/>
                <a:gd name="T44" fmla="*/ 32 w 97"/>
                <a:gd name="T45" fmla="*/ 30 h 77"/>
                <a:gd name="T46" fmla="*/ 27 w 97"/>
                <a:gd name="T47" fmla="*/ 38 h 77"/>
                <a:gd name="T48" fmla="*/ 27 w 97"/>
                <a:gd name="T49" fmla="*/ 50 h 77"/>
                <a:gd name="T50" fmla="*/ 18 w 97"/>
                <a:gd name="T51" fmla="*/ 63 h 77"/>
                <a:gd name="T52" fmla="*/ 6 w 97"/>
                <a:gd name="T53" fmla="*/ 71 h 77"/>
                <a:gd name="T54" fmla="*/ 0 w 97"/>
                <a:gd name="T55" fmla="*/ 74 h 77"/>
                <a:gd name="T56" fmla="*/ 30 w 97"/>
                <a:gd name="T57" fmla="*/ 74 h 77"/>
                <a:gd name="T58" fmla="*/ 36 w 97"/>
                <a:gd name="T5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77">
                  <a:moveTo>
                    <a:pt x="36" y="77"/>
                  </a:moveTo>
                  <a:cubicBezTo>
                    <a:pt x="36" y="72"/>
                    <a:pt x="35" y="67"/>
                    <a:pt x="35" y="66"/>
                  </a:cubicBezTo>
                  <a:cubicBezTo>
                    <a:pt x="36" y="65"/>
                    <a:pt x="46" y="59"/>
                    <a:pt x="48" y="58"/>
                  </a:cubicBezTo>
                  <a:cubicBezTo>
                    <a:pt x="50" y="57"/>
                    <a:pt x="54" y="58"/>
                    <a:pt x="54" y="56"/>
                  </a:cubicBezTo>
                  <a:cubicBezTo>
                    <a:pt x="54" y="54"/>
                    <a:pt x="58" y="55"/>
                    <a:pt x="61" y="55"/>
                  </a:cubicBezTo>
                  <a:cubicBezTo>
                    <a:pt x="63" y="54"/>
                    <a:pt x="65" y="52"/>
                    <a:pt x="65" y="50"/>
                  </a:cubicBezTo>
                  <a:cubicBezTo>
                    <a:pt x="65" y="48"/>
                    <a:pt x="69" y="48"/>
                    <a:pt x="71" y="48"/>
                  </a:cubicBezTo>
                  <a:cubicBezTo>
                    <a:pt x="73" y="48"/>
                    <a:pt x="73" y="45"/>
                    <a:pt x="75" y="45"/>
                  </a:cubicBezTo>
                  <a:cubicBezTo>
                    <a:pt x="76" y="45"/>
                    <a:pt x="75" y="43"/>
                    <a:pt x="76" y="40"/>
                  </a:cubicBezTo>
                  <a:cubicBezTo>
                    <a:pt x="76" y="38"/>
                    <a:pt x="76" y="38"/>
                    <a:pt x="78" y="38"/>
                  </a:cubicBezTo>
                  <a:cubicBezTo>
                    <a:pt x="81" y="38"/>
                    <a:pt x="83" y="37"/>
                    <a:pt x="83" y="36"/>
                  </a:cubicBezTo>
                  <a:cubicBezTo>
                    <a:pt x="83" y="34"/>
                    <a:pt x="93" y="35"/>
                    <a:pt x="95" y="35"/>
                  </a:cubicBezTo>
                  <a:cubicBezTo>
                    <a:pt x="96" y="35"/>
                    <a:pt x="97" y="33"/>
                    <a:pt x="97" y="32"/>
                  </a:cubicBezTo>
                  <a:cubicBezTo>
                    <a:pt x="96" y="31"/>
                    <a:pt x="95" y="27"/>
                    <a:pt x="93" y="26"/>
                  </a:cubicBezTo>
                  <a:cubicBezTo>
                    <a:pt x="92" y="26"/>
                    <a:pt x="93" y="22"/>
                    <a:pt x="93" y="19"/>
                  </a:cubicBezTo>
                  <a:cubicBezTo>
                    <a:pt x="93" y="16"/>
                    <a:pt x="92" y="13"/>
                    <a:pt x="91" y="11"/>
                  </a:cubicBezTo>
                  <a:cubicBezTo>
                    <a:pt x="90" y="10"/>
                    <a:pt x="90" y="9"/>
                    <a:pt x="89" y="8"/>
                  </a:cubicBezTo>
                  <a:cubicBezTo>
                    <a:pt x="86" y="8"/>
                    <a:pt x="83" y="6"/>
                    <a:pt x="80" y="6"/>
                  </a:cubicBezTo>
                  <a:cubicBezTo>
                    <a:pt x="76" y="6"/>
                    <a:pt x="69" y="8"/>
                    <a:pt x="66" y="5"/>
                  </a:cubicBezTo>
                  <a:cubicBezTo>
                    <a:pt x="63" y="1"/>
                    <a:pt x="61" y="0"/>
                    <a:pt x="59" y="1"/>
                  </a:cubicBezTo>
                  <a:cubicBezTo>
                    <a:pt x="56" y="2"/>
                    <a:pt x="52" y="14"/>
                    <a:pt x="50" y="17"/>
                  </a:cubicBezTo>
                  <a:cubicBezTo>
                    <a:pt x="48" y="21"/>
                    <a:pt x="41" y="23"/>
                    <a:pt x="38" y="23"/>
                  </a:cubicBezTo>
                  <a:cubicBezTo>
                    <a:pt x="34" y="23"/>
                    <a:pt x="34" y="28"/>
                    <a:pt x="32" y="30"/>
                  </a:cubicBezTo>
                  <a:cubicBezTo>
                    <a:pt x="29" y="32"/>
                    <a:pt x="30" y="35"/>
                    <a:pt x="27" y="38"/>
                  </a:cubicBezTo>
                  <a:cubicBezTo>
                    <a:pt x="24" y="40"/>
                    <a:pt x="26" y="47"/>
                    <a:pt x="27" y="50"/>
                  </a:cubicBezTo>
                  <a:cubicBezTo>
                    <a:pt x="29" y="53"/>
                    <a:pt x="22" y="61"/>
                    <a:pt x="18" y="63"/>
                  </a:cubicBezTo>
                  <a:cubicBezTo>
                    <a:pt x="14" y="66"/>
                    <a:pt x="12" y="70"/>
                    <a:pt x="6" y="71"/>
                  </a:cubicBezTo>
                  <a:cubicBezTo>
                    <a:pt x="3" y="72"/>
                    <a:pt x="1" y="73"/>
                    <a:pt x="0" y="74"/>
                  </a:cubicBezTo>
                  <a:cubicBezTo>
                    <a:pt x="10" y="74"/>
                    <a:pt x="25" y="74"/>
                    <a:pt x="30" y="74"/>
                  </a:cubicBezTo>
                  <a:cubicBezTo>
                    <a:pt x="36" y="74"/>
                    <a:pt x="35" y="75"/>
                    <a:pt x="36" y="7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5">
              <a:extLst>
                <a:ext uri="{FF2B5EF4-FFF2-40B4-BE49-F238E27FC236}">
                  <a16:creationId xmlns:a16="http://schemas.microsoft.com/office/drawing/2014/main" id="{E6EC7EFF-DB12-A944-AFE9-2C8507D8A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7388" y="4949371"/>
              <a:ext cx="117475" cy="225425"/>
            </a:xfrm>
            <a:custGeom>
              <a:avLst/>
              <a:gdLst>
                <a:gd name="T0" fmla="*/ 9 w 34"/>
                <a:gd name="T1" fmla="*/ 17 h 65"/>
                <a:gd name="T2" fmla="*/ 7 w 34"/>
                <a:gd name="T3" fmla="*/ 25 h 65"/>
                <a:gd name="T4" fmla="*/ 2 w 34"/>
                <a:gd name="T5" fmla="*/ 31 h 65"/>
                <a:gd name="T6" fmla="*/ 5 w 34"/>
                <a:gd name="T7" fmla="*/ 39 h 65"/>
                <a:gd name="T8" fmla="*/ 8 w 34"/>
                <a:gd name="T9" fmla="*/ 44 h 65"/>
                <a:gd name="T10" fmla="*/ 15 w 34"/>
                <a:gd name="T11" fmla="*/ 49 h 65"/>
                <a:gd name="T12" fmla="*/ 18 w 34"/>
                <a:gd name="T13" fmla="*/ 63 h 65"/>
                <a:gd name="T14" fmla="*/ 19 w 34"/>
                <a:gd name="T15" fmla="*/ 65 h 65"/>
                <a:gd name="T16" fmla="*/ 22 w 34"/>
                <a:gd name="T17" fmla="*/ 63 h 65"/>
                <a:gd name="T18" fmla="*/ 24 w 34"/>
                <a:gd name="T19" fmla="*/ 56 h 65"/>
                <a:gd name="T20" fmla="*/ 25 w 34"/>
                <a:gd name="T21" fmla="*/ 53 h 65"/>
                <a:gd name="T22" fmla="*/ 31 w 34"/>
                <a:gd name="T23" fmla="*/ 47 h 65"/>
                <a:gd name="T24" fmla="*/ 34 w 34"/>
                <a:gd name="T25" fmla="*/ 44 h 65"/>
                <a:gd name="T26" fmla="*/ 34 w 34"/>
                <a:gd name="T27" fmla="*/ 40 h 65"/>
                <a:gd name="T28" fmla="*/ 31 w 34"/>
                <a:gd name="T29" fmla="*/ 37 h 65"/>
                <a:gd name="T30" fmla="*/ 28 w 34"/>
                <a:gd name="T31" fmla="*/ 34 h 65"/>
                <a:gd name="T32" fmla="*/ 22 w 34"/>
                <a:gd name="T33" fmla="*/ 31 h 65"/>
                <a:gd name="T34" fmla="*/ 28 w 34"/>
                <a:gd name="T35" fmla="*/ 26 h 65"/>
                <a:gd name="T36" fmla="*/ 28 w 34"/>
                <a:gd name="T37" fmla="*/ 15 h 65"/>
                <a:gd name="T38" fmla="*/ 30 w 34"/>
                <a:gd name="T39" fmla="*/ 8 h 65"/>
                <a:gd name="T40" fmla="*/ 29 w 34"/>
                <a:gd name="T41" fmla="*/ 5 h 65"/>
                <a:gd name="T42" fmla="*/ 25 w 34"/>
                <a:gd name="T43" fmla="*/ 4 h 65"/>
                <a:gd name="T44" fmla="*/ 14 w 34"/>
                <a:gd name="T45" fmla="*/ 3 h 65"/>
                <a:gd name="T46" fmla="*/ 9 w 34"/>
                <a:gd name="T47" fmla="*/ 4 h 65"/>
                <a:gd name="T48" fmla="*/ 9 w 34"/>
                <a:gd name="T49" fmla="*/ 1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65">
                  <a:moveTo>
                    <a:pt x="9" y="17"/>
                  </a:moveTo>
                  <a:cubicBezTo>
                    <a:pt x="11" y="20"/>
                    <a:pt x="9" y="24"/>
                    <a:pt x="7" y="25"/>
                  </a:cubicBezTo>
                  <a:cubicBezTo>
                    <a:pt x="5" y="26"/>
                    <a:pt x="4" y="31"/>
                    <a:pt x="2" y="31"/>
                  </a:cubicBezTo>
                  <a:cubicBezTo>
                    <a:pt x="0" y="31"/>
                    <a:pt x="2" y="38"/>
                    <a:pt x="5" y="39"/>
                  </a:cubicBezTo>
                  <a:cubicBezTo>
                    <a:pt x="8" y="41"/>
                    <a:pt x="8" y="43"/>
                    <a:pt x="8" y="44"/>
                  </a:cubicBezTo>
                  <a:cubicBezTo>
                    <a:pt x="8" y="46"/>
                    <a:pt x="13" y="47"/>
                    <a:pt x="15" y="49"/>
                  </a:cubicBezTo>
                  <a:cubicBezTo>
                    <a:pt x="16" y="51"/>
                    <a:pt x="18" y="60"/>
                    <a:pt x="18" y="63"/>
                  </a:cubicBezTo>
                  <a:cubicBezTo>
                    <a:pt x="18" y="64"/>
                    <a:pt x="19" y="65"/>
                    <a:pt x="19" y="65"/>
                  </a:cubicBezTo>
                  <a:cubicBezTo>
                    <a:pt x="20" y="65"/>
                    <a:pt x="22" y="64"/>
                    <a:pt x="22" y="63"/>
                  </a:cubicBezTo>
                  <a:cubicBezTo>
                    <a:pt x="24" y="60"/>
                    <a:pt x="24" y="57"/>
                    <a:pt x="24" y="56"/>
                  </a:cubicBezTo>
                  <a:cubicBezTo>
                    <a:pt x="23" y="55"/>
                    <a:pt x="24" y="53"/>
                    <a:pt x="25" y="53"/>
                  </a:cubicBezTo>
                  <a:cubicBezTo>
                    <a:pt x="26" y="52"/>
                    <a:pt x="30" y="47"/>
                    <a:pt x="31" y="47"/>
                  </a:cubicBezTo>
                  <a:cubicBezTo>
                    <a:pt x="32" y="46"/>
                    <a:pt x="34" y="47"/>
                    <a:pt x="34" y="44"/>
                  </a:cubicBezTo>
                  <a:cubicBezTo>
                    <a:pt x="34" y="43"/>
                    <a:pt x="34" y="42"/>
                    <a:pt x="34" y="40"/>
                  </a:cubicBezTo>
                  <a:cubicBezTo>
                    <a:pt x="33" y="39"/>
                    <a:pt x="31" y="37"/>
                    <a:pt x="31" y="37"/>
                  </a:cubicBezTo>
                  <a:cubicBezTo>
                    <a:pt x="31" y="35"/>
                    <a:pt x="29" y="32"/>
                    <a:pt x="28" y="34"/>
                  </a:cubicBezTo>
                  <a:cubicBezTo>
                    <a:pt x="27" y="35"/>
                    <a:pt x="22" y="34"/>
                    <a:pt x="22" y="31"/>
                  </a:cubicBezTo>
                  <a:cubicBezTo>
                    <a:pt x="21" y="28"/>
                    <a:pt x="25" y="28"/>
                    <a:pt x="28" y="26"/>
                  </a:cubicBezTo>
                  <a:cubicBezTo>
                    <a:pt x="31" y="23"/>
                    <a:pt x="32" y="18"/>
                    <a:pt x="28" y="15"/>
                  </a:cubicBezTo>
                  <a:cubicBezTo>
                    <a:pt x="25" y="12"/>
                    <a:pt x="27" y="10"/>
                    <a:pt x="30" y="8"/>
                  </a:cubicBezTo>
                  <a:cubicBezTo>
                    <a:pt x="32" y="5"/>
                    <a:pt x="30" y="4"/>
                    <a:pt x="29" y="5"/>
                  </a:cubicBezTo>
                  <a:cubicBezTo>
                    <a:pt x="27" y="6"/>
                    <a:pt x="25" y="6"/>
                    <a:pt x="25" y="4"/>
                  </a:cubicBezTo>
                  <a:cubicBezTo>
                    <a:pt x="24" y="1"/>
                    <a:pt x="17" y="0"/>
                    <a:pt x="14" y="3"/>
                  </a:cubicBezTo>
                  <a:cubicBezTo>
                    <a:pt x="13" y="4"/>
                    <a:pt x="11" y="4"/>
                    <a:pt x="9" y="4"/>
                  </a:cubicBezTo>
                  <a:cubicBezTo>
                    <a:pt x="9" y="9"/>
                    <a:pt x="8" y="15"/>
                    <a:pt x="9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6">
              <a:extLst>
                <a:ext uri="{FF2B5EF4-FFF2-40B4-BE49-F238E27FC236}">
                  <a16:creationId xmlns:a16="http://schemas.microsoft.com/office/drawing/2014/main" id="{CB29DE38-ADFE-9148-9565-01F3BB49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6538" y="4955721"/>
              <a:ext cx="582613" cy="558800"/>
            </a:xfrm>
            <a:custGeom>
              <a:avLst/>
              <a:gdLst>
                <a:gd name="T0" fmla="*/ 58 w 168"/>
                <a:gd name="T1" fmla="*/ 31 h 161"/>
                <a:gd name="T2" fmla="*/ 58 w 168"/>
                <a:gd name="T3" fmla="*/ 38 h 161"/>
                <a:gd name="T4" fmla="*/ 62 w 168"/>
                <a:gd name="T5" fmla="*/ 44 h 161"/>
                <a:gd name="T6" fmla="*/ 60 w 168"/>
                <a:gd name="T7" fmla="*/ 47 h 161"/>
                <a:gd name="T8" fmla="*/ 48 w 168"/>
                <a:gd name="T9" fmla="*/ 48 h 161"/>
                <a:gd name="T10" fmla="*/ 43 w 168"/>
                <a:gd name="T11" fmla="*/ 50 h 161"/>
                <a:gd name="T12" fmla="*/ 41 w 168"/>
                <a:gd name="T13" fmla="*/ 52 h 161"/>
                <a:gd name="T14" fmla="*/ 40 w 168"/>
                <a:gd name="T15" fmla="*/ 57 h 161"/>
                <a:gd name="T16" fmla="*/ 36 w 168"/>
                <a:gd name="T17" fmla="*/ 60 h 161"/>
                <a:gd name="T18" fmla="*/ 30 w 168"/>
                <a:gd name="T19" fmla="*/ 62 h 161"/>
                <a:gd name="T20" fmla="*/ 26 w 168"/>
                <a:gd name="T21" fmla="*/ 67 h 161"/>
                <a:gd name="T22" fmla="*/ 19 w 168"/>
                <a:gd name="T23" fmla="*/ 68 h 161"/>
                <a:gd name="T24" fmla="*/ 13 w 168"/>
                <a:gd name="T25" fmla="*/ 70 h 161"/>
                <a:gd name="T26" fmla="*/ 0 w 168"/>
                <a:gd name="T27" fmla="*/ 78 h 161"/>
                <a:gd name="T28" fmla="*/ 1 w 168"/>
                <a:gd name="T29" fmla="*/ 89 h 161"/>
                <a:gd name="T30" fmla="*/ 2 w 168"/>
                <a:gd name="T31" fmla="*/ 91 h 161"/>
                <a:gd name="T32" fmla="*/ 80 w 168"/>
                <a:gd name="T33" fmla="*/ 143 h 161"/>
                <a:gd name="T34" fmla="*/ 85 w 168"/>
                <a:gd name="T35" fmla="*/ 150 h 161"/>
                <a:gd name="T36" fmla="*/ 94 w 168"/>
                <a:gd name="T37" fmla="*/ 153 h 161"/>
                <a:gd name="T38" fmla="*/ 98 w 168"/>
                <a:gd name="T39" fmla="*/ 161 h 161"/>
                <a:gd name="T40" fmla="*/ 106 w 168"/>
                <a:gd name="T41" fmla="*/ 160 h 161"/>
                <a:gd name="T42" fmla="*/ 119 w 168"/>
                <a:gd name="T43" fmla="*/ 156 h 161"/>
                <a:gd name="T44" fmla="*/ 133 w 168"/>
                <a:gd name="T45" fmla="*/ 144 h 161"/>
                <a:gd name="T46" fmla="*/ 168 w 168"/>
                <a:gd name="T47" fmla="*/ 122 h 161"/>
                <a:gd name="T48" fmla="*/ 168 w 168"/>
                <a:gd name="T49" fmla="*/ 122 h 161"/>
                <a:gd name="T50" fmla="*/ 164 w 168"/>
                <a:gd name="T51" fmla="*/ 115 h 161"/>
                <a:gd name="T52" fmla="*/ 158 w 168"/>
                <a:gd name="T53" fmla="*/ 114 h 161"/>
                <a:gd name="T54" fmla="*/ 152 w 168"/>
                <a:gd name="T55" fmla="*/ 110 h 161"/>
                <a:gd name="T56" fmla="*/ 151 w 168"/>
                <a:gd name="T57" fmla="*/ 104 h 161"/>
                <a:gd name="T58" fmla="*/ 148 w 168"/>
                <a:gd name="T59" fmla="*/ 99 h 161"/>
                <a:gd name="T60" fmla="*/ 151 w 168"/>
                <a:gd name="T61" fmla="*/ 95 h 161"/>
                <a:gd name="T62" fmla="*/ 150 w 168"/>
                <a:gd name="T63" fmla="*/ 91 h 161"/>
                <a:gd name="T64" fmla="*/ 150 w 168"/>
                <a:gd name="T65" fmla="*/ 86 h 161"/>
                <a:gd name="T66" fmla="*/ 151 w 168"/>
                <a:gd name="T67" fmla="*/ 81 h 161"/>
                <a:gd name="T68" fmla="*/ 151 w 168"/>
                <a:gd name="T69" fmla="*/ 73 h 161"/>
                <a:gd name="T70" fmla="*/ 147 w 168"/>
                <a:gd name="T71" fmla="*/ 65 h 161"/>
                <a:gd name="T72" fmla="*/ 149 w 168"/>
                <a:gd name="T73" fmla="*/ 63 h 161"/>
                <a:gd name="T74" fmla="*/ 148 w 168"/>
                <a:gd name="T75" fmla="*/ 61 h 161"/>
                <a:gd name="T76" fmla="*/ 145 w 168"/>
                <a:gd name="T77" fmla="*/ 47 h 161"/>
                <a:gd name="T78" fmla="*/ 138 w 168"/>
                <a:gd name="T79" fmla="*/ 42 h 161"/>
                <a:gd name="T80" fmla="*/ 135 w 168"/>
                <a:gd name="T81" fmla="*/ 37 h 161"/>
                <a:gd name="T82" fmla="*/ 132 w 168"/>
                <a:gd name="T83" fmla="*/ 29 h 161"/>
                <a:gd name="T84" fmla="*/ 137 w 168"/>
                <a:gd name="T85" fmla="*/ 23 h 161"/>
                <a:gd name="T86" fmla="*/ 139 w 168"/>
                <a:gd name="T87" fmla="*/ 15 h 161"/>
                <a:gd name="T88" fmla="*/ 139 w 168"/>
                <a:gd name="T89" fmla="*/ 2 h 161"/>
                <a:gd name="T90" fmla="*/ 132 w 168"/>
                <a:gd name="T91" fmla="*/ 1 h 161"/>
                <a:gd name="T92" fmla="*/ 124 w 168"/>
                <a:gd name="T93" fmla="*/ 2 h 161"/>
                <a:gd name="T94" fmla="*/ 113 w 168"/>
                <a:gd name="T95" fmla="*/ 4 h 161"/>
                <a:gd name="T96" fmla="*/ 82 w 168"/>
                <a:gd name="T97" fmla="*/ 6 h 161"/>
                <a:gd name="T98" fmla="*/ 70 w 168"/>
                <a:gd name="T99" fmla="*/ 12 h 161"/>
                <a:gd name="T100" fmla="*/ 57 w 168"/>
                <a:gd name="T101" fmla="*/ 19 h 161"/>
                <a:gd name="T102" fmla="*/ 54 w 168"/>
                <a:gd name="T103" fmla="*/ 20 h 161"/>
                <a:gd name="T104" fmla="*/ 56 w 168"/>
                <a:gd name="T105" fmla="*/ 23 h 161"/>
                <a:gd name="T106" fmla="*/ 58 w 168"/>
                <a:gd name="T107" fmla="*/ 3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" h="161">
                  <a:moveTo>
                    <a:pt x="58" y="31"/>
                  </a:moveTo>
                  <a:cubicBezTo>
                    <a:pt x="58" y="34"/>
                    <a:pt x="57" y="38"/>
                    <a:pt x="58" y="38"/>
                  </a:cubicBezTo>
                  <a:cubicBezTo>
                    <a:pt x="60" y="39"/>
                    <a:pt x="61" y="43"/>
                    <a:pt x="62" y="44"/>
                  </a:cubicBezTo>
                  <a:cubicBezTo>
                    <a:pt x="62" y="45"/>
                    <a:pt x="61" y="47"/>
                    <a:pt x="60" y="47"/>
                  </a:cubicBezTo>
                  <a:cubicBezTo>
                    <a:pt x="58" y="47"/>
                    <a:pt x="48" y="46"/>
                    <a:pt x="48" y="48"/>
                  </a:cubicBezTo>
                  <a:cubicBezTo>
                    <a:pt x="48" y="49"/>
                    <a:pt x="46" y="50"/>
                    <a:pt x="43" y="50"/>
                  </a:cubicBezTo>
                  <a:cubicBezTo>
                    <a:pt x="41" y="50"/>
                    <a:pt x="41" y="50"/>
                    <a:pt x="41" y="52"/>
                  </a:cubicBezTo>
                  <a:cubicBezTo>
                    <a:pt x="40" y="55"/>
                    <a:pt x="41" y="57"/>
                    <a:pt x="40" y="57"/>
                  </a:cubicBezTo>
                  <a:cubicBezTo>
                    <a:pt x="38" y="57"/>
                    <a:pt x="38" y="60"/>
                    <a:pt x="36" y="60"/>
                  </a:cubicBezTo>
                  <a:cubicBezTo>
                    <a:pt x="34" y="60"/>
                    <a:pt x="30" y="60"/>
                    <a:pt x="30" y="62"/>
                  </a:cubicBezTo>
                  <a:cubicBezTo>
                    <a:pt x="30" y="64"/>
                    <a:pt x="28" y="66"/>
                    <a:pt x="26" y="67"/>
                  </a:cubicBezTo>
                  <a:cubicBezTo>
                    <a:pt x="23" y="67"/>
                    <a:pt x="19" y="66"/>
                    <a:pt x="19" y="68"/>
                  </a:cubicBezTo>
                  <a:cubicBezTo>
                    <a:pt x="19" y="70"/>
                    <a:pt x="15" y="69"/>
                    <a:pt x="13" y="70"/>
                  </a:cubicBezTo>
                  <a:cubicBezTo>
                    <a:pt x="11" y="71"/>
                    <a:pt x="1" y="77"/>
                    <a:pt x="0" y="78"/>
                  </a:cubicBezTo>
                  <a:cubicBezTo>
                    <a:pt x="0" y="79"/>
                    <a:pt x="1" y="84"/>
                    <a:pt x="1" y="89"/>
                  </a:cubicBezTo>
                  <a:cubicBezTo>
                    <a:pt x="1" y="90"/>
                    <a:pt x="1" y="90"/>
                    <a:pt x="2" y="91"/>
                  </a:cubicBezTo>
                  <a:cubicBezTo>
                    <a:pt x="6" y="93"/>
                    <a:pt x="78" y="140"/>
                    <a:pt x="80" y="143"/>
                  </a:cubicBezTo>
                  <a:cubicBezTo>
                    <a:pt x="83" y="145"/>
                    <a:pt x="85" y="150"/>
                    <a:pt x="85" y="150"/>
                  </a:cubicBezTo>
                  <a:cubicBezTo>
                    <a:pt x="85" y="150"/>
                    <a:pt x="90" y="151"/>
                    <a:pt x="94" y="153"/>
                  </a:cubicBezTo>
                  <a:cubicBezTo>
                    <a:pt x="98" y="155"/>
                    <a:pt x="98" y="161"/>
                    <a:pt x="98" y="161"/>
                  </a:cubicBezTo>
                  <a:cubicBezTo>
                    <a:pt x="98" y="161"/>
                    <a:pt x="103" y="160"/>
                    <a:pt x="106" y="160"/>
                  </a:cubicBezTo>
                  <a:cubicBezTo>
                    <a:pt x="109" y="159"/>
                    <a:pt x="119" y="156"/>
                    <a:pt x="119" y="156"/>
                  </a:cubicBezTo>
                  <a:cubicBezTo>
                    <a:pt x="133" y="144"/>
                    <a:pt x="133" y="144"/>
                    <a:pt x="133" y="144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8" y="122"/>
                    <a:pt x="168" y="122"/>
                    <a:pt x="168" y="122"/>
                  </a:cubicBezTo>
                  <a:cubicBezTo>
                    <a:pt x="167" y="118"/>
                    <a:pt x="166" y="115"/>
                    <a:pt x="164" y="115"/>
                  </a:cubicBezTo>
                  <a:cubicBezTo>
                    <a:pt x="162" y="115"/>
                    <a:pt x="160" y="114"/>
                    <a:pt x="158" y="114"/>
                  </a:cubicBezTo>
                  <a:cubicBezTo>
                    <a:pt x="156" y="114"/>
                    <a:pt x="153" y="112"/>
                    <a:pt x="152" y="110"/>
                  </a:cubicBezTo>
                  <a:cubicBezTo>
                    <a:pt x="152" y="108"/>
                    <a:pt x="153" y="107"/>
                    <a:pt x="151" y="104"/>
                  </a:cubicBezTo>
                  <a:cubicBezTo>
                    <a:pt x="150" y="101"/>
                    <a:pt x="148" y="100"/>
                    <a:pt x="148" y="99"/>
                  </a:cubicBezTo>
                  <a:cubicBezTo>
                    <a:pt x="148" y="98"/>
                    <a:pt x="151" y="96"/>
                    <a:pt x="151" y="95"/>
                  </a:cubicBezTo>
                  <a:cubicBezTo>
                    <a:pt x="152" y="95"/>
                    <a:pt x="150" y="93"/>
                    <a:pt x="150" y="91"/>
                  </a:cubicBezTo>
                  <a:cubicBezTo>
                    <a:pt x="150" y="90"/>
                    <a:pt x="149" y="88"/>
                    <a:pt x="150" y="86"/>
                  </a:cubicBezTo>
                  <a:cubicBezTo>
                    <a:pt x="151" y="85"/>
                    <a:pt x="152" y="84"/>
                    <a:pt x="151" y="81"/>
                  </a:cubicBezTo>
                  <a:cubicBezTo>
                    <a:pt x="149" y="78"/>
                    <a:pt x="153" y="76"/>
                    <a:pt x="151" y="73"/>
                  </a:cubicBezTo>
                  <a:cubicBezTo>
                    <a:pt x="149" y="69"/>
                    <a:pt x="147" y="66"/>
                    <a:pt x="147" y="65"/>
                  </a:cubicBezTo>
                  <a:cubicBezTo>
                    <a:pt x="147" y="65"/>
                    <a:pt x="148" y="64"/>
                    <a:pt x="149" y="63"/>
                  </a:cubicBezTo>
                  <a:cubicBezTo>
                    <a:pt x="149" y="63"/>
                    <a:pt x="148" y="62"/>
                    <a:pt x="148" y="61"/>
                  </a:cubicBezTo>
                  <a:cubicBezTo>
                    <a:pt x="148" y="58"/>
                    <a:pt x="146" y="49"/>
                    <a:pt x="145" y="47"/>
                  </a:cubicBezTo>
                  <a:cubicBezTo>
                    <a:pt x="143" y="45"/>
                    <a:pt x="138" y="44"/>
                    <a:pt x="138" y="42"/>
                  </a:cubicBezTo>
                  <a:cubicBezTo>
                    <a:pt x="138" y="41"/>
                    <a:pt x="138" y="39"/>
                    <a:pt x="135" y="37"/>
                  </a:cubicBezTo>
                  <a:cubicBezTo>
                    <a:pt x="132" y="36"/>
                    <a:pt x="130" y="29"/>
                    <a:pt x="132" y="29"/>
                  </a:cubicBezTo>
                  <a:cubicBezTo>
                    <a:pt x="134" y="29"/>
                    <a:pt x="135" y="24"/>
                    <a:pt x="137" y="23"/>
                  </a:cubicBezTo>
                  <a:cubicBezTo>
                    <a:pt x="139" y="22"/>
                    <a:pt x="141" y="18"/>
                    <a:pt x="139" y="15"/>
                  </a:cubicBezTo>
                  <a:cubicBezTo>
                    <a:pt x="138" y="13"/>
                    <a:pt x="139" y="7"/>
                    <a:pt x="139" y="2"/>
                  </a:cubicBezTo>
                  <a:cubicBezTo>
                    <a:pt x="136" y="2"/>
                    <a:pt x="133" y="1"/>
                    <a:pt x="132" y="1"/>
                  </a:cubicBezTo>
                  <a:cubicBezTo>
                    <a:pt x="130" y="0"/>
                    <a:pt x="126" y="1"/>
                    <a:pt x="124" y="2"/>
                  </a:cubicBezTo>
                  <a:cubicBezTo>
                    <a:pt x="121" y="2"/>
                    <a:pt x="115" y="6"/>
                    <a:pt x="113" y="4"/>
                  </a:cubicBezTo>
                  <a:cubicBezTo>
                    <a:pt x="110" y="2"/>
                    <a:pt x="89" y="5"/>
                    <a:pt x="82" y="6"/>
                  </a:cubicBezTo>
                  <a:cubicBezTo>
                    <a:pt x="76" y="6"/>
                    <a:pt x="74" y="12"/>
                    <a:pt x="70" y="12"/>
                  </a:cubicBezTo>
                  <a:cubicBezTo>
                    <a:pt x="66" y="12"/>
                    <a:pt x="60" y="15"/>
                    <a:pt x="57" y="19"/>
                  </a:cubicBezTo>
                  <a:cubicBezTo>
                    <a:pt x="56" y="20"/>
                    <a:pt x="55" y="20"/>
                    <a:pt x="54" y="20"/>
                  </a:cubicBezTo>
                  <a:cubicBezTo>
                    <a:pt x="55" y="21"/>
                    <a:pt x="55" y="22"/>
                    <a:pt x="56" y="23"/>
                  </a:cubicBezTo>
                  <a:cubicBezTo>
                    <a:pt x="57" y="25"/>
                    <a:pt x="58" y="28"/>
                    <a:pt x="58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7">
              <a:extLst>
                <a:ext uri="{FF2B5EF4-FFF2-40B4-BE49-F238E27FC236}">
                  <a16:creationId xmlns:a16="http://schemas.microsoft.com/office/drawing/2014/main" id="{814D1AF4-D9A1-7942-9376-66B7F181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125" y="5087484"/>
              <a:ext cx="427038" cy="406400"/>
            </a:xfrm>
            <a:custGeom>
              <a:avLst/>
              <a:gdLst>
                <a:gd name="T0" fmla="*/ 14 w 123"/>
                <a:gd name="T1" fmla="*/ 7 h 117"/>
                <a:gd name="T2" fmla="*/ 8 w 123"/>
                <a:gd name="T3" fmla="*/ 13 h 117"/>
                <a:gd name="T4" fmla="*/ 7 w 123"/>
                <a:gd name="T5" fmla="*/ 16 h 117"/>
                <a:gd name="T6" fmla="*/ 5 w 123"/>
                <a:gd name="T7" fmla="*/ 23 h 117"/>
                <a:gd name="T8" fmla="*/ 0 w 123"/>
                <a:gd name="T9" fmla="*/ 27 h 117"/>
                <a:gd name="T10" fmla="*/ 4 w 123"/>
                <a:gd name="T11" fmla="*/ 35 h 117"/>
                <a:gd name="T12" fmla="*/ 4 w 123"/>
                <a:gd name="T13" fmla="*/ 43 h 117"/>
                <a:gd name="T14" fmla="*/ 3 w 123"/>
                <a:gd name="T15" fmla="*/ 48 h 117"/>
                <a:gd name="T16" fmla="*/ 3 w 123"/>
                <a:gd name="T17" fmla="*/ 53 h 117"/>
                <a:gd name="T18" fmla="*/ 4 w 123"/>
                <a:gd name="T19" fmla="*/ 57 h 117"/>
                <a:gd name="T20" fmla="*/ 1 w 123"/>
                <a:gd name="T21" fmla="*/ 61 h 117"/>
                <a:gd name="T22" fmla="*/ 4 w 123"/>
                <a:gd name="T23" fmla="*/ 66 h 117"/>
                <a:gd name="T24" fmla="*/ 5 w 123"/>
                <a:gd name="T25" fmla="*/ 72 h 117"/>
                <a:gd name="T26" fmla="*/ 11 w 123"/>
                <a:gd name="T27" fmla="*/ 76 h 117"/>
                <a:gd name="T28" fmla="*/ 17 w 123"/>
                <a:gd name="T29" fmla="*/ 77 h 117"/>
                <a:gd name="T30" fmla="*/ 21 w 123"/>
                <a:gd name="T31" fmla="*/ 84 h 117"/>
                <a:gd name="T32" fmla="*/ 33 w 123"/>
                <a:gd name="T33" fmla="*/ 87 h 117"/>
                <a:gd name="T34" fmla="*/ 38 w 123"/>
                <a:gd name="T35" fmla="*/ 92 h 117"/>
                <a:gd name="T36" fmla="*/ 51 w 123"/>
                <a:gd name="T37" fmla="*/ 84 h 117"/>
                <a:gd name="T38" fmla="*/ 113 w 123"/>
                <a:gd name="T39" fmla="*/ 117 h 117"/>
                <a:gd name="T40" fmla="*/ 113 w 123"/>
                <a:gd name="T41" fmla="*/ 113 h 117"/>
                <a:gd name="T42" fmla="*/ 120 w 123"/>
                <a:gd name="T43" fmla="*/ 113 h 117"/>
                <a:gd name="T44" fmla="*/ 120 w 123"/>
                <a:gd name="T45" fmla="*/ 34 h 117"/>
                <a:gd name="T46" fmla="*/ 120 w 123"/>
                <a:gd name="T47" fmla="*/ 22 h 117"/>
                <a:gd name="T48" fmla="*/ 121 w 123"/>
                <a:gd name="T49" fmla="*/ 12 h 117"/>
                <a:gd name="T50" fmla="*/ 122 w 123"/>
                <a:gd name="T51" fmla="*/ 10 h 117"/>
                <a:gd name="T52" fmla="*/ 122 w 123"/>
                <a:gd name="T53" fmla="*/ 10 h 117"/>
                <a:gd name="T54" fmla="*/ 111 w 123"/>
                <a:gd name="T55" fmla="*/ 7 h 117"/>
                <a:gd name="T56" fmla="*/ 99 w 123"/>
                <a:gd name="T57" fmla="*/ 1 h 117"/>
                <a:gd name="T58" fmla="*/ 81 w 123"/>
                <a:gd name="T59" fmla="*/ 10 h 117"/>
                <a:gd name="T60" fmla="*/ 82 w 123"/>
                <a:gd name="T61" fmla="*/ 20 h 117"/>
                <a:gd name="T62" fmla="*/ 69 w 123"/>
                <a:gd name="T63" fmla="*/ 21 h 117"/>
                <a:gd name="T64" fmla="*/ 55 w 123"/>
                <a:gd name="T65" fmla="*/ 15 h 117"/>
                <a:gd name="T66" fmla="*/ 47 w 123"/>
                <a:gd name="T67" fmla="*/ 10 h 117"/>
                <a:gd name="T68" fmla="*/ 41 w 123"/>
                <a:gd name="T69" fmla="*/ 5 h 117"/>
                <a:gd name="T70" fmla="*/ 27 w 123"/>
                <a:gd name="T71" fmla="*/ 2 h 117"/>
                <a:gd name="T72" fmla="*/ 17 w 123"/>
                <a:gd name="T73" fmla="*/ 0 h 117"/>
                <a:gd name="T74" fmla="*/ 17 w 123"/>
                <a:gd name="T75" fmla="*/ 4 h 117"/>
                <a:gd name="T76" fmla="*/ 14 w 123"/>
                <a:gd name="T77" fmla="*/ 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3" h="117">
                  <a:moveTo>
                    <a:pt x="14" y="7"/>
                  </a:moveTo>
                  <a:cubicBezTo>
                    <a:pt x="13" y="7"/>
                    <a:pt x="9" y="12"/>
                    <a:pt x="8" y="13"/>
                  </a:cubicBezTo>
                  <a:cubicBezTo>
                    <a:pt x="7" y="13"/>
                    <a:pt x="6" y="15"/>
                    <a:pt x="7" y="16"/>
                  </a:cubicBezTo>
                  <a:cubicBezTo>
                    <a:pt x="7" y="17"/>
                    <a:pt x="7" y="20"/>
                    <a:pt x="5" y="23"/>
                  </a:cubicBezTo>
                  <a:cubicBezTo>
                    <a:pt x="4" y="25"/>
                    <a:pt x="1" y="26"/>
                    <a:pt x="0" y="27"/>
                  </a:cubicBezTo>
                  <a:cubicBezTo>
                    <a:pt x="0" y="28"/>
                    <a:pt x="2" y="31"/>
                    <a:pt x="4" y="35"/>
                  </a:cubicBezTo>
                  <a:cubicBezTo>
                    <a:pt x="6" y="38"/>
                    <a:pt x="2" y="40"/>
                    <a:pt x="4" y="43"/>
                  </a:cubicBezTo>
                  <a:cubicBezTo>
                    <a:pt x="5" y="46"/>
                    <a:pt x="4" y="47"/>
                    <a:pt x="3" y="48"/>
                  </a:cubicBezTo>
                  <a:cubicBezTo>
                    <a:pt x="2" y="50"/>
                    <a:pt x="3" y="52"/>
                    <a:pt x="3" y="53"/>
                  </a:cubicBezTo>
                  <a:cubicBezTo>
                    <a:pt x="3" y="55"/>
                    <a:pt x="5" y="57"/>
                    <a:pt x="4" y="57"/>
                  </a:cubicBezTo>
                  <a:cubicBezTo>
                    <a:pt x="4" y="58"/>
                    <a:pt x="1" y="60"/>
                    <a:pt x="1" y="61"/>
                  </a:cubicBezTo>
                  <a:cubicBezTo>
                    <a:pt x="1" y="62"/>
                    <a:pt x="3" y="63"/>
                    <a:pt x="4" y="66"/>
                  </a:cubicBezTo>
                  <a:cubicBezTo>
                    <a:pt x="6" y="69"/>
                    <a:pt x="5" y="70"/>
                    <a:pt x="5" y="72"/>
                  </a:cubicBezTo>
                  <a:cubicBezTo>
                    <a:pt x="6" y="74"/>
                    <a:pt x="9" y="76"/>
                    <a:pt x="11" y="76"/>
                  </a:cubicBezTo>
                  <a:cubicBezTo>
                    <a:pt x="13" y="76"/>
                    <a:pt x="15" y="77"/>
                    <a:pt x="17" y="77"/>
                  </a:cubicBezTo>
                  <a:cubicBezTo>
                    <a:pt x="19" y="77"/>
                    <a:pt x="20" y="80"/>
                    <a:pt x="21" y="84"/>
                  </a:cubicBezTo>
                  <a:cubicBezTo>
                    <a:pt x="22" y="84"/>
                    <a:pt x="30" y="84"/>
                    <a:pt x="33" y="87"/>
                  </a:cubicBezTo>
                  <a:cubicBezTo>
                    <a:pt x="36" y="89"/>
                    <a:pt x="38" y="92"/>
                    <a:pt x="38" y="92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113" y="117"/>
                    <a:pt x="113" y="117"/>
                    <a:pt x="113" y="117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0" y="113"/>
                    <a:pt x="120" y="113"/>
                    <a:pt x="120" y="113"/>
                  </a:cubicBezTo>
                  <a:cubicBezTo>
                    <a:pt x="120" y="113"/>
                    <a:pt x="120" y="40"/>
                    <a:pt x="120" y="34"/>
                  </a:cubicBezTo>
                  <a:cubicBezTo>
                    <a:pt x="120" y="29"/>
                    <a:pt x="118" y="25"/>
                    <a:pt x="120" y="22"/>
                  </a:cubicBezTo>
                  <a:cubicBezTo>
                    <a:pt x="123" y="19"/>
                    <a:pt x="119" y="18"/>
                    <a:pt x="121" y="12"/>
                  </a:cubicBezTo>
                  <a:cubicBezTo>
                    <a:pt x="121" y="12"/>
                    <a:pt x="122" y="11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1" y="8"/>
                    <a:pt x="118" y="8"/>
                    <a:pt x="111" y="7"/>
                  </a:cubicBezTo>
                  <a:cubicBezTo>
                    <a:pt x="104" y="6"/>
                    <a:pt x="107" y="1"/>
                    <a:pt x="99" y="1"/>
                  </a:cubicBezTo>
                  <a:cubicBezTo>
                    <a:pt x="91" y="0"/>
                    <a:pt x="81" y="7"/>
                    <a:pt x="81" y="10"/>
                  </a:cubicBezTo>
                  <a:cubicBezTo>
                    <a:pt x="81" y="13"/>
                    <a:pt x="84" y="17"/>
                    <a:pt x="82" y="20"/>
                  </a:cubicBezTo>
                  <a:cubicBezTo>
                    <a:pt x="79" y="24"/>
                    <a:pt x="73" y="24"/>
                    <a:pt x="69" y="21"/>
                  </a:cubicBezTo>
                  <a:cubicBezTo>
                    <a:pt x="65" y="17"/>
                    <a:pt x="59" y="15"/>
                    <a:pt x="55" y="15"/>
                  </a:cubicBezTo>
                  <a:cubicBezTo>
                    <a:pt x="50" y="15"/>
                    <a:pt x="46" y="12"/>
                    <a:pt x="47" y="10"/>
                  </a:cubicBezTo>
                  <a:cubicBezTo>
                    <a:pt x="47" y="7"/>
                    <a:pt x="45" y="6"/>
                    <a:pt x="41" y="5"/>
                  </a:cubicBezTo>
                  <a:cubicBezTo>
                    <a:pt x="37" y="4"/>
                    <a:pt x="34" y="1"/>
                    <a:pt x="27" y="2"/>
                  </a:cubicBezTo>
                  <a:cubicBezTo>
                    <a:pt x="23" y="3"/>
                    <a:pt x="20" y="1"/>
                    <a:pt x="17" y="0"/>
                  </a:cubicBezTo>
                  <a:cubicBezTo>
                    <a:pt x="17" y="2"/>
                    <a:pt x="17" y="3"/>
                    <a:pt x="17" y="4"/>
                  </a:cubicBezTo>
                  <a:cubicBezTo>
                    <a:pt x="17" y="7"/>
                    <a:pt x="15" y="6"/>
                    <a:pt x="14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8">
              <a:extLst>
                <a:ext uri="{FF2B5EF4-FFF2-40B4-BE49-F238E27FC236}">
                  <a16:creationId xmlns:a16="http://schemas.microsoft.com/office/drawing/2014/main" id="{A2B2DC4A-3EBE-B746-8E90-1ABBA49D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4288" y="5657396"/>
              <a:ext cx="79375" cy="28575"/>
            </a:xfrm>
            <a:custGeom>
              <a:avLst/>
              <a:gdLst>
                <a:gd name="T0" fmla="*/ 12 w 23"/>
                <a:gd name="T1" fmla="*/ 5 h 8"/>
                <a:gd name="T2" fmla="*/ 19 w 23"/>
                <a:gd name="T3" fmla="*/ 7 h 8"/>
                <a:gd name="T4" fmla="*/ 23 w 23"/>
                <a:gd name="T5" fmla="*/ 5 h 8"/>
                <a:gd name="T6" fmla="*/ 19 w 23"/>
                <a:gd name="T7" fmla="*/ 5 h 8"/>
                <a:gd name="T8" fmla="*/ 11 w 23"/>
                <a:gd name="T9" fmla="*/ 1 h 8"/>
                <a:gd name="T10" fmla="*/ 1 w 23"/>
                <a:gd name="T11" fmla="*/ 3 h 8"/>
                <a:gd name="T12" fmla="*/ 0 w 23"/>
                <a:gd name="T13" fmla="*/ 8 h 8"/>
                <a:gd name="T14" fmla="*/ 3 w 23"/>
                <a:gd name="T15" fmla="*/ 7 h 8"/>
                <a:gd name="T16" fmla="*/ 12 w 23"/>
                <a:gd name="T1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">
                  <a:moveTo>
                    <a:pt x="12" y="5"/>
                  </a:moveTo>
                  <a:cubicBezTo>
                    <a:pt x="13" y="3"/>
                    <a:pt x="16" y="6"/>
                    <a:pt x="19" y="7"/>
                  </a:cubicBezTo>
                  <a:cubicBezTo>
                    <a:pt x="21" y="7"/>
                    <a:pt x="23" y="5"/>
                    <a:pt x="23" y="5"/>
                  </a:cubicBezTo>
                  <a:cubicBezTo>
                    <a:pt x="23" y="5"/>
                    <a:pt x="23" y="5"/>
                    <a:pt x="19" y="5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8" y="3"/>
                    <a:pt x="6" y="3"/>
                    <a:pt x="1" y="3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1" y="8"/>
                    <a:pt x="2" y="7"/>
                    <a:pt x="3" y="7"/>
                  </a:cubicBezTo>
                  <a:cubicBezTo>
                    <a:pt x="5" y="7"/>
                    <a:pt x="10" y="6"/>
                    <a:pt x="1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9">
              <a:extLst>
                <a:ext uri="{FF2B5EF4-FFF2-40B4-BE49-F238E27FC236}">
                  <a16:creationId xmlns:a16="http://schemas.microsoft.com/office/drawing/2014/main" id="{E678E23C-20E2-DD4C-BF94-3E4C07A35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6825" y="5581196"/>
              <a:ext cx="166688" cy="128588"/>
            </a:xfrm>
            <a:custGeom>
              <a:avLst/>
              <a:gdLst>
                <a:gd name="T0" fmla="*/ 11 w 48"/>
                <a:gd name="T1" fmla="*/ 36 h 37"/>
                <a:gd name="T2" fmla="*/ 16 w 48"/>
                <a:gd name="T3" fmla="*/ 34 h 37"/>
                <a:gd name="T4" fmla="*/ 27 w 48"/>
                <a:gd name="T5" fmla="*/ 33 h 37"/>
                <a:gd name="T6" fmla="*/ 29 w 48"/>
                <a:gd name="T7" fmla="*/ 34 h 37"/>
                <a:gd name="T8" fmla="*/ 29 w 48"/>
                <a:gd name="T9" fmla="*/ 33 h 37"/>
                <a:gd name="T10" fmla="*/ 35 w 48"/>
                <a:gd name="T11" fmla="*/ 35 h 37"/>
                <a:gd name="T12" fmla="*/ 47 w 48"/>
                <a:gd name="T13" fmla="*/ 36 h 37"/>
                <a:gd name="T14" fmla="*/ 48 w 48"/>
                <a:gd name="T15" fmla="*/ 36 h 37"/>
                <a:gd name="T16" fmla="*/ 48 w 48"/>
                <a:gd name="T17" fmla="*/ 30 h 37"/>
                <a:gd name="T18" fmla="*/ 43 w 48"/>
                <a:gd name="T19" fmla="*/ 25 h 37"/>
                <a:gd name="T20" fmla="*/ 42 w 48"/>
                <a:gd name="T21" fmla="*/ 20 h 37"/>
                <a:gd name="T22" fmla="*/ 41 w 48"/>
                <a:gd name="T23" fmla="*/ 18 h 37"/>
                <a:gd name="T24" fmla="*/ 36 w 48"/>
                <a:gd name="T25" fmla="*/ 12 h 37"/>
                <a:gd name="T26" fmla="*/ 31 w 48"/>
                <a:gd name="T27" fmla="*/ 5 h 37"/>
                <a:gd name="T28" fmla="*/ 28 w 48"/>
                <a:gd name="T29" fmla="*/ 5 h 37"/>
                <a:gd name="T30" fmla="*/ 23 w 48"/>
                <a:gd name="T31" fmla="*/ 1 h 37"/>
                <a:gd name="T32" fmla="*/ 17 w 48"/>
                <a:gd name="T33" fmla="*/ 2 h 37"/>
                <a:gd name="T34" fmla="*/ 10 w 48"/>
                <a:gd name="T35" fmla="*/ 2 h 37"/>
                <a:gd name="T36" fmla="*/ 5 w 48"/>
                <a:gd name="T37" fmla="*/ 6 h 37"/>
                <a:gd name="T38" fmla="*/ 5 w 48"/>
                <a:gd name="T39" fmla="*/ 6 h 37"/>
                <a:gd name="T40" fmla="*/ 3 w 48"/>
                <a:gd name="T41" fmla="*/ 12 h 37"/>
                <a:gd name="T42" fmla="*/ 6 w 48"/>
                <a:gd name="T43" fmla="*/ 24 h 37"/>
                <a:gd name="T44" fmla="*/ 6 w 48"/>
                <a:gd name="T45" fmla="*/ 25 h 37"/>
                <a:gd name="T46" fmla="*/ 16 w 48"/>
                <a:gd name="T47" fmla="*/ 23 h 37"/>
                <a:gd name="T48" fmla="*/ 24 w 48"/>
                <a:gd name="T49" fmla="*/ 27 h 37"/>
                <a:gd name="T50" fmla="*/ 28 w 48"/>
                <a:gd name="T51" fmla="*/ 27 h 37"/>
                <a:gd name="T52" fmla="*/ 24 w 48"/>
                <a:gd name="T53" fmla="*/ 29 h 37"/>
                <a:gd name="T54" fmla="*/ 17 w 48"/>
                <a:gd name="T55" fmla="*/ 27 h 37"/>
                <a:gd name="T56" fmla="*/ 8 w 48"/>
                <a:gd name="T57" fmla="*/ 29 h 37"/>
                <a:gd name="T58" fmla="*/ 5 w 48"/>
                <a:gd name="T59" fmla="*/ 30 h 37"/>
                <a:gd name="T60" fmla="*/ 6 w 48"/>
                <a:gd name="T61" fmla="*/ 34 h 37"/>
                <a:gd name="T62" fmla="*/ 7 w 48"/>
                <a:gd name="T63" fmla="*/ 35 h 37"/>
                <a:gd name="T64" fmla="*/ 11 w 48"/>
                <a:gd name="T6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" h="37">
                  <a:moveTo>
                    <a:pt x="11" y="36"/>
                  </a:moveTo>
                  <a:cubicBezTo>
                    <a:pt x="13" y="36"/>
                    <a:pt x="16" y="34"/>
                    <a:pt x="16" y="34"/>
                  </a:cubicBezTo>
                  <a:cubicBezTo>
                    <a:pt x="16" y="34"/>
                    <a:pt x="26" y="33"/>
                    <a:pt x="27" y="33"/>
                  </a:cubicBezTo>
                  <a:cubicBezTo>
                    <a:pt x="28" y="33"/>
                    <a:pt x="29" y="33"/>
                    <a:pt x="29" y="34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35" y="34"/>
                    <a:pt x="35" y="35"/>
                  </a:cubicBezTo>
                  <a:cubicBezTo>
                    <a:pt x="35" y="36"/>
                    <a:pt x="43" y="37"/>
                    <a:pt x="47" y="36"/>
                  </a:cubicBezTo>
                  <a:cubicBezTo>
                    <a:pt x="47" y="36"/>
                    <a:pt x="47" y="36"/>
                    <a:pt x="48" y="36"/>
                  </a:cubicBezTo>
                  <a:cubicBezTo>
                    <a:pt x="48" y="34"/>
                    <a:pt x="48" y="31"/>
                    <a:pt x="48" y="30"/>
                  </a:cubicBezTo>
                  <a:cubicBezTo>
                    <a:pt x="47" y="29"/>
                    <a:pt x="45" y="27"/>
                    <a:pt x="43" y="25"/>
                  </a:cubicBezTo>
                  <a:cubicBezTo>
                    <a:pt x="42" y="24"/>
                    <a:pt x="42" y="20"/>
                    <a:pt x="42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0" y="13"/>
                    <a:pt x="36" y="12"/>
                  </a:cubicBezTo>
                  <a:cubicBezTo>
                    <a:pt x="33" y="11"/>
                    <a:pt x="31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5" y="2"/>
                    <a:pt x="23" y="1"/>
                  </a:cubicBezTo>
                  <a:cubicBezTo>
                    <a:pt x="21" y="0"/>
                    <a:pt x="17" y="2"/>
                    <a:pt x="17" y="2"/>
                  </a:cubicBezTo>
                  <a:cubicBezTo>
                    <a:pt x="17" y="2"/>
                    <a:pt x="12" y="2"/>
                    <a:pt x="10" y="2"/>
                  </a:cubicBezTo>
                  <a:cubicBezTo>
                    <a:pt x="7" y="1"/>
                    <a:pt x="7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8"/>
                    <a:pt x="4" y="10"/>
                    <a:pt x="3" y="12"/>
                  </a:cubicBezTo>
                  <a:cubicBezTo>
                    <a:pt x="0" y="16"/>
                    <a:pt x="4" y="22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11" y="25"/>
                    <a:pt x="13" y="25"/>
                    <a:pt x="16" y="23"/>
                  </a:cubicBezTo>
                  <a:cubicBezTo>
                    <a:pt x="20" y="22"/>
                    <a:pt x="20" y="26"/>
                    <a:pt x="24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6" y="29"/>
                    <a:pt x="24" y="29"/>
                  </a:cubicBezTo>
                  <a:cubicBezTo>
                    <a:pt x="21" y="28"/>
                    <a:pt x="18" y="25"/>
                    <a:pt x="17" y="27"/>
                  </a:cubicBezTo>
                  <a:cubicBezTo>
                    <a:pt x="15" y="28"/>
                    <a:pt x="10" y="29"/>
                    <a:pt x="8" y="29"/>
                  </a:cubicBezTo>
                  <a:cubicBezTo>
                    <a:pt x="7" y="29"/>
                    <a:pt x="6" y="30"/>
                    <a:pt x="5" y="30"/>
                  </a:cubicBezTo>
                  <a:cubicBezTo>
                    <a:pt x="5" y="31"/>
                    <a:pt x="5" y="33"/>
                    <a:pt x="6" y="34"/>
                  </a:cubicBezTo>
                  <a:cubicBezTo>
                    <a:pt x="6" y="34"/>
                    <a:pt x="7" y="34"/>
                    <a:pt x="7" y="35"/>
                  </a:cubicBezTo>
                  <a:cubicBezTo>
                    <a:pt x="11" y="34"/>
                    <a:pt x="10" y="36"/>
                    <a:pt x="11" y="3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20">
              <a:extLst>
                <a:ext uri="{FF2B5EF4-FFF2-40B4-BE49-F238E27FC236}">
                  <a16:creationId xmlns:a16="http://schemas.microsoft.com/office/drawing/2014/main" id="{8574DAA2-893A-6946-AF07-4C9076C2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0638" y="5695496"/>
              <a:ext cx="76200" cy="46038"/>
            </a:xfrm>
            <a:custGeom>
              <a:avLst/>
              <a:gdLst>
                <a:gd name="T0" fmla="*/ 12 w 22"/>
                <a:gd name="T1" fmla="*/ 12 h 13"/>
                <a:gd name="T2" fmla="*/ 18 w 22"/>
                <a:gd name="T3" fmla="*/ 9 h 13"/>
                <a:gd name="T4" fmla="*/ 21 w 22"/>
                <a:gd name="T5" fmla="*/ 7 h 13"/>
                <a:gd name="T6" fmla="*/ 21 w 22"/>
                <a:gd name="T7" fmla="*/ 4 h 13"/>
                <a:gd name="T8" fmla="*/ 22 w 22"/>
                <a:gd name="T9" fmla="*/ 1 h 13"/>
                <a:gd name="T10" fmla="*/ 20 w 22"/>
                <a:gd name="T11" fmla="*/ 0 h 13"/>
                <a:gd name="T12" fmla="*/ 9 w 22"/>
                <a:gd name="T13" fmla="*/ 1 h 13"/>
                <a:gd name="T14" fmla="*/ 4 w 22"/>
                <a:gd name="T15" fmla="*/ 3 h 13"/>
                <a:gd name="T16" fmla="*/ 0 w 22"/>
                <a:gd name="T17" fmla="*/ 2 h 13"/>
                <a:gd name="T18" fmla="*/ 6 w 22"/>
                <a:gd name="T19" fmla="*/ 7 h 13"/>
                <a:gd name="T20" fmla="*/ 10 w 22"/>
                <a:gd name="T21" fmla="*/ 13 h 13"/>
                <a:gd name="T22" fmla="*/ 11 w 22"/>
                <a:gd name="T23" fmla="*/ 13 h 13"/>
                <a:gd name="T24" fmla="*/ 12 w 22"/>
                <a:gd name="T2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3">
                  <a:moveTo>
                    <a:pt x="12" y="12"/>
                  </a:moveTo>
                  <a:cubicBezTo>
                    <a:pt x="13" y="11"/>
                    <a:pt x="17" y="8"/>
                    <a:pt x="18" y="9"/>
                  </a:cubicBezTo>
                  <a:cubicBezTo>
                    <a:pt x="19" y="9"/>
                    <a:pt x="21" y="8"/>
                    <a:pt x="21" y="7"/>
                  </a:cubicBezTo>
                  <a:cubicBezTo>
                    <a:pt x="21" y="7"/>
                    <a:pt x="19" y="4"/>
                    <a:pt x="21" y="4"/>
                  </a:cubicBezTo>
                  <a:cubicBezTo>
                    <a:pt x="22" y="3"/>
                    <a:pt x="22" y="2"/>
                    <a:pt x="22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9" y="1"/>
                    <a:pt x="9" y="1"/>
                  </a:cubicBezTo>
                  <a:cubicBezTo>
                    <a:pt x="9" y="1"/>
                    <a:pt x="6" y="3"/>
                    <a:pt x="4" y="3"/>
                  </a:cubicBezTo>
                  <a:cubicBezTo>
                    <a:pt x="3" y="3"/>
                    <a:pt x="4" y="1"/>
                    <a:pt x="0" y="2"/>
                  </a:cubicBezTo>
                  <a:cubicBezTo>
                    <a:pt x="2" y="4"/>
                    <a:pt x="2" y="5"/>
                    <a:pt x="6" y="7"/>
                  </a:cubicBezTo>
                  <a:cubicBezTo>
                    <a:pt x="11" y="8"/>
                    <a:pt x="6" y="10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2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21">
              <a:extLst>
                <a:ext uri="{FF2B5EF4-FFF2-40B4-BE49-F238E27FC236}">
                  <a16:creationId xmlns:a16="http://schemas.microsoft.com/office/drawing/2014/main" id="{C5A94F32-DAA5-CE46-8BF2-9B8BEFE5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4238" y="5736771"/>
              <a:ext cx="344488" cy="244475"/>
            </a:xfrm>
            <a:custGeom>
              <a:avLst/>
              <a:gdLst>
                <a:gd name="T0" fmla="*/ 91 w 99"/>
                <a:gd name="T1" fmla="*/ 40 h 70"/>
                <a:gd name="T2" fmla="*/ 88 w 99"/>
                <a:gd name="T3" fmla="*/ 34 h 70"/>
                <a:gd name="T4" fmla="*/ 83 w 99"/>
                <a:gd name="T5" fmla="*/ 30 h 70"/>
                <a:gd name="T6" fmla="*/ 80 w 99"/>
                <a:gd name="T7" fmla="*/ 25 h 70"/>
                <a:gd name="T8" fmla="*/ 73 w 99"/>
                <a:gd name="T9" fmla="*/ 22 h 70"/>
                <a:gd name="T10" fmla="*/ 72 w 99"/>
                <a:gd name="T11" fmla="*/ 19 h 70"/>
                <a:gd name="T12" fmla="*/ 69 w 99"/>
                <a:gd name="T13" fmla="*/ 19 h 70"/>
                <a:gd name="T14" fmla="*/ 70 w 99"/>
                <a:gd name="T15" fmla="*/ 16 h 70"/>
                <a:gd name="T16" fmla="*/ 69 w 99"/>
                <a:gd name="T17" fmla="*/ 9 h 70"/>
                <a:gd name="T18" fmla="*/ 64 w 99"/>
                <a:gd name="T19" fmla="*/ 1 h 70"/>
                <a:gd name="T20" fmla="*/ 62 w 99"/>
                <a:gd name="T21" fmla="*/ 1 h 70"/>
                <a:gd name="T22" fmla="*/ 56 w 99"/>
                <a:gd name="T23" fmla="*/ 4 h 70"/>
                <a:gd name="T24" fmla="*/ 54 w 99"/>
                <a:gd name="T25" fmla="*/ 7 h 70"/>
                <a:gd name="T26" fmla="*/ 46 w 99"/>
                <a:gd name="T27" fmla="*/ 15 h 70"/>
                <a:gd name="T28" fmla="*/ 35 w 99"/>
                <a:gd name="T29" fmla="*/ 18 h 70"/>
                <a:gd name="T30" fmla="*/ 34 w 99"/>
                <a:gd name="T31" fmla="*/ 22 h 70"/>
                <a:gd name="T32" fmla="*/ 27 w 99"/>
                <a:gd name="T33" fmla="*/ 26 h 70"/>
                <a:gd name="T34" fmla="*/ 18 w 99"/>
                <a:gd name="T35" fmla="*/ 28 h 70"/>
                <a:gd name="T36" fmla="*/ 13 w 99"/>
                <a:gd name="T37" fmla="*/ 28 h 70"/>
                <a:gd name="T38" fmla="*/ 9 w 99"/>
                <a:gd name="T39" fmla="*/ 30 h 70"/>
                <a:gd name="T40" fmla="*/ 8 w 99"/>
                <a:gd name="T41" fmla="*/ 30 h 70"/>
                <a:gd name="T42" fmla="*/ 4 w 99"/>
                <a:gd name="T43" fmla="*/ 35 h 70"/>
                <a:gd name="T44" fmla="*/ 0 w 99"/>
                <a:gd name="T45" fmla="*/ 43 h 70"/>
                <a:gd name="T46" fmla="*/ 1 w 99"/>
                <a:gd name="T47" fmla="*/ 49 h 70"/>
                <a:gd name="T48" fmla="*/ 3 w 99"/>
                <a:gd name="T49" fmla="*/ 56 h 70"/>
                <a:gd name="T50" fmla="*/ 4 w 99"/>
                <a:gd name="T51" fmla="*/ 60 h 70"/>
                <a:gd name="T52" fmla="*/ 6 w 99"/>
                <a:gd name="T53" fmla="*/ 63 h 70"/>
                <a:gd name="T54" fmla="*/ 11 w 99"/>
                <a:gd name="T55" fmla="*/ 68 h 70"/>
                <a:gd name="T56" fmla="*/ 13 w 99"/>
                <a:gd name="T57" fmla="*/ 70 h 70"/>
                <a:gd name="T58" fmla="*/ 13 w 99"/>
                <a:gd name="T59" fmla="*/ 69 h 70"/>
                <a:gd name="T60" fmla="*/ 15 w 99"/>
                <a:gd name="T61" fmla="*/ 63 h 70"/>
                <a:gd name="T62" fmla="*/ 19 w 99"/>
                <a:gd name="T63" fmla="*/ 62 h 70"/>
                <a:gd name="T64" fmla="*/ 23 w 99"/>
                <a:gd name="T65" fmla="*/ 61 h 70"/>
                <a:gd name="T66" fmla="*/ 30 w 99"/>
                <a:gd name="T67" fmla="*/ 62 h 70"/>
                <a:gd name="T68" fmla="*/ 30 w 99"/>
                <a:gd name="T69" fmla="*/ 56 h 70"/>
                <a:gd name="T70" fmla="*/ 38 w 99"/>
                <a:gd name="T71" fmla="*/ 50 h 70"/>
                <a:gd name="T72" fmla="*/ 45 w 99"/>
                <a:gd name="T73" fmla="*/ 54 h 70"/>
                <a:gd name="T74" fmla="*/ 60 w 99"/>
                <a:gd name="T75" fmla="*/ 57 h 70"/>
                <a:gd name="T76" fmla="*/ 62 w 99"/>
                <a:gd name="T77" fmla="*/ 52 h 70"/>
                <a:gd name="T78" fmla="*/ 69 w 99"/>
                <a:gd name="T79" fmla="*/ 52 h 70"/>
                <a:gd name="T80" fmla="*/ 77 w 99"/>
                <a:gd name="T81" fmla="*/ 50 h 70"/>
                <a:gd name="T82" fmla="*/ 84 w 99"/>
                <a:gd name="T83" fmla="*/ 49 h 70"/>
                <a:gd name="T84" fmla="*/ 93 w 99"/>
                <a:gd name="T85" fmla="*/ 50 h 70"/>
                <a:gd name="T86" fmla="*/ 99 w 99"/>
                <a:gd name="T87" fmla="*/ 49 h 70"/>
                <a:gd name="T88" fmla="*/ 97 w 99"/>
                <a:gd name="T89" fmla="*/ 44 h 70"/>
                <a:gd name="T90" fmla="*/ 91 w 99"/>
                <a:gd name="T9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9" h="70">
                  <a:moveTo>
                    <a:pt x="91" y="40"/>
                  </a:moveTo>
                  <a:cubicBezTo>
                    <a:pt x="91" y="38"/>
                    <a:pt x="91" y="37"/>
                    <a:pt x="88" y="34"/>
                  </a:cubicBezTo>
                  <a:cubicBezTo>
                    <a:pt x="85" y="32"/>
                    <a:pt x="83" y="31"/>
                    <a:pt x="83" y="30"/>
                  </a:cubicBezTo>
                  <a:cubicBezTo>
                    <a:pt x="83" y="28"/>
                    <a:pt x="82" y="28"/>
                    <a:pt x="80" y="25"/>
                  </a:cubicBezTo>
                  <a:cubicBezTo>
                    <a:pt x="77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7" y="17"/>
                    <a:pt x="70" y="16"/>
                  </a:cubicBezTo>
                  <a:cubicBezTo>
                    <a:pt x="73" y="14"/>
                    <a:pt x="70" y="10"/>
                    <a:pt x="69" y="9"/>
                  </a:cubicBezTo>
                  <a:cubicBezTo>
                    <a:pt x="69" y="8"/>
                    <a:pt x="65" y="2"/>
                    <a:pt x="64" y="1"/>
                  </a:cubicBezTo>
                  <a:cubicBezTo>
                    <a:pt x="63" y="1"/>
                    <a:pt x="63" y="1"/>
                    <a:pt x="62" y="1"/>
                  </a:cubicBezTo>
                  <a:cubicBezTo>
                    <a:pt x="61" y="0"/>
                    <a:pt x="57" y="2"/>
                    <a:pt x="56" y="4"/>
                  </a:cubicBezTo>
                  <a:cubicBezTo>
                    <a:pt x="54" y="5"/>
                    <a:pt x="55" y="6"/>
                    <a:pt x="54" y="7"/>
                  </a:cubicBezTo>
                  <a:cubicBezTo>
                    <a:pt x="53" y="9"/>
                    <a:pt x="49" y="12"/>
                    <a:pt x="46" y="15"/>
                  </a:cubicBezTo>
                  <a:cubicBezTo>
                    <a:pt x="43" y="19"/>
                    <a:pt x="37" y="17"/>
                    <a:pt x="35" y="18"/>
                  </a:cubicBezTo>
                  <a:cubicBezTo>
                    <a:pt x="33" y="19"/>
                    <a:pt x="36" y="21"/>
                    <a:pt x="34" y="22"/>
                  </a:cubicBezTo>
                  <a:cubicBezTo>
                    <a:pt x="33" y="23"/>
                    <a:pt x="28" y="25"/>
                    <a:pt x="27" y="26"/>
                  </a:cubicBezTo>
                  <a:cubicBezTo>
                    <a:pt x="26" y="27"/>
                    <a:pt x="20" y="26"/>
                    <a:pt x="18" y="28"/>
                  </a:cubicBezTo>
                  <a:cubicBezTo>
                    <a:pt x="17" y="31"/>
                    <a:pt x="15" y="26"/>
                    <a:pt x="13" y="28"/>
                  </a:cubicBezTo>
                  <a:cubicBezTo>
                    <a:pt x="11" y="31"/>
                    <a:pt x="9" y="31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1"/>
                    <a:pt x="4" y="33"/>
                    <a:pt x="4" y="35"/>
                  </a:cubicBezTo>
                  <a:cubicBezTo>
                    <a:pt x="3" y="38"/>
                    <a:pt x="0" y="41"/>
                    <a:pt x="0" y="43"/>
                  </a:cubicBezTo>
                  <a:cubicBezTo>
                    <a:pt x="0" y="44"/>
                    <a:pt x="1" y="46"/>
                    <a:pt x="1" y="49"/>
                  </a:cubicBezTo>
                  <a:cubicBezTo>
                    <a:pt x="1" y="52"/>
                    <a:pt x="2" y="53"/>
                    <a:pt x="3" y="56"/>
                  </a:cubicBezTo>
                  <a:cubicBezTo>
                    <a:pt x="5" y="58"/>
                    <a:pt x="4" y="60"/>
                    <a:pt x="4" y="60"/>
                  </a:cubicBezTo>
                  <a:cubicBezTo>
                    <a:pt x="4" y="60"/>
                    <a:pt x="5" y="61"/>
                    <a:pt x="6" y="63"/>
                  </a:cubicBezTo>
                  <a:cubicBezTo>
                    <a:pt x="8" y="65"/>
                    <a:pt x="11" y="67"/>
                    <a:pt x="11" y="68"/>
                  </a:cubicBezTo>
                  <a:cubicBezTo>
                    <a:pt x="12" y="69"/>
                    <a:pt x="12" y="69"/>
                    <a:pt x="13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5" y="66"/>
                    <a:pt x="15" y="63"/>
                    <a:pt x="15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6"/>
                    <a:pt x="35" y="50"/>
                    <a:pt x="38" y="50"/>
                  </a:cubicBezTo>
                  <a:cubicBezTo>
                    <a:pt x="42" y="50"/>
                    <a:pt x="45" y="54"/>
                    <a:pt x="45" y="54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1" y="53"/>
                    <a:pt x="62" y="52"/>
                  </a:cubicBezTo>
                  <a:cubicBezTo>
                    <a:pt x="64" y="51"/>
                    <a:pt x="67" y="53"/>
                    <a:pt x="69" y="52"/>
                  </a:cubicBezTo>
                  <a:cubicBezTo>
                    <a:pt x="71" y="51"/>
                    <a:pt x="74" y="50"/>
                    <a:pt x="77" y="50"/>
                  </a:cubicBezTo>
                  <a:cubicBezTo>
                    <a:pt x="81" y="50"/>
                    <a:pt x="82" y="51"/>
                    <a:pt x="84" y="49"/>
                  </a:cubicBezTo>
                  <a:cubicBezTo>
                    <a:pt x="85" y="46"/>
                    <a:pt x="93" y="50"/>
                    <a:pt x="93" y="50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7" y="44"/>
                    <a:pt x="91" y="41"/>
                    <a:pt x="91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22">
              <a:extLst>
                <a:ext uri="{FF2B5EF4-FFF2-40B4-BE49-F238E27FC236}">
                  <a16:creationId xmlns:a16="http://schemas.microsoft.com/office/drawing/2014/main" id="{9DC4213B-0BF7-524D-86E5-35C1735B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8800" y="5657396"/>
              <a:ext cx="333375" cy="277813"/>
            </a:xfrm>
            <a:custGeom>
              <a:avLst/>
              <a:gdLst>
                <a:gd name="T0" fmla="*/ 59 w 96"/>
                <a:gd name="T1" fmla="*/ 58 h 80"/>
                <a:gd name="T2" fmla="*/ 64 w 96"/>
                <a:gd name="T3" fmla="*/ 57 h 80"/>
                <a:gd name="T4" fmla="*/ 69 w 96"/>
                <a:gd name="T5" fmla="*/ 61 h 80"/>
                <a:gd name="T6" fmla="*/ 73 w 96"/>
                <a:gd name="T7" fmla="*/ 58 h 80"/>
                <a:gd name="T8" fmla="*/ 78 w 96"/>
                <a:gd name="T9" fmla="*/ 46 h 80"/>
                <a:gd name="T10" fmla="*/ 82 w 96"/>
                <a:gd name="T11" fmla="*/ 41 h 80"/>
                <a:gd name="T12" fmla="*/ 83 w 96"/>
                <a:gd name="T13" fmla="*/ 36 h 80"/>
                <a:gd name="T14" fmla="*/ 85 w 96"/>
                <a:gd name="T15" fmla="*/ 31 h 80"/>
                <a:gd name="T16" fmla="*/ 90 w 96"/>
                <a:gd name="T17" fmla="*/ 22 h 80"/>
                <a:gd name="T18" fmla="*/ 95 w 96"/>
                <a:gd name="T19" fmla="*/ 20 h 80"/>
                <a:gd name="T20" fmla="*/ 94 w 96"/>
                <a:gd name="T21" fmla="*/ 15 h 80"/>
                <a:gd name="T22" fmla="*/ 91 w 96"/>
                <a:gd name="T23" fmla="*/ 12 h 80"/>
                <a:gd name="T24" fmla="*/ 91 w 96"/>
                <a:gd name="T25" fmla="*/ 7 h 80"/>
                <a:gd name="T26" fmla="*/ 88 w 96"/>
                <a:gd name="T27" fmla="*/ 4 h 80"/>
                <a:gd name="T28" fmla="*/ 85 w 96"/>
                <a:gd name="T29" fmla="*/ 2 h 80"/>
                <a:gd name="T30" fmla="*/ 80 w 96"/>
                <a:gd name="T31" fmla="*/ 7 h 80"/>
                <a:gd name="T32" fmla="*/ 73 w 96"/>
                <a:gd name="T33" fmla="*/ 6 h 80"/>
                <a:gd name="T34" fmla="*/ 63 w 96"/>
                <a:gd name="T35" fmla="*/ 6 h 80"/>
                <a:gd name="T36" fmla="*/ 57 w 96"/>
                <a:gd name="T37" fmla="*/ 9 h 80"/>
                <a:gd name="T38" fmla="*/ 49 w 96"/>
                <a:gd name="T39" fmla="*/ 9 h 80"/>
                <a:gd name="T40" fmla="*/ 43 w 96"/>
                <a:gd name="T41" fmla="*/ 6 h 80"/>
                <a:gd name="T42" fmla="*/ 36 w 96"/>
                <a:gd name="T43" fmla="*/ 8 h 80"/>
                <a:gd name="T44" fmla="*/ 32 w 96"/>
                <a:gd name="T45" fmla="*/ 4 h 80"/>
                <a:gd name="T46" fmla="*/ 25 w 96"/>
                <a:gd name="T47" fmla="*/ 2 h 80"/>
                <a:gd name="T48" fmla="*/ 20 w 96"/>
                <a:gd name="T49" fmla="*/ 3 h 80"/>
                <a:gd name="T50" fmla="*/ 13 w 96"/>
                <a:gd name="T51" fmla="*/ 3 h 80"/>
                <a:gd name="T52" fmla="*/ 11 w 96"/>
                <a:gd name="T53" fmla="*/ 10 h 80"/>
                <a:gd name="T54" fmla="*/ 8 w 96"/>
                <a:gd name="T55" fmla="*/ 16 h 80"/>
                <a:gd name="T56" fmla="*/ 7 w 96"/>
                <a:gd name="T57" fmla="*/ 17 h 80"/>
                <a:gd name="T58" fmla="*/ 8 w 96"/>
                <a:gd name="T59" fmla="*/ 23 h 80"/>
                <a:gd name="T60" fmla="*/ 7 w 96"/>
                <a:gd name="T61" fmla="*/ 34 h 80"/>
                <a:gd name="T62" fmla="*/ 4 w 96"/>
                <a:gd name="T63" fmla="*/ 39 h 80"/>
                <a:gd name="T64" fmla="*/ 0 w 96"/>
                <a:gd name="T65" fmla="*/ 45 h 80"/>
                <a:gd name="T66" fmla="*/ 1 w 96"/>
                <a:gd name="T67" fmla="*/ 54 h 80"/>
                <a:gd name="T68" fmla="*/ 3 w 96"/>
                <a:gd name="T69" fmla="*/ 60 h 80"/>
                <a:gd name="T70" fmla="*/ 3 w 96"/>
                <a:gd name="T71" fmla="*/ 60 h 80"/>
                <a:gd name="T72" fmla="*/ 15 w 96"/>
                <a:gd name="T73" fmla="*/ 63 h 80"/>
                <a:gd name="T74" fmla="*/ 23 w 96"/>
                <a:gd name="T75" fmla="*/ 72 h 80"/>
                <a:gd name="T76" fmla="*/ 27 w 96"/>
                <a:gd name="T77" fmla="*/ 79 h 80"/>
                <a:gd name="T78" fmla="*/ 35 w 96"/>
                <a:gd name="T79" fmla="*/ 77 h 80"/>
                <a:gd name="T80" fmla="*/ 46 w 96"/>
                <a:gd name="T81" fmla="*/ 76 h 80"/>
                <a:gd name="T82" fmla="*/ 47 w 96"/>
                <a:gd name="T83" fmla="*/ 76 h 80"/>
                <a:gd name="T84" fmla="*/ 50 w 96"/>
                <a:gd name="T85" fmla="*/ 67 h 80"/>
                <a:gd name="T86" fmla="*/ 59 w 96"/>
                <a:gd name="T87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80">
                  <a:moveTo>
                    <a:pt x="59" y="58"/>
                  </a:moveTo>
                  <a:cubicBezTo>
                    <a:pt x="60" y="58"/>
                    <a:pt x="62" y="59"/>
                    <a:pt x="64" y="57"/>
                  </a:cubicBezTo>
                  <a:cubicBezTo>
                    <a:pt x="65" y="56"/>
                    <a:pt x="69" y="59"/>
                    <a:pt x="69" y="61"/>
                  </a:cubicBezTo>
                  <a:cubicBezTo>
                    <a:pt x="70" y="64"/>
                    <a:pt x="71" y="61"/>
                    <a:pt x="73" y="58"/>
                  </a:cubicBezTo>
                  <a:cubicBezTo>
                    <a:pt x="74" y="55"/>
                    <a:pt x="78" y="47"/>
                    <a:pt x="78" y="46"/>
                  </a:cubicBezTo>
                  <a:cubicBezTo>
                    <a:pt x="78" y="44"/>
                    <a:pt x="82" y="42"/>
                    <a:pt x="82" y="41"/>
                  </a:cubicBezTo>
                  <a:cubicBezTo>
                    <a:pt x="82" y="40"/>
                    <a:pt x="82" y="37"/>
                    <a:pt x="83" y="36"/>
                  </a:cubicBezTo>
                  <a:cubicBezTo>
                    <a:pt x="84" y="36"/>
                    <a:pt x="85" y="32"/>
                    <a:pt x="85" y="31"/>
                  </a:cubicBezTo>
                  <a:cubicBezTo>
                    <a:pt x="85" y="30"/>
                    <a:pt x="89" y="23"/>
                    <a:pt x="90" y="22"/>
                  </a:cubicBezTo>
                  <a:cubicBezTo>
                    <a:pt x="91" y="22"/>
                    <a:pt x="94" y="22"/>
                    <a:pt x="95" y="20"/>
                  </a:cubicBezTo>
                  <a:cubicBezTo>
                    <a:pt x="95" y="18"/>
                    <a:pt x="96" y="15"/>
                    <a:pt x="94" y="15"/>
                  </a:cubicBezTo>
                  <a:cubicBezTo>
                    <a:pt x="93" y="14"/>
                    <a:pt x="91" y="13"/>
                    <a:pt x="91" y="12"/>
                  </a:cubicBezTo>
                  <a:cubicBezTo>
                    <a:pt x="91" y="11"/>
                    <a:pt x="91" y="9"/>
                    <a:pt x="91" y="7"/>
                  </a:cubicBezTo>
                  <a:cubicBezTo>
                    <a:pt x="89" y="7"/>
                    <a:pt x="89" y="5"/>
                    <a:pt x="88" y="4"/>
                  </a:cubicBezTo>
                  <a:cubicBezTo>
                    <a:pt x="87" y="3"/>
                    <a:pt x="87" y="2"/>
                    <a:pt x="85" y="2"/>
                  </a:cubicBezTo>
                  <a:cubicBezTo>
                    <a:pt x="84" y="3"/>
                    <a:pt x="82" y="7"/>
                    <a:pt x="80" y="7"/>
                  </a:cubicBezTo>
                  <a:cubicBezTo>
                    <a:pt x="78" y="8"/>
                    <a:pt x="74" y="7"/>
                    <a:pt x="73" y="6"/>
                  </a:cubicBezTo>
                  <a:cubicBezTo>
                    <a:pt x="72" y="5"/>
                    <a:pt x="65" y="6"/>
                    <a:pt x="63" y="6"/>
                  </a:cubicBezTo>
                  <a:cubicBezTo>
                    <a:pt x="61" y="5"/>
                    <a:pt x="59" y="8"/>
                    <a:pt x="57" y="9"/>
                  </a:cubicBezTo>
                  <a:cubicBezTo>
                    <a:pt x="55" y="10"/>
                    <a:pt x="50" y="10"/>
                    <a:pt x="49" y="9"/>
                  </a:cubicBezTo>
                  <a:cubicBezTo>
                    <a:pt x="48" y="9"/>
                    <a:pt x="44" y="6"/>
                    <a:pt x="43" y="6"/>
                  </a:cubicBezTo>
                  <a:cubicBezTo>
                    <a:pt x="41" y="6"/>
                    <a:pt x="39" y="7"/>
                    <a:pt x="36" y="8"/>
                  </a:cubicBezTo>
                  <a:cubicBezTo>
                    <a:pt x="34" y="9"/>
                    <a:pt x="33" y="5"/>
                    <a:pt x="32" y="4"/>
                  </a:cubicBezTo>
                  <a:cubicBezTo>
                    <a:pt x="30" y="2"/>
                    <a:pt x="27" y="3"/>
                    <a:pt x="25" y="2"/>
                  </a:cubicBezTo>
                  <a:cubicBezTo>
                    <a:pt x="23" y="0"/>
                    <a:pt x="22" y="4"/>
                    <a:pt x="20" y="3"/>
                  </a:cubicBezTo>
                  <a:cubicBezTo>
                    <a:pt x="19" y="3"/>
                    <a:pt x="15" y="2"/>
                    <a:pt x="13" y="3"/>
                  </a:cubicBezTo>
                  <a:cubicBezTo>
                    <a:pt x="12" y="5"/>
                    <a:pt x="12" y="9"/>
                    <a:pt x="11" y="10"/>
                  </a:cubicBezTo>
                  <a:cubicBezTo>
                    <a:pt x="10" y="11"/>
                    <a:pt x="8" y="14"/>
                    <a:pt x="8" y="16"/>
                  </a:cubicBezTo>
                  <a:cubicBezTo>
                    <a:pt x="8" y="16"/>
                    <a:pt x="7" y="17"/>
                    <a:pt x="7" y="17"/>
                  </a:cubicBezTo>
                  <a:cubicBezTo>
                    <a:pt x="7" y="19"/>
                    <a:pt x="8" y="22"/>
                    <a:pt x="8" y="23"/>
                  </a:cubicBezTo>
                  <a:cubicBezTo>
                    <a:pt x="8" y="24"/>
                    <a:pt x="9" y="32"/>
                    <a:pt x="7" y="34"/>
                  </a:cubicBezTo>
                  <a:cubicBezTo>
                    <a:pt x="5" y="36"/>
                    <a:pt x="4" y="39"/>
                    <a:pt x="4" y="39"/>
                  </a:cubicBezTo>
                  <a:cubicBezTo>
                    <a:pt x="4" y="39"/>
                    <a:pt x="1" y="41"/>
                    <a:pt x="0" y="45"/>
                  </a:cubicBezTo>
                  <a:cubicBezTo>
                    <a:pt x="0" y="48"/>
                    <a:pt x="1" y="51"/>
                    <a:pt x="1" y="54"/>
                  </a:cubicBezTo>
                  <a:cubicBezTo>
                    <a:pt x="1" y="56"/>
                    <a:pt x="2" y="58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5" y="62"/>
                    <a:pt x="11" y="63"/>
                    <a:pt x="15" y="63"/>
                  </a:cubicBezTo>
                  <a:cubicBezTo>
                    <a:pt x="19" y="64"/>
                    <a:pt x="23" y="70"/>
                    <a:pt x="23" y="72"/>
                  </a:cubicBezTo>
                  <a:cubicBezTo>
                    <a:pt x="23" y="74"/>
                    <a:pt x="25" y="78"/>
                    <a:pt x="27" y="79"/>
                  </a:cubicBezTo>
                  <a:cubicBezTo>
                    <a:pt x="29" y="80"/>
                    <a:pt x="33" y="77"/>
                    <a:pt x="35" y="77"/>
                  </a:cubicBezTo>
                  <a:cubicBezTo>
                    <a:pt x="37" y="77"/>
                    <a:pt x="44" y="77"/>
                    <a:pt x="46" y="76"/>
                  </a:cubicBezTo>
                  <a:cubicBezTo>
                    <a:pt x="46" y="75"/>
                    <a:pt x="47" y="75"/>
                    <a:pt x="47" y="76"/>
                  </a:cubicBezTo>
                  <a:cubicBezTo>
                    <a:pt x="49" y="71"/>
                    <a:pt x="50" y="67"/>
                    <a:pt x="50" y="67"/>
                  </a:cubicBezTo>
                  <a:cubicBezTo>
                    <a:pt x="50" y="67"/>
                    <a:pt x="58" y="58"/>
                    <a:pt x="59" y="5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23">
              <a:extLst>
                <a:ext uri="{FF2B5EF4-FFF2-40B4-BE49-F238E27FC236}">
                  <a16:creationId xmlns:a16="http://schemas.microsoft.com/office/drawing/2014/main" id="{0565FDAA-BE6A-3846-89C9-8E36375A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3238" y="5698671"/>
              <a:ext cx="87313" cy="177800"/>
            </a:xfrm>
            <a:custGeom>
              <a:avLst/>
              <a:gdLst>
                <a:gd name="T0" fmla="*/ 16 w 25"/>
                <a:gd name="T1" fmla="*/ 33 h 51"/>
                <a:gd name="T2" fmla="*/ 20 w 25"/>
                <a:gd name="T3" fmla="*/ 27 h 51"/>
                <a:gd name="T4" fmla="*/ 23 w 25"/>
                <a:gd name="T5" fmla="*/ 22 h 51"/>
                <a:gd name="T6" fmla="*/ 24 w 25"/>
                <a:gd name="T7" fmla="*/ 11 h 51"/>
                <a:gd name="T8" fmla="*/ 23 w 25"/>
                <a:gd name="T9" fmla="*/ 5 h 51"/>
                <a:gd name="T10" fmla="*/ 20 w 25"/>
                <a:gd name="T11" fmla="*/ 5 h 51"/>
                <a:gd name="T12" fmla="*/ 18 w 25"/>
                <a:gd name="T13" fmla="*/ 1 h 51"/>
                <a:gd name="T14" fmla="*/ 15 w 25"/>
                <a:gd name="T15" fmla="*/ 5 h 51"/>
                <a:gd name="T16" fmla="*/ 13 w 25"/>
                <a:gd name="T17" fmla="*/ 8 h 51"/>
                <a:gd name="T18" fmla="*/ 6 w 25"/>
                <a:gd name="T19" fmla="*/ 10 h 51"/>
                <a:gd name="T20" fmla="*/ 2 w 25"/>
                <a:gd name="T21" fmla="*/ 13 h 51"/>
                <a:gd name="T22" fmla="*/ 0 w 25"/>
                <a:gd name="T23" fmla="*/ 13 h 51"/>
                <a:gd name="T24" fmla="*/ 5 w 25"/>
                <a:gd name="T25" fmla="*/ 20 h 51"/>
                <a:gd name="T26" fmla="*/ 6 w 25"/>
                <a:gd name="T27" fmla="*/ 26 h 51"/>
                <a:gd name="T28" fmla="*/ 7 w 25"/>
                <a:gd name="T29" fmla="*/ 36 h 51"/>
                <a:gd name="T30" fmla="*/ 8 w 25"/>
                <a:gd name="T31" fmla="*/ 51 h 51"/>
                <a:gd name="T32" fmla="*/ 14 w 25"/>
                <a:gd name="T33" fmla="*/ 50 h 51"/>
                <a:gd name="T34" fmla="*/ 19 w 25"/>
                <a:gd name="T35" fmla="*/ 48 h 51"/>
                <a:gd name="T36" fmla="*/ 17 w 25"/>
                <a:gd name="T37" fmla="*/ 42 h 51"/>
                <a:gd name="T38" fmla="*/ 16 w 25"/>
                <a:gd name="T39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51">
                  <a:moveTo>
                    <a:pt x="16" y="33"/>
                  </a:moveTo>
                  <a:cubicBezTo>
                    <a:pt x="17" y="29"/>
                    <a:pt x="20" y="27"/>
                    <a:pt x="20" y="27"/>
                  </a:cubicBezTo>
                  <a:cubicBezTo>
                    <a:pt x="20" y="27"/>
                    <a:pt x="21" y="24"/>
                    <a:pt x="23" y="22"/>
                  </a:cubicBezTo>
                  <a:cubicBezTo>
                    <a:pt x="25" y="20"/>
                    <a:pt x="24" y="12"/>
                    <a:pt x="24" y="11"/>
                  </a:cubicBezTo>
                  <a:cubicBezTo>
                    <a:pt x="24" y="10"/>
                    <a:pt x="23" y="7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18" y="4"/>
                    <a:pt x="20" y="2"/>
                    <a:pt x="18" y="1"/>
                  </a:cubicBezTo>
                  <a:cubicBezTo>
                    <a:pt x="15" y="0"/>
                    <a:pt x="14" y="3"/>
                    <a:pt x="15" y="5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9"/>
                    <a:pt x="7" y="10"/>
                    <a:pt x="6" y="10"/>
                  </a:cubicBezTo>
                  <a:cubicBezTo>
                    <a:pt x="5" y="10"/>
                    <a:pt x="3" y="12"/>
                    <a:pt x="2" y="13"/>
                  </a:cubicBezTo>
                  <a:cubicBezTo>
                    <a:pt x="1" y="13"/>
                    <a:pt x="1" y="13"/>
                    <a:pt x="0" y="13"/>
                  </a:cubicBezTo>
                  <a:cubicBezTo>
                    <a:pt x="1" y="19"/>
                    <a:pt x="2" y="18"/>
                    <a:pt x="5" y="20"/>
                  </a:cubicBezTo>
                  <a:cubicBezTo>
                    <a:pt x="8" y="22"/>
                    <a:pt x="5" y="25"/>
                    <a:pt x="6" y="26"/>
                  </a:cubicBezTo>
                  <a:cubicBezTo>
                    <a:pt x="8" y="28"/>
                    <a:pt x="7" y="31"/>
                    <a:pt x="7" y="36"/>
                  </a:cubicBezTo>
                  <a:cubicBezTo>
                    <a:pt x="8" y="38"/>
                    <a:pt x="8" y="45"/>
                    <a:pt x="8" y="51"/>
                  </a:cubicBezTo>
                  <a:cubicBezTo>
                    <a:pt x="10" y="50"/>
                    <a:pt x="12" y="50"/>
                    <a:pt x="14" y="50"/>
                  </a:cubicBezTo>
                  <a:cubicBezTo>
                    <a:pt x="16" y="50"/>
                    <a:pt x="18" y="47"/>
                    <a:pt x="19" y="48"/>
                  </a:cubicBezTo>
                  <a:cubicBezTo>
                    <a:pt x="18" y="46"/>
                    <a:pt x="17" y="44"/>
                    <a:pt x="17" y="42"/>
                  </a:cubicBezTo>
                  <a:cubicBezTo>
                    <a:pt x="17" y="39"/>
                    <a:pt x="16" y="36"/>
                    <a:pt x="16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24">
              <a:extLst>
                <a:ext uri="{FF2B5EF4-FFF2-40B4-BE49-F238E27FC236}">
                  <a16:creationId xmlns:a16="http://schemas.microsoft.com/office/drawing/2014/main" id="{448D7849-3017-D348-ACDD-ADC051BA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425" y="5741534"/>
              <a:ext cx="50800" cy="141288"/>
            </a:xfrm>
            <a:custGeom>
              <a:avLst/>
              <a:gdLst>
                <a:gd name="T0" fmla="*/ 13 w 15"/>
                <a:gd name="T1" fmla="*/ 14 h 41"/>
                <a:gd name="T2" fmla="*/ 12 w 15"/>
                <a:gd name="T3" fmla="*/ 8 h 41"/>
                <a:gd name="T4" fmla="*/ 7 w 15"/>
                <a:gd name="T5" fmla="*/ 1 h 41"/>
                <a:gd name="T6" fmla="*/ 1 w 15"/>
                <a:gd name="T7" fmla="*/ 0 h 41"/>
                <a:gd name="T8" fmla="*/ 0 w 15"/>
                <a:gd name="T9" fmla="*/ 0 h 41"/>
                <a:gd name="T10" fmla="*/ 2 w 15"/>
                <a:gd name="T11" fmla="*/ 5 h 41"/>
                <a:gd name="T12" fmla="*/ 4 w 15"/>
                <a:gd name="T13" fmla="*/ 10 h 41"/>
                <a:gd name="T14" fmla="*/ 4 w 15"/>
                <a:gd name="T15" fmla="*/ 21 h 41"/>
                <a:gd name="T16" fmla="*/ 6 w 15"/>
                <a:gd name="T17" fmla="*/ 32 h 41"/>
                <a:gd name="T18" fmla="*/ 9 w 15"/>
                <a:gd name="T19" fmla="*/ 41 h 41"/>
                <a:gd name="T20" fmla="*/ 11 w 15"/>
                <a:gd name="T21" fmla="*/ 40 h 41"/>
                <a:gd name="T22" fmla="*/ 15 w 15"/>
                <a:gd name="T23" fmla="*/ 39 h 41"/>
                <a:gd name="T24" fmla="*/ 14 w 15"/>
                <a:gd name="T25" fmla="*/ 24 h 41"/>
                <a:gd name="T26" fmla="*/ 13 w 15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41">
                  <a:moveTo>
                    <a:pt x="13" y="14"/>
                  </a:moveTo>
                  <a:cubicBezTo>
                    <a:pt x="12" y="13"/>
                    <a:pt x="15" y="10"/>
                    <a:pt x="12" y="8"/>
                  </a:cubicBezTo>
                  <a:cubicBezTo>
                    <a:pt x="9" y="6"/>
                    <a:pt x="8" y="7"/>
                    <a:pt x="7" y="1"/>
                  </a:cubicBezTo>
                  <a:cubicBezTo>
                    <a:pt x="6" y="1"/>
                    <a:pt x="3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2"/>
                    <a:pt x="1" y="5"/>
                    <a:pt x="2" y="5"/>
                  </a:cubicBezTo>
                  <a:cubicBezTo>
                    <a:pt x="3" y="6"/>
                    <a:pt x="4" y="7"/>
                    <a:pt x="4" y="10"/>
                  </a:cubicBezTo>
                  <a:cubicBezTo>
                    <a:pt x="4" y="12"/>
                    <a:pt x="3" y="18"/>
                    <a:pt x="4" y="21"/>
                  </a:cubicBezTo>
                  <a:cubicBezTo>
                    <a:pt x="5" y="24"/>
                    <a:pt x="6" y="28"/>
                    <a:pt x="6" y="32"/>
                  </a:cubicBezTo>
                  <a:cubicBezTo>
                    <a:pt x="6" y="35"/>
                    <a:pt x="8" y="38"/>
                    <a:pt x="9" y="41"/>
                  </a:cubicBezTo>
                  <a:cubicBezTo>
                    <a:pt x="10" y="41"/>
                    <a:pt x="10" y="41"/>
                    <a:pt x="11" y="40"/>
                  </a:cubicBezTo>
                  <a:cubicBezTo>
                    <a:pt x="12" y="39"/>
                    <a:pt x="13" y="39"/>
                    <a:pt x="15" y="39"/>
                  </a:cubicBezTo>
                  <a:cubicBezTo>
                    <a:pt x="15" y="33"/>
                    <a:pt x="15" y="26"/>
                    <a:pt x="14" y="24"/>
                  </a:cubicBezTo>
                  <a:cubicBezTo>
                    <a:pt x="14" y="19"/>
                    <a:pt x="15" y="16"/>
                    <a:pt x="13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25">
              <a:extLst>
                <a:ext uri="{FF2B5EF4-FFF2-40B4-BE49-F238E27FC236}">
                  <a16:creationId xmlns:a16="http://schemas.microsoft.com/office/drawing/2014/main" id="{AB5749D8-7829-FC4E-A2D6-72D7ABF67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313" y="5681209"/>
              <a:ext cx="207963" cy="323850"/>
            </a:xfrm>
            <a:custGeom>
              <a:avLst/>
              <a:gdLst>
                <a:gd name="T0" fmla="*/ 25 w 60"/>
                <a:gd name="T1" fmla="*/ 88 h 93"/>
                <a:gd name="T2" fmla="*/ 46 w 60"/>
                <a:gd name="T3" fmla="*/ 89 h 93"/>
                <a:gd name="T4" fmla="*/ 58 w 60"/>
                <a:gd name="T5" fmla="*/ 93 h 93"/>
                <a:gd name="T6" fmla="*/ 60 w 60"/>
                <a:gd name="T7" fmla="*/ 86 h 93"/>
                <a:gd name="T8" fmla="*/ 58 w 60"/>
                <a:gd name="T9" fmla="*/ 84 h 93"/>
                <a:gd name="T10" fmla="*/ 53 w 60"/>
                <a:gd name="T11" fmla="*/ 79 h 93"/>
                <a:gd name="T12" fmla="*/ 51 w 60"/>
                <a:gd name="T13" fmla="*/ 76 h 93"/>
                <a:gd name="T14" fmla="*/ 50 w 60"/>
                <a:gd name="T15" fmla="*/ 72 h 93"/>
                <a:gd name="T16" fmla="*/ 48 w 60"/>
                <a:gd name="T17" fmla="*/ 65 h 93"/>
                <a:gd name="T18" fmla="*/ 47 w 60"/>
                <a:gd name="T19" fmla="*/ 59 h 93"/>
                <a:gd name="T20" fmla="*/ 51 w 60"/>
                <a:gd name="T21" fmla="*/ 51 h 93"/>
                <a:gd name="T22" fmla="*/ 55 w 60"/>
                <a:gd name="T23" fmla="*/ 46 h 93"/>
                <a:gd name="T24" fmla="*/ 52 w 60"/>
                <a:gd name="T25" fmla="*/ 40 h 93"/>
                <a:gd name="T26" fmla="*/ 46 w 60"/>
                <a:gd name="T27" fmla="*/ 33 h 93"/>
                <a:gd name="T28" fmla="*/ 44 w 60"/>
                <a:gd name="T29" fmla="*/ 27 h 93"/>
                <a:gd name="T30" fmla="*/ 51 w 60"/>
                <a:gd name="T31" fmla="*/ 26 h 93"/>
                <a:gd name="T32" fmla="*/ 54 w 60"/>
                <a:gd name="T33" fmla="*/ 25 h 93"/>
                <a:gd name="T34" fmla="*/ 51 w 60"/>
                <a:gd name="T35" fmla="*/ 15 h 93"/>
                <a:gd name="T36" fmla="*/ 50 w 60"/>
                <a:gd name="T37" fmla="*/ 8 h 93"/>
                <a:gd name="T38" fmla="*/ 45 w 60"/>
                <a:gd name="T39" fmla="*/ 0 h 93"/>
                <a:gd name="T40" fmla="*/ 44 w 60"/>
                <a:gd name="T41" fmla="*/ 0 h 93"/>
                <a:gd name="T42" fmla="*/ 44 w 60"/>
                <a:gd name="T43" fmla="*/ 5 h 93"/>
                <a:gd name="T44" fmla="*/ 47 w 60"/>
                <a:gd name="T45" fmla="*/ 8 h 93"/>
                <a:gd name="T46" fmla="*/ 48 w 60"/>
                <a:gd name="T47" fmla="*/ 13 h 93"/>
                <a:gd name="T48" fmla="*/ 43 w 60"/>
                <a:gd name="T49" fmla="*/ 15 h 93"/>
                <a:gd name="T50" fmla="*/ 38 w 60"/>
                <a:gd name="T51" fmla="*/ 24 h 93"/>
                <a:gd name="T52" fmla="*/ 36 w 60"/>
                <a:gd name="T53" fmla="*/ 29 h 93"/>
                <a:gd name="T54" fmla="*/ 35 w 60"/>
                <a:gd name="T55" fmla="*/ 34 h 93"/>
                <a:gd name="T56" fmla="*/ 31 w 60"/>
                <a:gd name="T57" fmla="*/ 39 h 93"/>
                <a:gd name="T58" fmla="*/ 26 w 60"/>
                <a:gd name="T59" fmla="*/ 51 h 93"/>
                <a:gd name="T60" fmla="*/ 22 w 60"/>
                <a:gd name="T61" fmla="*/ 54 h 93"/>
                <a:gd name="T62" fmla="*/ 17 w 60"/>
                <a:gd name="T63" fmla="*/ 50 h 93"/>
                <a:gd name="T64" fmla="*/ 12 w 60"/>
                <a:gd name="T65" fmla="*/ 51 h 93"/>
                <a:gd name="T66" fmla="*/ 3 w 60"/>
                <a:gd name="T67" fmla="*/ 60 h 93"/>
                <a:gd name="T68" fmla="*/ 0 w 60"/>
                <a:gd name="T69" fmla="*/ 69 h 93"/>
                <a:gd name="T70" fmla="*/ 4 w 60"/>
                <a:gd name="T71" fmla="*/ 73 h 93"/>
                <a:gd name="T72" fmla="*/ 10 w 60"/>
                <a:gd name="T73" fmla="*/ 74 h 93"/>
                <a:gd name="T74" fmla="*/ 12 w 60"/>
                <a:gd name="T75" fmla="*/ 82 h 93"/>
                <a:gd name="T76" fmla="*/ 10 w 60"/>
                <a:gd name="T77" fmla="*/ 89 h 93"/>
                <a:gd name="T78" fmla="*/ 22 w 60"/>
                <a:gd name="T79" fmla="*/ 89 h 93"/>
                <a:gd name="T80" fmla="*/ 25 w 60"/>
                <a:gd name="T81" fmla="*/ 8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93">
                  <a:moveTo>
                    <a:pt x="25" y="88"/>
                  </a:moveTo>
                  <a:cubicBezTo>
                    <a:pt x="25" y="88"/>
                    <a:pt x="44" y="89"/>
                    <a:pt x="46" y="89"/>
                  </a:cubicBezTo>
                  <a:cubicBezTo>
                    <a:pt x="49" y="88"/>
                    <a:pt x="58" y="93"/>
                    <a:pt x="58" y="93"/>
                  </a:cubicBezTo>
                  <a:cubicBezTo>
                    <a:pt x="58" y="93"/>
                    <a:pt x="58" y="88"/>
                    <a:pt x="60" y="86"/>
                  </a:cubicBezTo>
                  <a:cubicBezTo>
                    <a:pt x="59" y="85"/>
                    <a:pt x="59" y="85"/>
                    <a:pt x="58" y="84"/>
                  </a:cubicBezTo>
                  <a:cubicBezTo>
                    <a:pt x="58" y="83"/>
                    <a:pt x="55" y="81"/>
                    <a:pt x="53" y="79"/>
                  </a:cubicBezTo>
                  <a:cubicBezTo>
                    <a:pt x="52" y="77"/>
                    <a:pt x="51" y="76"/>
                    <a:pt x="51" y="76"/>
                  </a:cubicBezTo>
                  <a:cubicBezTo>
                    <a:pt x="51" y="76"/>
                    <a:pt x="52" y="74"/>
                    <a:pt x="50" y="72"/>
                  </a:cubicBezTo>
                  <a:cubicBezTo>
                    <a:pt x="49" y="69"/>
                    <a:pt x="48" y="68"/>
                    <a:pt x="48" y="65"/>
                  </a:cubicBezTo>
                  <a:cubicBezTo>
                    <a:pt x="48" y="62"/>
                    <a:pt x="47" y="60"/>
                    <a:pt x="47" y="59"/>
                  </a:cubicBezTo>
                  <a:cubicBezTo>
                    <a:pt x="47" y="57"/>
                    <a:pt x="50" y="54"/>
                    <a:pt x="51" y="51"/>
                  </a:cubicBezTo>
                  <a:cubicBezTo>
                    <a:pt x="51" y="49"/>
                    <a:pt x="53" y="47"/>
                    <a:pt x="55" y="46"/>
                  </a:cubicBezTo>
                  <a:cubicBezTo>
                    <a:pt x="54" y="44"/>
                    <a:pt x="53" y="42"/>
                    <a:pt x="52" y="40"/>
                  </a:cubicBezTo>
                  <a:cubicBezTo>
                    <a:pt x="51" y="37"/>
                    <a:pt x="49" y="36"/>
                    <a:pt x="46" y="33"/>
                  </a:cubicBezTo>
                  <a:cubicBezTo>
                    <a:pt x="43" y="30"/>
                    <a:pt x="44" y="28"/>
                    <a:pt x="44" y="27"/>
                  </a:cubicBezTo>
                  <a:cubicBezTo>
                    <a:pt x="44" y="26"/>
                    <a:pt x="48" y="26"/>
                    <a:pt x="51" y="26"/>
                  </a:cubicBezTo>
                  <a:cubicBezTo>
                    <a:pt x="54" y="26"/>
                    <a:pt x="55" y="26"/>
                    <a:pt x="54" y="25"/>
                  </a:cubicBezTo>
                  <a:cubicBezTo>
                    <a:pt x="53" y="24"/>
                    <a:pt x="51" y="19"/>
                    <a:pt x="51" y="15"/>
                  </a:cubicBezTo>
                  <a:cubicBezTo>
                    <a:pt x="51" y="11"/>
                    <a:pt x="50" y="10"/>
                    <a:pt x="50" y="8"/>
                  </a:cubicBezTo>
                  <a:cubicBezTo>
                    <a:pt x="50" y="6"/>
                    <a:pt x="47" y="0"/>
                    <a:pt x="45" y="0"/>
                  </a:cubicBezTo>
                  <a:cubicBezTo>
                    <a:pt x="45" y="0"/>
                    <a:pt x="45" y="0"/>
                    <a:pt x="44" y="0"/>
                  </a:cubicBezTo>
                  <a:cubicBezTo>
                    <a:pt x="44" y="2"/>
                    <a:pt x="44" y="4"/>
                    <a:pt x="44" y="5"/>
                  </a:cubicBezTo>
                  <a:cubicBezTo>
                    <a:pt x="44" y="6"/>
                    <a:pt x="46" y="7"/>
                    <a:pt x="47" y="8"/>
                  </a:cubicBezTo>
                  <a:cubicBezTo>
                    <a:pt x="49" y="8"/>
                    <a:pt x="48" y="11"/>
                    <a:pt x="48" y="13"/>
                  </a:cubicBezTo>
                  <a:cubicBezTo>
                    <a:pt x="47" y="15"/>
                    <a:pt x="44" y="15"/>
                    <a:pt x="43" y="15"/>
                  </a:cubicBezTo>
                  <a:cubicBezTo>
                    <a:pt x="42" y="16"/>
                    <a:pt x="38" y="23"/>
                    <a:pt x="38" y="24"/>
                  </a:cubicBezTo>
                  <a:cubicBezTo>
                    <a:pt x="38" y="25"/>
                    <a:pt x="37" y="29"/>
                    <a:pt x="36" y="29"/>
                  </a:cubicBezTo>
                  <a:cubicBezTo>
                    <a:pt x="35" y="30"/>
                    <a:pt x="35" y="33"/>
                    <a:pt x="35" y="34"/>
                  </a:cubicBezTo>
                  <a:cubicBezTo>
                    <a:pt x="35" y="35"/>
                    <a:pt x="31" y="37"/>
                    <a:pt x="31" y="39"/>
                  </a:cubicBezTo>
                  <a:cubicBezTo>
                    <a:pt x="31" y="40"/>
                    <a:pt x="27" y="48"/>
                    <a:pt x="26" y="51"/>
                  </a:cubicBezTo>
                  <a:cubicBezTo>
                    <a:pt x="24" y="54"/>
                    <a:pt x="23" y="57"/>
                    <a:pt x="22" y="54"/>
                  </a:cubicBezTo>
                  <a:cubicBezTo>
                    <a:pt x="22" y="52"/>
                    <a:pt x="18" y="49"/>
                    <a:pt x="17" y="50"/>
                  </a:cubicBezTo>
                  <a:cubicBezTo>
                    <a:pt x="15" y="52"/>
                    <a:pt x="13" y="51"/>
                    <a:pt x="12" y="51"/>
                  </a:cubicBezTo>
                  <a:cubicBezTo>
                    <a:pt x="11" y="51"/>
                    <a:pt x="3" y="60"/>
                    <a:pt x="3" y="60"/>
                  </a:cubicBezTo>
                  <a:cubicBezTo>
                    <a:pt x="3" y="60"/>
                    <a:pt x="2" y="64"/>
                    <a:pt x="0" y="69"/>
                  </a:cubicBezTo>
                  <a:cubicBezTo>
                    <a:pt x="1" y="69"/>
                    <a:pt x="2" y="71"/>
                    <a:pt x="4" y="73"/>
                  </a:cubicBezTo>
                  <a:cubicBezTo>
                    <a:pt x="5" y="75"/>
                    <a:pt x="8" y="74"/>
                    <a:pt x="10" y="74"/>
                  </a:cubicBezTo>
                  <a:cubicBezTo>
                    <a:pt x="11" y="75"/>
                    <a:pt x="12" y="81"/>
                    <a:pt x="12" y="82"/>
                  </a:cubicBezTo>
                  <a:cubicBezTo>
                    <a:pt x="12" y="84"/>
                    <a:pt x="10" y="87"/>
                    <a:pt x="10" y="89"/>
                  </a:cubicBezTo>
                  <a:cubicBezTo>
                    <a:pt x="22" y="89"/>
                    <a:pt x="22" y="89"/>
                    <a:pt x="22" y="89"/>
                  </a:cubicBezTo>
                  <a:lnTo>
                    <a:pt x="25" y="8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26">
              <a:extLst>
                <a:ext uri="{FF2B5EF4-FFF2-40B4-BE49-F238E27FC236}">
                  <a16:creationId xmlns:a16="http://schemas.microsoft.com/office/drawing/2014/main" id="{032DED50-7DF5-4B4C-9D72-9D122D39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9713" y="5751059"/>
              <a:ext cx="173038" cy="177800"/>
            </a:xfrm>
            <a:custGeom>
              <a:avLst/>
              <a:gdLst>
                <a:gd name="T0" fmla="*/ 47 w 50"/>
                <a:gd name="T1" fmla="*/ 42 h 51"/>
                <a:gd name="T2" fmla="*/ 44 w 50"/>
                <a:gd name="T3" fmla="*/ 34 h 51"/>
                <a:gd name="T4" fmla="*/ 47 w 50"/>
                <a:gd name="T5" fmla="*/ 26 h 51"/>
                <a:gd name="T6" fmla="*/ 50 w 50"/>
                <a:gd name="T7" fmla="*/ 20 h 51"/>
                <a:gd name="T8" fmla="*/ 47 w 50"/>
                <a:gd name="T9" fmla="*/ 8 h 51"/>
                <a:gd name="T10" fmla="*/ 46 w 50"/>
                <a:gd name="T11" fmla="*/ 7 h 51"/>
                <a:gd name="T12" fmla="*/ 36 w 50"/>
                <a:gd name="T13" fmla="*/ 8 h 51"/>
                <a:gd name="T14" fmla="*/ 29 w 50"/>
                <a:gd name="T15" fmla="*/ 5 h 51"/>
                <a:gd name="T16" fmla="*/ 23 w 50"/>
                <a:gd name="T17" fmla="*/ 3 h 51"/>
                <a:gd name="T18" fmla="*/ 20 w 50"/>
                <a:gd name="T19" fmla="*/ 2 h 51"/>
                <a:gd name="T20" fmla="*/ 16 w 50"/>
                <a:gd name="T21" fmla="*/ 2 h 51"/>
                <a:gd name="T22" fmla="*/ 11 w 50"/>
                <a:gd name="T23" fmla="*/ 5 h 51"/>
                <a:gd name="T24" fmla="*/ 7 w 50"/>
                <a:gd name="T25" fmla="*/ 3 h 51"/>
                <a:gd name="T26" fmla="*/ 5 w 50"/>
                <a:gd name="T27" fmla="*/ 4 h 51"/>
                <a:gd name="T28" fmla="*/ 5 w 50"/>
                <a:gd name="T29" fmla="*/ 10 h 51"/>
                <a:gd name="T30" fmla="*/ 6 w 50"/>
                <a:gd name="T31" fmla="*/ 14 h 51"/>
                <a:gd name="T32" fmla="*/ 7 w 50"/>
                <a:gd name="T33" fmla="*/ 19 h 51"/>
                <a:gd name="T34" fmla="*/ 4 w 50"/>
                <a:gd name="T35" fmla="*/ 20 h 51"/>
                <a:gd name="T36" fmla="*/ 4 w 50"/>
                <a:gd name="T37" fmla="*/ 24 h 51"/>
                <a:gd name="T38" fmla="*/ 2 w 50"/>
                <a:gd name="T39" fmla="*/ 29 h 51"/>
                <a:gd name="T40" fmla="*/ 1 w 50"/>
                <a:gd name="T41" fmla="*/ 35 h 51"/>
                <a:gd name="T42" fmla="*/ 4 w 50"/>
                <a:gd name="T43" fmla="*/ 37 h 51"/>
                <a:gd name="T44" fmla="*/ 10 w 50"/>
                <a:gd name="T45" fmla="*/ 43 h 51"/>
                <a:gd name="T46" fmla="*/ 8 w 50"/>
                <a:gd name="T47" fmla="*/ 51 h 51"/>
                <a:gd name="T48" fmla="*/ 32 w 50"/>
                <a:gd name="T49" fmla="*/ 46 h 51"/>
                <a:gd name="T50" fmla="*/ 47 w 50"/>
                <a:gd name="T51" fmla="*/ 46 h 51"/>
                <a:gd name="T52" fmla="*/ 47 w 50"/>
                <a:gd name="T5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51">
                  <a:moveTo>
                    <a:pt x="47" y="42"/>
                  </a:moveTo>
                  <a:cubicBezTo>
                    <a:pt x="46" y="41"/>
                    <a:pt x="44" y="35"/>
                    <a:pt x="44" y="34"/>
                  </a:cubicBezTo>
                  <a:cubicBezTo>
                    <a:pt x="44" y="32"/>
                    <a:pt x="47" y="28"/>
                    <a:pt x="47" y="26"/>
                  </a:cubicBezTo>
                  <a:cubicBezTo>
                    <a:pt x="47" y="24"/>
                    <a:pt x="50" y="22"/>
                    <a:pt x="50" y="20"/>
                  </a:cubicBezTo>
                  <a:cubicBezTo>
                    <a:pt x="50" y="19"/>
                    <a:pt x="49" y="12"/>
                    <a:pt x="47" y="8"/>
                  </a:cubicBezTo>
                  <a:cubicBezTo>
                    <a:pt x="47" y="8"/>
                    <a:pt x="46" y="8"/>
                    <a:pt x="46" y="7"/>
                  </a:cubicBezTo>
                  <a:cubicBezTo>
                    <a:pt x="44" y="6"/>
                    <a:pt x="38" y="6"/>
                    <a:pt x="36" y="8"/>
                  </a:cubicBezTo>
                  <a:cubicBezTo>
                    <a:pt x="34" y="11"/>
                    <a:pt x="30" y="6"/>
                    <a:pt x="29" y="5"/>
                  </a:cubicBezTo>
                  <a:cubicBezTo>
                    <a:pt x="28" y="4"/>
                    <a:pt x="25" y="1"/>
                    <a:pt x="23" y="3"/>
                  </a:cubicBezTo>
                  <a:cubicBezTo>
                    <a:pt x="20" y="5"/>
                    <a:pt x="20" y="4"/>
                    <a:pt x="20" y="2"/>
                  </a:cubicBezTo>
                  <a:cubicBezTo>
                    <a:pt x="20" y="0"/>
                    <a:pt x="16" y="0"/>
                    <a:pt x="16" y="2"/>
                  </a:cubicBezTo>
                  <a:cubicBezTo>
                    <a:pt x="15" y="4"/>
                    <a:pt x="12" y="6"/>
                    <a:pt x="11" y="5"/>
                  </a:cubicBezTo>
                  <a:cubicBezTo>
                    <a:pt x="10" y="3"/>
                    <a:pt x="8" y="1"/>
                    <a:pt x="7" y="3"/>
                  </a:cubicBezTo>
                  <a:cubicBezTo>
                    <a:pt x="7" y="5"/>
                    <a:pt x="6" y="5"/>
                    <a:pt x="5" y="4"/>
                  </a:cubicBezTo>
                  <a:cubicBezTo>
                    <a:pt x="4" y="7"/>
                    <a:pt x="3" y="10"/>
                    <a:pt x="5" y="10"/>
                  </a:cubicBezTo>
                  <a:cubicBezTo>
                    <a:pt x="6" y="11"/>
                    <a:pt x="6" y="13"/>
                    <a:pt x="6" y="14"/>
                  </a:cubicBezTo>
                  <a:cubicBezTo>
                    <a:pt x="6" y="15"/>
                    <a:pt x="9" y="18"/>
                    <a:pt x="7" y="19"/>
                  </a:cubicBezTo>
                  <a:cubicBezTo>
                    <a:pt x="6" y="20"/>
                    <a:pt x="5" y="18"/>
                    <a:pt x="4" y="20"/>
                  </a:cubicBezTo>
                  <a:cubicBezTo>
                    <a:pt x="3" y="21"/>
                    <a:pt x="6" y="23"/>
                    <a:pt x="4" y="24"/>
                  </a:cubicBezTo>
                  <a:cubicBezTo>
                    <a:pt x="3" y="26"/>
                    <a:pt x="2" y="26"/>
                    <a:pt x="2" y="29"/>
                  </a:cubicBezTo>
                  <a:cubicBezTo>
                    <a:pt x="2" y="32"/>
                    <a:pt x="2" y="34"/>
                    <a:pt x="1" y="35"/>
                  </a:cubicBezTo>
                  <a:cubicBezTo>
                    <a:pt x="0" y="36"/>
                    <a:pt x="1" y="36"/>
                    <a:pt x="4" y="37"/>
                  </a:cubicBezTo>
                  <a:cubicBezTo>
                    <a:pt x="6" y="39"/>
                    <a:pt x="11" y="41"/>
                    <a:pt x="10" y="43"/>
                  </a:cubicBezTo>
                  <a:cubicBezTo>
                    <a:pt x="10" y="46"/>
                    <a:pt x="9" y="46"/>
                    <a:pt x="8" y="51"/>
                  </a:cubicBezTo>
                  <a:cubicBezTo>
                    <a:pt x="13" y="51"/>
                    <a:pt x="21" y="47"/>
                    <a:pt x="32" y="46"/>
                  </a:cubicBezTo>
                  <a:cubicBezTo>
                    <a:pt x="38" y="44"/>
                    <a:pt x="43" y="45"/>
                    <a:pt x="47" y="46"/>
                  </a:cubicBezTo>
                  <a:cubicBezTo>
                    <a:pt x="48" y="45"/>
                    <a:pt x="48" y="43"/>
                    <a:pt x="47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6" name="Freeform 27">
              <a:extLst>
                <a:ext uri="{FF2B5EF4-FFF2-40B4-BE49-F238E27FC236}">
                  <a16:creationId xmlns:a16="http://schemas.microsoft.com/office/drawing/2014/main" id="{F047FDD2-2FCD-A04A-AD1A-E0794FA2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2113" y="5741534"/>
              <a:ext cx="117475" cy="179388"/>
            </a:xfrm>
            <a:custGeom>
              <a:avLst/>
              <a:gdLst>
                <a:gd name="T0" fmla="*/ 29 w 34"/>
                <a:gd name="T1" fmla="*/ 21 h 52"/>
                <a:gd name="T2" fmla="*/ 29 w 34"/>
                <a:gd name="T3" fmla="*/ 10 h 52"/>
                <a:gd name="T4" fmla="*/ 27 w 34"/>
                <a:gd name="T5" fmla="*/ 5 h 52"/>
                <a:gd name="T6" fmla="*/ 25 w 34"/>
                <a:gd name="T7" fmla="*/ 0 h 52"/>
                <a:gd name="T8" fmla="*/ 23 w 34"/>
                <a:gd name="T9" fmla="*/ 2 h 52"/>
                <a:gd name="T10" fmla="*/ 3 w 34"/>
                <a:gd name="T11" fmla="*/ 1 h 52"/>
                <a:gd name="T12" fmla="*/ 4 w 34"/>
                <a:gd name="T13" fmla="*/ 9 h 52"/>
                <a:gd name="T14" fmla="*/ 3 w 34"/>
                <a:gd name="T15" fmla="*/ 11 h 52"/>
                <a:gd name="T16" fmla="*/ 6 w 34"/>
                <a:gd name="T17" fmla="*/ 23 h 52"/>
                <a:gd name="T18" fmla="*/ 3 w 34"/>
                <a:gd name="T19" fmla="*/ 29 h 52"/>
                <a:gd name="T20" fmla="*/ 0 w 34"/>
                <a:gd name="T21" fmla="*/ 37 h 52"/>
                <a:gd name="T22" fmla="*/ 3 w 34"/>
                <a:gd name="T23" fmla="*/ 45 h 52"/>
                <a:gd name="T24" fmla="*/ 3 w 34"/>
                <a:gd name="T25" fmla="*/ 49 h 52"/>
                <a:gd name="T26" fmla="*/ 9 w 34"/>
                <a:gd name="T27" fmla="*/ 52 h 52"/>
                <a:gd name="T28" fmla="*/ 25 w 34"/>
                <a:gd name="T29" fmla="*/ 45 h 52"/>
                <a:gd name="T30" fmla="*/ 34 w 34"/>
                <a:gd name="T31" fmla="*/ 41 h 52"/>
                <a:gd name="T32" fmla="*/ 31 w 34"/>
                <a:gd name="T33" fmla="*/ 32 h 52"/>
                <a:gd name="T34" fmla="*/ 29 w 34"/>
                <a:gd name="T35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52">
                  <a:moveTo>
                    <a:pt x="29" y="21"/>
                  </a:moveTo>
                  <a:cubicBezTo>
                    <a:pt x="28" y="18"/>
                    <a:pt x="29" y="12"/>
                    <a:pt x="29" y="10"/>
                  </a:cubicBezTo>
                  <a:cubicBezTo>
                    <a:pt x="29" y="7"/>
                    <a:pt x="28" y="6"/>
                    <a:pt x="27" y="5"/>
                  </a:cubicBezTo>
                  <a:cubicBezTo>
                    <a:pt x="26" y="5"/>
                    <a:pt x="26" y="2"/>
                    <a:pt x="25" y="0"/>
                  </a:cubicBezTo>
                  <a:cubicBezTo>
                    <a:pt x="24" y="0"/>
                    <a:pt x="24" y="3"/>
                    <a:pt x="23" y="2"/>
                  </a:cubicBezTo>
                  <a:cubicBezTo>
                    <a:pt x="22" y="1"/>
                    <a:pt x="4" y="0"/>
                    <a:pt x="3" y="1"/>
                  </a:cubicBezTo>
                  <a:cubicBezTo>
                    <a:pt x="2" y="3"/>
                    <a:pt x="5" y="8"/>
                    <a:pt x="4" y="9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5" y="15"/>
                    <a:pt x="6" y="22"/>
                    <a:pt x="6" y="23"/>
                  </a:cubicBezTo>
                  <a:cubicBezTo>
                    <a:pt x="6" y="25"/>
                    <a:pt x="3" y="27"/>
                    <a:pt x="3" y="29"/>
                  </a:cubicBezTo>
                  <a:cubicBezTo>
                    <a:pt x="3" y="31"/>
                    <a:pt x="0" y="35"/>
                    <a:pt x="0" y="37"/>
                  </a:cubicBezTo>
                  <a:cubicBezTo>
                    <a:pt x="0" y="38"/>
                    <a:pt x="2" y="44"/>
                    <a:pt x="3" y="45"/>
                  </a:cubicBezTo>
                  <a:cubicBezTo>
                    <a:pt x="4" y="46"/>
                    <a:pt x="4" y="48"/>
                    <a:pt x="3" y="49"/>
                  </a:cubicBezTo>
                  <a:cubicBezTo>
                    <a:pt x="6" y="50"/>
                    <a:pt x="8" y="51"/>
                    <a:pt x="9" y="52"/>
                  </a:cubicBezTo>
                  <a:cubicBezTo>
                    <a:pt x="11" y="52"/>
                    <a:pt x="21" y="47"/>
                    <a:pt x="25" y="45"/>
                  </a:cubicBezTo>
                  <a:cubicBezTo>
                    <a:pt x="28" y="44"/>
                    <a:pt x="32" y="43"/>
                    <a:pt x="34" y="41"/>
                  </a:cubicBezTo>
                  <a:cubicBezTo>
                    <a:pt x="33" y="38"/>
                    <a:pt x="31" y="35"/>
                    <a:pt x="31" y="32"/>
                  </a:cubicBezTo>
                  <a:cubicBezTo>
                    <a:pt x="31" y="28"/>
                    <a:pt x="30" y="24"/>
                    <a:pt x="2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7" name="Freeform 28">
              <a:extLst>
                <a:ext uri="{FF2B5EF4-FFF2-40B4-BE49-F238E27FC236}">
                  <a16:creationId xmlns:a16="http://schemas.microsoft.com/office/drawing/2014/main" id="{40306130-F9FA-E946-9B7B-7915B3E5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8738" y="5695496"/>
              <a:ext cx="211138" cy="160338"/>
            </a:xfrm>
            <a:custGeom>
              <a:avLst/>
              <a:gdLst>
                <a:gd name="T0" fmla="*/ 20 w 61"/>
                <a:gd name="T1" fmla="*/ 24 h 46"/>
                <a:gd name="T2" fmla="*/ 24 w 61"/>
                <a:gd name="T3" fmla="*/ 23 h 46"/>
                <a:gd name="T4" fmla="*/ 30 w 61"/>
                <a:gd name="T5" fmla="*/ 22 h 46"/>
                <a:gd name="T6" fmla="*/ 36 w 61"/>
                <a:gd name="T7" fmla="*/ 30 h 46"/>
                <a:gd name="T8" fmla="*/ 37 w 61"/>
                <a:gd name="T9" fmla="*/ 35 h 46"/>
                <a:gd name="T10" fmla="*/ 38 w 61"/>
                <a:gd name="T11" fmla="*/ 36 h 46"/>
                <a:gd name="T12" fmla="*/ 43 w 61"/>
                <a:gd name="T13" fmla="*/ 34 h 46"/>
                <a:gd name="T14" fmla="*/ 46 w 61"/>
                <a:gd name="T15" fmla="*/ 41 h 46"/>
                <a:gd name="T16" fmla="*/ 50 w 61"/>
                <a:gd name="T17" fmla="*/ 44 h 46"/>
                <a:gd name="T18" fmla="*/ 53 w 61"/>
                <a:gd name="T19" fmla="*/ 42 h 46"/>
                <a:gd name="T20" fmla="*/ 54 w 61"/>
                <a:gd name="T21" fmla="*/ 43 h 46"/>
                <a:gd name="T22" fmla="*/ 56 w 61"/>
                <a:gd name="T23" fmla="*/ 40 h 46"/>
                <a:gd name="T24" fmla="*/ 56 w 61"/>
                <a:gd name="T25" fmla="*/ 36 h 46"/>
                <a:gd name="T26" fmla="*/ 59 w 61"/>
                <a:gd name="T27" fmla="*/ 35 h 46"/>
                <a:gd name="T28" fmla="*/ 58 w 61"/>
                <a:gd name="T29" fmla="*/ 30 h 46"/>
                <a:gd name="T30" fmla="*/ 57 w 61"/>
                <a:gd name="T31" fmla="*/ 26 h 46"/>
                <a:gd name="T32" fmla="*/ 57 w 61"/>
                <a:gd name="T33" fmla="*/ 20 h 46"/>
                <a:gd name="T34" fmla="*/ 56 w 61"/>
                <a:gd name="T35" fmla="*/ 19 h 46"/>
                <a:gd name="T36" fmla="*/ 54 w 61"/>
                <a:gd name="T37" fmla="*/ 14 h 46"/>
                <a:gd name="T38" fmla="*/ 54 w 61"/>
                <a:gd name="T39" fmla="*/ 11 h 46"/>
                <a:gd name="T40" fmla="*/ 51 w 61"/>
                <a:gd name="T41" fmla="*/ 8 h 46"/>
                <a:gd name="T42" fmla="*/ 48 w 61"/>
                <a:gd name="T43" fmla="*/ 2 h 46"/>
                <a:gd name="T44" fmla="*/ 42 w 61"/>
                <a:gd name="T45" fmla="*/ 6 h 46"/>
                <a:gd name="T46" fmla="*/ 37 w 61"/>
                <a:gd name="T47" fmla="*/ 5 h 46"/>
                <a:gd name="T48" fmla="*/ 32 w 61"/>
                <a:gd name="T49" fmla="*/ 6 h 46"/>
                <a:gd name="T50" fmla="*/ 30 w 61"/>
                <a:gd name="T51" fmla="*/ 4 h 46"/>
                <a:gd name="T52" fmla="*/ 30 w 61"/>
                <a:gd name="T53" fmla="*/ 3 h 46"/>
                <a:gd name="T54" fmla="*/ 29 w 61"/>
                <a:gd name="T55" fmla="*/ 3 h 46"/>
                <a:gd name="T56" fmla="*/ 17 w 61"/>
                <a:gd name="T57" fmla="*/ 2 h 46"/>
                <a:gd name="T58" fmla="*/ 11 w 61"/>
                <a:gd name="T59" fmla="*/ 0 h 46"/>
                <a:gd name="T60" fmla="*/ 10 w 61"/>
                <a:gd name="T61" fmla="*/ 4 h 46"/>
                <a:gd name="T62" fmla="*/ 10 w 61"/>
                <a:gd name="T63" fmla="*/ 7 h 46"/>
                <a:gd name="T64" fmla="*/ 7 w 61"/>
                <a:gd name="T65" fmla="*/ 9 h 46"/>
                <a:gd name="T66" fmla="*/ 1 w 61"/>
                <a:gd name="T67" fmla="*/ 12 h 46"/>
                <a:gd name="T68" fmla="*/ 0 w 61"/>
                <a:gd name="T69" fmla="*/ 13 h 46"/>
                <a:gd name="T70" fmla="*/ 6 w 61"/>
                <a:gd name="T71" fmla="*/ 20 h 46"/>
                <a:gd name="T72" fmla="*/ 15 w 61"/>
                <a:gd name="T73" fmla="*/ 30 h 46"/>
                <a:gd name="T74" fmla="*/ 20 w 61"/>
                <a:gd name="T7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" h="46">
                  <a:moveTo>
                    <a:pt x="20" y="24"/>
                  </a:moveTo>
                  <a:cubicBezTo>
                    <a:pt x="20" y="22"/>
                    <a:pt x="22" y="23"/>
                    <a:pt x="24" y="23"/>
                  </a:cubicBezTo>
                  <a:cubicBezTo>
                    <a:pt x="26" y="24"/>
                    <a:pt x="28" y="22"/>
                    <a:pt x="30" y="22"/>
                  </a:cubicBezTo>
                  <a:cubicBezTo>
                    <a:pt x="32" y="22"/>
                    <a:pt x="36" y="28"/>
                    <a:pt x="36" y="30"/>
                  </a:cubicBezTo>
                  <a:cubicBezTo>
                    <a:pt x="36" y="32"/>
                    <a:pt x="36" y="34"/>
                    <a:pt x="37" y="35"/>
                  </a:cubicBezTo>
                  <a:cubicBezTo>
                    <a:pt x="37" y="35"/>
                    <a:pt x="38" y="35"/>
                    <a:pt x="38" y="36"/>
                  </a:cubicBezTo>
                  <a:cubicBezTo>
                    <a:pt x="41" y="35"/>
                    <a:pt x="43" y="34"/>
                    <a:pt x="43" y="34"/>
                  </a:cubicBezTo>
                  <a:cubicBezTo>
                    <a:pt x="44" y="34"/>
                    <a:pt x="46" y="39"/>
                    <a:pt x="46" y="41"/>
                  </a:cubicBezTo>
                  <a:cubicBezTo>
                    <a:pt x="45" y="44"/>
                    <a:pt x="48" y="46"/>
                    <a:pt x="50" y="44"/>
                  </a:cubicBezTo>
                  <a:cubicBezTo>
                    <a:pt x="51" y="42"/>
                    <a:pt x="52" y="40"/>
                    <a:pt x="53" y="42"/>
                  </a:cubicBezTo>
                  <a:cubicBezTo>
                    <a:pt x="53" y="42"/>
                    <a:pt x="53" y="43"/>
                    <a:pt x="54" y="43"/>
                  </a:cubicBezTo>
                  <a:cubicBezTo>
                    <a:pt x="55" y="42"/>
                    <a:pt x="56" y="41"/>
                    <a:pt x="56" y="40"/>
                  </a:cubicBezTo>
                  <a:cubicBezTo>
                    <a:pt x="58" y="39"/>
                    <a:pt x="55" y="37"/>
                    <a:pt x="56" y="36"/>
                  </a:cubicBezTo>
                  <a:cubicBezTo>
                    <a:pt x="57" y="34"/>
                    <a:pt x="58" y="36"/>
                    <a:pt x="59" y="35"/>
                  </a:cubicBezTo>
                  <a:cubicBezTo>
                    <a:pt x="61" y="34"/>
                    <a:pt x="58" y="31"/>
                    <a:pt x="58" y="30"/>
                  </a:cubicBezTo>
                  <a:cubicBezTo>
                    <a:pt x="58" y="29"/>
                    <a:pt x="58" y="27"/>
                    <a:pt x="57" y="26"/>
                  </a:cubicBezTo>
                  <a:cubicBezTo>
                    <a:pt x="55" y="26"/>
                    <a:pt x="56" y="23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5" y="17"/>
                    <a:pt x="55" y="14"/>
                    <a:pt x="54" y="14"/>
                  </a:cubicBezTo>
                  <a:cubicBezTo>
                    <a:pt x="52" y="14"/>
                    <a:pt x="52" y="12"/>
                    <a:pt x="54" y="11"/>
                  </a:cubicBezTo>
                  <a:cubicBezTo>
                    <a:pt x="55" y="11"/>
                    <a:pt x="51" y="9"/>
                    <a:pt x="51" y="8"/>
                  </a:cubicBezTo>
                  <a:cubicBezTo>
                    <a:pt x="51" y="6"/>
                    <a:pt x="49" y="2"/>
                    <a:pt x="48" y="2"/>
                  </a:cubicBezTo>
                  <a:cubicBezTo>
                    <a:pt x="47" y="1"/>
                    <a:pt x="43" y="6"/>
                    <a:pt x="42" y="6"/>
                  </a:cubicBezTo>
                  <a:cubicBezTo>
                    <a:pt x="41" y="6"/>
                    <a:pt x="37" y="3"/>
                    <a:pt x="37" y="5"/>
                  </a:cubicBezTo>
                  <a:cubicBezTo>
                    <a:pt x="36" y="8"/>
                    <a:pt x="33" y="4"/>
                    <a:pt x="32" y="6"/>
                  </a:cubicBezTo>
                  <a:cubicBezTo>
                    <a:pt x="31" y="8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4"/>
                    <a:pt x="17" y="3"/>
                    <a:pt x="17" y="2"/>
                  </a:cubicBezTo>
                  <a:cubicBezTo>
                    <a:pt x="17" y="1"/>
                    <a:pt x="11" y="0"/>
                    <a:pt x="11" y="0"/>
                  </a:cubicBezTo>
                  <a:cubicBezTo>
                    <a:pt x="11" y="0"/>
                    <a:pt x="12" y="3"/>
                    <a:pt x="10" y="4"/>
                  </a:cubicBezTo>
                  <a:cubicBezTo>
                    <a:pt x="8" y="4"/>
                    <a:pt x="10" y="7"/>
                    <a:pt x="10" y="7"/>
                  </a:cubicBezTo>
                  <a:cubicBezTo>
                    <a:pt x="10" y="8"/>
                    <a:pt x="8" y="9"/>
                    <a:pt x="7" y="9"/>
                  </a:cubicBezTo>
                  <a:cubicBezTo>
                    <a:pt x="6" y="8"/>
                    <a:pt x="2" y="11"/>
                    <a:pt x="1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16"/>
                    <a:pt x="2" y="18"/>
                    <a:pt x="6" y="20"/>
                  </a:cubicBezTo>
                  <a:cubicBezTo>
                    <a:pt x="8" y="23"/>
                    <a:pt x="12" y="26"/>
                    <a:pt x="15" y="30"/>
                  </a:cubicBezTo>
                  <a:cubicBezTo>
                    <a:pt x="17" y="28"/>
                    <a:pt x="20" y="26"/>
                    <a:pt x="20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8" name="Freeform 29">
              <a:extLst>
                <a:ext uri="{FF2B5EF4-FFF2-40B4-BE49-F238E27FC236}">
                  <a16:creationId xmlns:a16="http://schemas.microsoft.com/office/drawing/2014/main" id="{AA94E049-4B0B-4C4A-A4BF-0BFEBAFF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8750" y="5814559"/>
              <a:ext cx="119063" cy="114300"/>
            </a:xfrm>
            <a:custGeom>
              <a:avLst/>
              <a:gdLst>
                <a:gd name="T0" fmla="*/ 27 w 34"/>
                <a:gd name="T1" fmla="*/ 19 h 33"/>
                <a:gd name="T2" fmla="*/ 24 w 34"/>
                <a:gd name="T3" fmla="*/ 17 h 33"/>
                <a:gd name="T4" fmla="*/ 25 w 34"/>
                <a:gd name="T5" fmla="*/ 11 h 33"/>
                <a:gd name="T6" fmla="*/ 25 w 34"/>
                <a:gd name="T7" fmla="*/ 9 h 33"/>
                <a:gd name="T8" fmla="*/ 24 w 34"/>
                <a:gd name="T9" fmla="*/ 8 h 33"/>
                <a:gd name="T10" fmla="*/ 21 w 34"/>
                <a:gd name="T11" fmla="*/ 10 h 33"/>
                <a:gd name="T12" fmla="*/ 17 w 34"/>
                <a:gd name="T13" fmla="*/ 7 h 33"/>
                <a:gd name="T14" fmla="*/ 14 w 34"/>
                <a:gd name="T15" fmla="*/ 0 h 33"/>
                <a:gd name="T16" fmla="*/ 9 w 34"/>
                <a:gd name="T17" fmla="*/ 2 h 33"/>
                <a:gd name="T18" fmla="*/ 8 w 34"/>
                <a:gd name="T19" fmla="*/ 6 h 33"/>
                <a:gd name="T20" fmla="*/ 1 w 34"/>
                <a:gd name="T21" fmla="*/ 11 h 33"/>
                <a:gd name="T22" fmla="*/ 0 w 34"/>
                <a:gd name="T23" fmla="*/ 14 h 33"/>
                <a:gd name="T24" fmla="*/ 10 w 34"/>
                <a:gd name="T25" fmla="*/ 21 h 33"/>
                <a:gd name="T26" fmla="*/ 29 w 34"/>
                <a:gd name="T27" fmla="*/ 32 h 33"/>
                <a:gd name="T28" fmla="*/ 31 w 34"/>
                <a:gd name="T29" fmla="*/ 33 h 33"/>
                <a:gd name="T30" fmla="*/ 33 w 34"/>
                <a:gd name="T31" fmla="*/ 25 h 33"/>
                <a:gd name="T32" fmla="*/ 27 w 34"/>
                <a:gd name="T33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3">
                  <a:moveTo>
                    <a:pt x="27" y="19"/>
                  </a:moveTo>
                  <a:cubicBezTo>
                    <a:pt x="24" y="18"/>
                    <a:pt x="23" y="18"/>
                    <a:pt x="24" y="17"/>
                  </a:cubicBezTo>
                  <a:cubicBezTo>
                    <a:pt x="25" y="16"/>
                    <a:pt x="25" y="14"/>
                    <a:pt x="25" y="11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4" y="9"/>
                    <a:pt x="24" y="8"/>
                    <a:pt x="24" y="8"/>
                  </a:cubicBezTo>
                  <a:cubicBezTo>
                    <a:pt x="23" y="6"/>
                    <a:pt x="22" y="8"/>
                    <a:pt x="21" y="10"/>
                  </a:cubicBezTo>
                  <a:cubicBezTo>
                    <a:pt x="19" y="12"/>
                    <a:pt x="16" y="10"/>
                    <a:pt x="17" y="7"/>
                  </a:cubicBezTo>
                  <a:cubicBezTo>
                    <a:pt x="17" y="5"/>
                    <a:pt x="15" y="0"/>
                    <a:pt x="14" y="0"/>
                  </a:cubicBezTo>
                  <a:cubicBezTo>
                    <a:pt x="14" y="0"/>
                    <a:pt x="12" y="1"/>
                    <a:pt x="9" y="2"/>
                  </a:cubicBezTo>
                  <a:cubicBezTo>
                    <a:pt x="9" y="3"/>
                    <a:pt x="8" y="4"/>
                    <a:pt x="8" y="6"/>
                  </a:cubicBezTo>
                  <a:cubicBezTo>
                    <a:pt x="7" y="7"/>
                    <a:pt x="3" y="10"/>
                    <a:pt x="1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3" y="16"/>
                    <a:pt x="7" y="18"/>
                    <a:pt x="10" y="21"/>
                  </a:cubicBezTo>
                  <a:cubicBezTo>
                    <a:pt x="16" y="25"/>
                    <a:pt x="25" y="31"/>
                    <a:pt x="29" y="32"/>
                  </a:cubicBezTo>
                  <a:cubicBezTo>
                    <a:pt x="29" y="33"/>
                    <a:pt x="30" y="33"/>
                    <a:pt x="31" y="33"/>
                  </a:cubicBezTo>
                  <a:cubicBezTo>
                    <a:pt x="32" y="28"/>
                    <a:pt x="33" y="28"/>
                    <a:pt x="33" y="25"/>
                  </a:cubicBezTo>
                  <a:cubicBezTo>
                    <a:pt x="34" y="23"/>
                    <a:pt x="29" y="21"/>
                    <a:pt x="27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9" name="Freeform 30">
              <a:extLst>
                <a:ext uri="{FF2B5EF4-FFF2-40B4-BE49-F238E27FC236}">
                  <a16:creationId xmlns:a16="http://schemas.microsoft.com/office/drawing/2014/main" id="{7930A5D7-1F1B-3040-AC33-8FDA9CCF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1125" y="5771696"/>
              <a:ext cx="79375" cy="90488"/>
            </a:xfrm>
            <a:custGeom>
              <a:avLst/>
              <a:gdLst>
                <a:gd name="T0" fmla="*/ 22 w 23"/>
                <a:gd name="T1" fmla="*/ 18 h 26"/>
                <a:gd name="T2" fmla="*/ 22 w 23"/>
                <a:gd name="T3" fmla="*/ 13 h 26"/>
                <a:gd name="T4" fmla="*/ 21 w 23"/>
                <a:gd name="T5" fmla="*/ 8 h 26"/>
                <a:gd name="T6" fmla="*/ 15 w 23"/>
                <a:gd name="T7" fmla="*/ 0 h 26"/>
                <a:gd name="T8" fmla="*/ 9 w 23"/>
                <a:gd name="T9" fmla="*/ 1 h 26"/>
                <a:gd name="T10" fmla="*/ 5 w 23"/>
                <a:gd name="T11" fmla="*/ 2 h 26"/>
                <a:gd name="T12" fmla="*/ 0 w 23"/>
                <a:gd name="T13" fmla="*/ 8 h 26"/>
                <a:gd name="T14" fmla="*/ 1 w 23"/>
                <a:gd name="T15" fmla="*/ 11 h 26"/>
                <a:gd name="T16" fmla="*/ 7 w 23"/>
                <a:gd name="T17" fmla="*/ 21 h 26"/>
                <a:gd name="T18" fmla="*/ 14 w 23"/>
                <a:gd name="T19" fmla="*/ 26 h 26"/>
                <a:gd name="T20" fmla="*/ 15 w 23"/>
                <a:gd name="T21" fmla="*/ 23 h 26"/>
                <a:gd name="T22" fmla="*/ 22 w 23"/>
                <a:gd name="T2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26">
                  <a:moveTo>
                    <a:pt x="22" y="18"/>
                  </a:moveTo>
                  <a:cubicBezTo>
                    <a:pt x="22" y="16"/>
                    <a:pt x="23" y="14"/>
                    <a:pt x="22" y="13"/>
                  </a:cubicBezTo>
                  <a:cubicBezTo>
                    <a:pt x="21" y="12"/>
                    <a:pt x="21" y="10"/>
                    <a:pt x="21" y="8"/>
                  </a:cubicBezTo>
                  <a:cubicBezTo>
                    <a:pt x="21" y="6"/>
                    <a:pt x="17" y="0"/>
                    <a:pt x="15" y="0"/>
                  </a:cubicBezTo>
                  <a:cubicBezTo>
                    <a:pt x="13" y="0"/>
                    <a:pt x="11" y="2"/>
                    <a:pt x="9" y="1"/>
                  </a:cubicBezTo>
                  <a:cubicBezTo>
                    <a:pt x="7" y="1"/>
                    <a:pt x="5" y="0"/>
                    <a:pt x="5" y="2"/>
                  </a:cubicBezTo>
                  <a:cubicBezTo>
                    <a:pt x="5" y="4"/>
                    <a:pt x="2" y="6"/>
                    <a:pt x="0" y="8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3" y="18"/>
                    <a:pt x="4" y="19"/>
                    <a:pt x="7" y="21"/>
                  </a:cubicBezTo>
                  <a:cubicBezTo>
                    <a:pt x="8" y="22"/>
                    <a:pt x="11" y="24"/>
                    <a:pt x="14" y="26"/>
                  </a:cubicBezTo>
                  <a:cubicBezTo>
                    <a:pt x="14" y="24"/>
                    <a:pt x="15" y="23"/>
                    <a:pt x="15" y="23"/>
                  </a:cubicBezTo>
                  <a:cubicBezTo>
                    <a:pt x="17" y="22"/>
                    <a:pt x="21" y="19"/>
                    <a:pt x="22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0" name="Freeform 31">
              <a:extLst>
                <a:ext uri="{FF2B5EF4-FFF2-40B4-BE49-F238E27FC236}">
                  <a16:creationId xmlns:a16="http://schemas.microsoft.com/office/drawing/2014/main" id="{081EF9B8-10A7-B94F-9238-7706C563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54171"/>
              <a:ext cx="236538" cy="192088"/>
            </a:xfrm>
            <a:custGeom>
              <a:avLst/>
              <a:gdLst>
                <a:gd name="T0" fmla="*/ 32 w 68"/>
                <a:gd name="T1" fmla="*/ 42 h 55"/>
                <a:gd name="T2" fmla="*/ 40 w 68"/>
                <a:gd name="T3" fmla="*/ 36 h 55"/>
                <a:gd name="T4" fmla="*/ 40 w 68"/>
                <a:gd name="T5" fmla="*/ 15 h 55"/>
                <a:gd name="T6" fmla="*/ 67 w 68"/>
                <a:gd name="T7" fmla="*/ 15 h 55"/>
                <a:gd name="T8" fmla="*/ 68 w 68"/>
                <a:gd name="T9" fmla="*/ 3 h 55"/>
                <a:gd name="T10" fmla="*/ 62 w 68"/>
                <a:gd name="T11" fmla="*/ 0 h 55"/>
                <a:gd name="T12" fmla="*/ 32 w 68"/>
                <a:gd name="T13" fmla="*/ 0 h 55"/>
                <a:gd name="T14" fmla="*/ 28 w 68"/>
                <a:gd name="T15" fmla="*/ 7 h 55"/>
                <a:gd name="T16" fmla="*/ 17 w 68"/>
                <a:gd name="T17" fmla="*/ 22 h 55"/>
                <a:gd name="T18" fmla="*/ 3 w 68"/>
                <a:gd name="T19" fmla="*/ 47 h 55"/>
                <a:gd name="T20" fmla="*/ 0 w 68"/>
                <a:gd name="T21" fmla="*/ 55 h 55"/>
                <a:gd name="T22" fmla="*/ 32 w 68"/>
                <a:gd name="T23" fmla="*/ 55 h 55"/>
                <a:gd name="T24" fmla="*/ 32 w 68"/>
                <a:gd name="T25" fmla="*/ 4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5">
                  <a:moveTo>
                    <a:pt x="32" y="42"/>
                  </a:moveTo>
                  <a:cubicBezTo>
                    <a:pt x="32" y="40"/>
                    <a:pt x="40" y="38"/>
                    <a:pt x="40" y="36"/>
                  </a:cubicBezTo>
                  <a:cubicBezTo>
                    <a:pt x="40" y="34"/>
                    <a:pt x="40" y="15"/>
                    <a:pt x="40" y="15"/>
                  </a:cubicBezTo>
                  <a:cubicBezTo>
                    <a:pt x="40" y="15"/>
                    <a:pt x="67" y="15"/>
                    <a:pt x="67" y="15"/>
                  </a:cubicBezTo>
                  <a:cubicBezTo>
                    <a:pt x="68" y="14"/>
                    <a:pt x="68" y="9"/>
                    <a:pt x="68" y="3"/>
                  </a:cubicBezTo>
                  <a:cubicBezTo>
                    <a:pt x="67" y="1"/>
                    <a:pt x="68" y="0"/>
                    <a:pt x="62" y="0"/>
                  </a:cubicBezTo>
                  <a:cubicBezTo>
                    <a:pt x="57" y="0"/>
                    <a:pt x="42" y="0"/>
                    <a:pt x="32" y="0"/>
                  </a:cubicBezTo>
                  <a:cubicBezTo>
                    <a:pt x="30" y="2"/>
                    <a:pt x="28" y="5"/>
                    <a:pt x="28" y="7"/>
                  </a:cubicBezTo>
                  <a:cubicBezTo>
                    <a:pt x="26" y="11"/>
                    <a:pt x="17" y="17"/>
                    <a:pt x="17" y="22"/>
                  </a:cubicBezTo>
                  <a:cubicBezTo>
                    <a:pt x="17" y="28"/>
                    <a:pt x="8" y="36"/>
                    <a:pt x="3" y="47"/>
                  </a:cubicBezTo>
                  <a:cubicBezTo>
                    <a:pt x="1" y="50"/>
                    <a:pt x="1" y="53"/>
                    <a:pt x="0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44"/>
                    <a:pt x="32" y="4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1" name="Freeform 32">
              <a:extLst>
                <a:ext uri="{FF2B5EF4-FFF2-40B4-BE49-F238E27FC236}">
                  <a16:creationId xmlns:a16="http://schemas.microsoft.com/office/drawing/2014/main" id="{2A0D0A28-EFC0-4E47-959D-909C7852B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175" y="5265284"/>
              <a:ext cx="339725" cy="371475"/>
            </a:xfrm>
            <a:custGeom>
              <a:avLst/>
              <a:gdLst>
                <a:gd name="T0" fmla="*/ 8 w 98"/>
                <a:gd name="T1" fmla="*/ 93 h 107"/>
                <a:gd name="T2" fmla="*/ 15 w 98"/>
                <a:gd name="T3" fmla="*/ 93 h 107"/>
                <a:gd name="T4" fmla="*/ 21 w 98"/>
                <a:gd name="T5" fmla="*/ 92 h 107"/>
                <a:gd name="T6" fmla="*/ 26 w 98"/>
                <a:gd name="T7" fmla="*/ 96 h 107"/>
                <a:gd name="T8" fmla="*/ 29 w 98"/>
                <a:gd name="T9" fmla="*/ 96 h 107"/>
                <a:gd name="T10" fmla="*/ 34 w 98"/>
                <a:gd name="T11" fmla="*/ 103 h 107"/>
                <a:gd name="T12" fmla="*/ 38 w 98"/>
                <a:gd name="T13" fmla="*/ 107 h 107"/>
                <a:gd name="T14" fmla="*/ 42 w 98"/>
                <a:gd name="T15" fmla="*/ 105 h 107"/>
                <a:gd name="T16" fmla="*/ 47 w 98"/>
                <a:gd name="T17" fmla="*/ 103 h 107"/>
                <a:gd name="T18" fmla="*/ 51 w 98"/>
                <a:gd name="T19" fmla="*/ 102 h 107"/>
                <a:gd name="T20" fmla="*/ 57 w 98"/>
                <a:gd name="T21" fmla="*/ 102 h 107"/>
                <a:gd name="T22" fmla="*/ 62 w 98"/>
                <a:gd name="T23" fmla="*/ 101 h 107"/>
                <a:gd name="T24" fmla="*/ 93 w 98"/>
                <a:gd name="T25" fmla="*/ 101 h 107"/>
                <a:gd name="T26" fmla="*/ 94 w 98"/>
                <a:gd name="T27" fmla="*/ 94 h 107"/>
                <a:gd name="T28" fmla="*/ 92 w 98"/>
                <a:gd name="T29" fmla="*/ 91 h 107"/>
                <a:gd name="T30" fmla="*/ 84 w 98"/>
                <a:gd name="T31" fmla="*/ 20 h 107"/>
                <a:gd name="T32" fmla="*/ 98 w 98"/>
                <a:gd name="T33" fmla="*/ 20 h 107"/>
                <a:gd name="T34" fmla="*/ 69 w 98"/>
                <a:gd name="T35" fmla="*/ 2 h 107"/>
                <a:gd name="T36" fmla="*/ 68 w 98"/>
                <a:gd name="T37" fmla="*/ 0 h 107"/>
                <a:gd name="T38" fmla="*/ 67 w 98"/>
                <a:gd name="T39" fmla="*/ 12 h 107"/>
                <a:gd name="T40" fmla="*/ 40 w 98"/>
                <a:gd name="T41" fmla="*/ 12 h 107"/>
                <a:gd name="T42" fmla="*/ 40 w 98"/>
                <a:gd name="T43" fmla="*/ 33 h 107"/>
                <a:gd name="T44" fmla="*/ 32 w 98"/>
                <a:gd name="T45" fmla="*/ 39 h 107"/>
                <a:gd name="T46" fmla="*/ 32 w 98"/>
                <a:gd name="T47" fmla="*/ 52 h 107"/>
                <a:gd name="T48" fmla="*/ 0 w 98"/>
                <a:gd name="T49" fmla="*/ 52 h 107"/>
                <a:gd name="T50" fmla="*/ 5 w 98"/>
                <a:gd name="T51" fmla="*/ 61 h 107"/>
                <a:gd name="T52" fmla="*/ 7 w 98"/>
                <a:gd name="T53" fmla="*/ 74 h 107"/>
                <a:gd name="T54" fmla="*/ 4 w 98"/>
                <a:gd name="T55" fmla="*/ 90 h 107"/>
                <a:gd name="T56" fmla="*/ 3 w 98"/>
                <a:gd name="T57" fmla="*/ 97 h 107"/>
                <a:gd name="T58" fmla="*/ 3 w 98"/>
                <a:gd name="T59" fmla="*/ 97 h 107"/>
                <a:gd name="T60" fmla="*/ 8 w 98"/>
                <a:gd name="T61" fmla="*/ 93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8" h="107">
                  <a:moveTo>
                    <a:pt x="8" y="93"/>
                  </a:moveTo>
                  <a:cubicBezTo>
                    <a:pt x="10" y="93"/>
                    <a:pt x="15" y="93"/>
                    <a:pt x="15" y="93"/>
                  </a:cubicBezTo>
                  <a:cubicBezTo>
                    <a:pt x="15" y="93"/>
                    <a:pt x="19" y="91"/>
                    <a:pt x="21" y="92"/>
                  </a:cubicBezTo>
                  <a:cubicBezTo>
                    <a:pt x="23" y="93"/>
                    <a:pt x="26" y="96"/>
                    <a:pt x="26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31" y="102"/>
                    <a:pt x="34" y="103"/>
                  </a:cubicBezTo>
                  <a:cubicBezTo>
                    <a:pt x="36" y="104"/>
                    <a:pt x="37" y="106"/>
                    <a:pt x="38" y="107"/>
                  </a:cubicBezTo>
                  <a:cubicBezTo>
                    <a:pt x="40" y="107"/>
                    <a:pt x="42" y="106"/>
                    <a:pt x="42" y="105"/>
                  </a:cubicBezTo>
                  <a:cubicBezTo>
                    <a:pt x="42" y="102"/>
                    <a:pt x="43" y="100"/>
                    <a:pt x="47" y="103"/>
                  </a:cubicBezTo>
                  <a:cubicBezTo>
                    <a:pt x="51" y="106"/>
                    <a:pt x="51" y="103"/>
                    <a:pt x="51" y="102"/>
                  </a:cubicBezTo>
                  <a:cubicBezTo>
                    <a:pt x="52" y="101"/>
                    <a:pt x="55" y="102"/>
                    <a:pt x="57" y="102"/>
                  </a:cubicBezTo>
                  <a:cubicBezTo>
                    <a:pt x="59" y="102"/>
                    <a:pt x="62" y="101"/>
                    <a:pt x="62" y="101"/>
                  </a:cubicBezTo>
                  <a:cubicBezTo>
                    <a:pt x="62" y="101"/>
                    <a:pt x="92" y="101"/>
                    <a:pt x="93" y="101"/>
                  </a:cubicBezTo>
                  <a:cubicBezTo>
                    <a:pt x="95" y="100"/>
                    <a:pt x="94" y="94"/>
                    <a:pt x="94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83" y="11"/>
                    <a:pt x="71" y="2"/>
                    <a:pt x="69" y="2"/>
                  </a:cubicBezTo>
                  <a:cubicBezTo>
                    <a:pt x="68" y="1"/>
                    <a:pt x="68" y="1"/>
                    <a:pt x="68" y="0"/>
                  </a:cubicBezTo>
                  <a:cubicBezTo>
                    <a:pt x="68" y="6"/>
                    <a:pt x="68" y="11"/>
                    <a:pt x="67" y="12"/>
                  </a:cubicBezTo>
                  <a:cubicBezTo>
                    <a:pt x="67" y="12"/>
                    <a:pt x="40" y="12"/>
                    <a:pt x="40" y="12"/>
                  </a:cubicBezTo>
                  <a:cubicBezTo>
                    <a:pt x="40" y="12"/>
                    <a:pt x="40" y="31"/>
                    <a:pt x="40" y="33"/>
                  </a:cubicBezTo>
                  <a:cubicBezTo>
                    <a:pt x="40" y="35"/>
                    <a:pt x="32" y="37"/>
                    <a:pt x="32" y="39"/>
                  </a:cubicBezTo>
                  <a:cubicBezTo>
                    <a:pt x="32" y="41"/>
                    <a:pt x="32" y="52"/>
                    <a:pt x="32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7"/>
                    <a:pt x="3" y="59"/>
                    <a:pt x="5" y="61"/>
                  </a:cubicBezTo>
                  <a:cubicBezTo>
                    <a:pt x="7" y="64"/>
                    <a:pt x="3" y="69"/>
                    <a:pt x="7" y="74"/>
                  </a:cubicBezTo>
                  <a:cubicBezTo>
                    <a:pt x="10" y="79"/>
                    <a:pt x="6" y="87"/>
                    <a:pt x="4" y="90"/>
                  </a:cubicBezTo>
                  <a:cubicBezTo>
                    <a:pt x="3" y="91"/>
                    <a:pt x="3" y="94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5" y="96"/>
                    <a:pt x="5" y="92"/>
                    <a:pt x="8" y="9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2" name="Freeform 33">
              <a:extLst>
                <a:ext uri="{FF2B5EF4-FFF2-40B4-BE49-F238E27FC236}">
                  <a16:creationId xmlns:a16="http://schemas.microsoft.com/office/drawing/2014/main" id="{C7546E1C-6DA0-9A48-B64A-4BD1F8FF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4938" y="5335134"/>
              <a:ext cx="465138" cy="436563"/>
            </a:xfrm>
            <a:custGeom>
              <a:avLst/>
              <a:gdLst>
                <a:gd name="T0" fmla="*/ 127 w 134"/>
                <a:gd name="T1" fmla="*/ 52 h 126"/>
                <a:gd name="T2" fmla="*/ 123 w 134"/>
                <a:gd name="T3" fmla="*/ 44 h 126"/>
                <a:gd name="T4" fmla="*/ 114 w 134"/>
                <a:gd name="T5" fmla="*/ 41 h 126"/>
                <a:gd name="T6" fmla="*/ 109 w 134"/>
                <a:gd name="T7" fmla="*/ 34 h 126"/>
                <a:gd name="T8" fmla="*/ 60 w 134"/>
                <a:gd name="T9" fmla="*/ 0 h 126"/>
                <a:gd name="T10" fmla="*/ 46 w 134"/>
                <a:gd name="T11" fmla="*/ 0 h 126"/>
                <a:gd name="T12" fmla="*/ 54 w 134"/>
                <a:gd name="T13" fmla="*/ 71 h 126"/>
                <a:gd name="T14" fmla="*/ 56 w 134"/>
                <a:gd name="T15" fmla="*/ 74 h 126"/>
                <a:gd name="T16" fmla="*/ 55 w 134"/>
                <a:gd name="T17" fmla="*/ 81 h 126"/>
                <a:gd name="T18" fmla="*/ 24 w 134"/>
                <a:gd name="T19" fmla="*/ 81 h 126"/>
                <a:gd name="T20" fmla="*/ 19 w 134"/>
                <a:gd name="T21" fmla="*/ 82 h 126"/>
                <a:gd name="T22" fmla="*/ 13 w 134"/>
                <a:gd name="T23" fmla="*/ 82 h 126"/>
                <a:gd name="T24" fmla="*/ 9 w 134"/>
                <a:gd name="T25" fmla="*/ 83 h 126"/>
                <a:gd name="T26" fmla="*/ 4 w 134"/>
                <a:gd name="T27" fmla="*/ 85 h 126"/>
                <a:gd name="T28" fmla="*/ 0 w 134"/>
                <a:gd name="T29" fmla="*/ 87 h 126"/>
                <a:gd name="T30" fmla="*/ 1 w 134"/>
                <a:gd name="T31" fmla="*/ 89 h 126"/>
                <a:gd name="T32" fmla="*/ 2 w 134"/>
                <a:gd name="T33" fmla="*/ 91 h 126"/>
                <a:gd name="T34" fmla="*/ 3 w 134"/>
                <a:gd name="T35" fmla="*/ 96 h 126"/>
                <a:gd name="T36" fmla="*/ 8 w 134"/>
                <a:gd name="T37" fmla="*/ 101 h 126"/>
                <a:gd name="T38" fmla="*/ 8 w 134"/>
                <a:gd name="T39" fmla="*/ 108 h 126"/>
                <a:gd name="T40" fmla="*/ 10 w 134"/>
                <a:gd name="T41" fmla="*/ 110 h 126"/>
                <a:gd name="T42" fmla="*/ 15 w 134"/>
                <a:gd name="T43" fmla="*/ 109 h 126"/>
                <a:gd name="T44" fmla="*/ 20 w 134"/>
                <a:gd name="T45" fmla="*/ 110 h 126"/>
                <a:gd name="T46" fmla="*/ 26 w 134"/>
                <a:gd name="T47" fmla="*/ 106 h 126"/>
                <a:gd name="T48" fmla="*/ 29 w 134"/>
                <a:gd name="T49" fmla="*/ 112 h 126"/>
                <a:gd name="T50" fmla="*/ 32 w 134"/>
                <a:gd name="T51" fmla="*/ 115 h 126"/>
                <a:gd name="T52" fmla="*/ 32 w 134"/>
                <a:gd name="T53" fmla="*/ 118 h 126"/>
                <a:gd name="T54" fmla="*/ 34 w 134"/>
                <a:gd name="T55" fmla="*/ 123 h 126"/>
                <a:gd name="T56" fmla="*/ 37 w 134"/>
                <a:gd name="T57" fmla="*/ 123 h 126"/>
                <a:gd name="T58" fmla="*/ 41 w 134"/>
                <a:gd name="T59" fmla="*/ 125 h 126"/>
                <a:gd name="T60" fmla="*/ 46 w 134"/>
                <a:gd name="T61" fmla="*/ 122 h 126"/>
                <a:gd name="T62" fmla="*/ 50 w 134"/>
                <a:gd name="T63" fmla="*/ 122 h 126"/>
                <a:gd name="T64" fmla="*/ 53 w 134"/>
                <a:gd name="T65" fmla="*/ 123 h 126"/>
                <a:gd name="T66" fmla="*/ 55 w 134"/>
                <a:gd name="T67" fmla="*/ 122 h 126"/>
                <a:gd name="T68" fmla="*/ 57 w 134"/>
                <a:gd name="T69" fmla="*/ 116 h 126"/>
                <a:gd name="T70" fmla="*/ 57 w 134"/>
                <a:gd name="T71" fmla="*/ 111 h 126"/>
                <a:gd name="T72" fmla="*/ 63 w 134"/>
                <a:gd name="T73" fmla="*/ 108 h 126"/>
                <a:gd name="T74" fmla="*/ 66 w 134"/>
                <a:gd name="T75" fmla="*/ 103 h 126"/>
                <a:gd name="T76" fmla="*/ 69 w 134"/>
                <a:gd name="T77" fmla="*/ 97 h 126"/>
                <a:gd name="T78" fmla="*/ 74 w 134"/>
                <a:gd name="T79" fmla="*/ 97 h 126"/>
                <a:gd name="T80" fmla="*/ 77 w 134"/>
                <a:gd name="T81" fmla="*/ 94 h 126"/>
                <a:gd name="T82" fmla="*/ 81 w 134"/>
                <a:gd name="T83" fmla="*/ 92 h 126"/>
                <a:gd name="T84" fmla="*/ 84 w 134"/>
                <a:gd name="T85" fmla="*/ 90 h 126"/>
                <a:gd name="T86" fmla="*/ 91 w 134"/>
                <a:gd name="T87" fmla="*/ 87 h 126"/>
                <a:gd name="T88" fmla="*/ 97 w 134"/>
                <a:gd name="T89" fmla="*/ 85 h 126"/>
                <a:gd name="T90" fmla="*/ 107 w 134"/>
                <a:gd name="T91" fmla="*/ 85 h 126"/>
                <a:gd name="T92" fmla="*/ 113 w 134"/>
                <a:gd name="T93" fmla="*/ 83 h 126"/>
                <a:gd name="T94" fmla="*/ 126 w 134"/>
                <a:gd name="T95" fmla="*/ 82 h 126"/>
                <a:gd name="T96" fmla="*/ 131 w 134"/>
                <a:gd name="T97" fmla="*/ 78 h 126"/>
                <a:gd name="T98" fmla="*/ 134 w 134"/>
                <a:gd name="T99" fmla="*/ 72 h 126"/>
                <a:gd name="T100" fmla="*/ 134 w 134"/>
                <a:gd name="T101" fmla="*/ 51 h 126"/>
                <a:gd name="T102" fmla="*/ 127 w 134"/>
                <a:gd name="T103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" h="126">
                  <a:moveTo>
                    <a:pt x="127" y="52"/>
                  </a:moveTo>
                  <a:cubicBezTo>
                    <a:pt x="127" y="52"/>
                    <a:pt x="127" y="46"/>
                    <a:pt x="123" y="44"/>
                  </a:cubicBezTo>
                  <a:cubicBezTo>
                    <a:pt x="119" y="42"/>
                    <a:pt x="114" y="41"/>
                    <a:pt x="114" y="41"/>
                  </a:cubicBezTo>
                  <a:cubicBezTo>
                    <a:pt x="114" y="41"/>
                    <a:pt x="112" y="36"/>
                    <a:pt x="109" y="34"/>
                  </a:cubicBezTo>
                  <a:cubicBezTo>
                    <a:pt x="108" y="32"/>
                    <a:pt x="81" y="15"/>
                    <a:pt x="60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6" y="74"/>
                    <a:pt x="57" y="80"/>
                    <a:pt x="55" y="81"/>
                  </a:cubicBezTo>
                  <a:cubicBezTo>
                    <a:pt x="54" y="81"/>
                    <a:pt x="24" y="81"/>
                    <a:pt x="24" y="81"/>
                  </a:cubicBezTo>
                  <a:cubicBezTo>
                    <a:pt x="24" y="81"/>
                    <a:pt x="21" y="82"/>
                    <a:pt x="19" y="82"/>
                  </a:cubicBezTo>
                  <a:cubicBezTo>
                    <a:pt x="17" y="82"/>
                    <a:pt x="14" y="81"/>
                    <a:pt x="13" y="82"/>
                  </a:cubicBezTo>
                  <a:cubicBezTo>
                    <a:pt x="13" y="83"/>
                    <a:pt x="13" y="86"/>
                    <a:pt x="9" y="83"/>
                  </a:cubicBezTo>
                  <a:cubicBezTo>
                    <a:pt x="5" y="80"/>
                    <a:pt x="4" y="82"/>
                    <a:pt x="4" y="85"/>
                  </a:cubicBezTo>
                  <a:cubicBezTo>
                    <a:pt x="4" y="86"/>
                    <a:pt x="2" y="87"/>
                    <a:pt x="0" y="87"/>
                  </a:cubicBezTo>
                  <a:cubicBezTo>
                    <a:pt x="0" y="88"/>
                    <a:pt x="1" y="89"/>
                    <a:pt x="1" y="89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5"/>
                    <a:pt x="3" y="96"/>
                  </a:cubicBezTo>
                  <a:cubicBezTo>
                    <a:pt x="5" y="98"/>
                    <a:pt x="7" y="100"/>
                    <a:pt x="8" y="101"/>
                  </a:cubicBezTo>
                  <a:cubicBezTo>
                    <a:pt x="8" y="103"/>
                    <a:pt x="8" y="108"/>
                    <a:pt x="8" y="108"/>
                  </a:cubicBezTo>
                  <a:cubicBezTo>
                    <a:pt x="8" y="108"/>
                    <a:pt x="9" y="112"/>
                    <a:pt x="10" y="110"/>
                  </a:cubicBezTo>
                  <a:cubicBezTo>
                    <a:pt x="11" y="108"/>
                    <a:pt x="14" y="112"/>
                    <a:pt x="15" y="109"/>
                  </a:cubicBezTo>
                  <a:cubicBezTo>
                    <a:pt x="15" y="107"/>
                    <a:pt x="19" y="110"/>
                    <a:pt x="20" y="110"/>
                  </a:cubicBezTo>
                  <a:cubicBezTo>
                    <a:pt x="21" y="110"/>
                    <a:pt x="25" y="105"/>
                    <a:pt x="26" y="106"/>
                  </a:cubicBezTo>
                  <a:cubicBezTo>
                    <a:pt x="27" y="106"/>
                    <a:pt x="29" y="110"/>
                    <a:pt x="29" y="112"/>
                  </a:cubicBezTo>
                  <a:cubicBezTo>
                    <a:pt x="29" y="113"/>
                    <a:pt x="33" y="115"/>
                    <a:pt x="32" y="115"/>
                  </a:cubicBezTo>
                  <a:cubicBezTo>
                    <a:pt x="30" y="116"/>
                    <a:pt x="30" y="118"/>
                    <a:pt x="32" y="118"/>
                  </a:cubicBezTo>
                  <a:cubicBezTo>
                    <a:pt x="33" y="118"/>
                    <a:pt x="33" y="121"/>
                    <a:pt x="34" y="123"/>
                  </a:cubicBezTo>
                  <a:cubicBezTo>
                    <a:pt x="35" y="124"/>
                    <a:pt x="36" y="125"/>
                    <a:pt x="37" y="123"/>
                  </a:cubicBezTo>
                  <a:cubicBezTo>
                    <a:pt x="38" y="121"/>
                    <a:pt x="40" y="123"/>
                    <a:pt x="41" y="125"/>
                  </a:cubicBezTo>
                  <a:cubicBezTo>
                    <a:pt x="42" y="126"/>
                    <a:pt x="45" y="124"/>
                    <a:pt x="46" y="122"/>
                  </a:cubicBezTo>
                  <a:cubicBezTo>
                    <a:pt x="46" y="120"/>
                    <a:pt x="50" y="120"/>
                    <a:pt x="50" y="122"/>
                  </a:cubicBezTo>
                  <a:cubicBezTo>
                    <a:pt x="50" y="124"/>
                    <a:pt x="50" y="125"/>
                    <a:pt x="53" y="123"/>
                  </a:cubicBezTo>
                  <a:cubicBezTo>
                    <a:pt x="54" y="122"/>
                    <a:pt x="54" y="122"/>
                    <a:pt x="55" y="122"/>
                  </a:cubicBezTo>
                  <a:cubicBezTo>
                    <a:pt x="56" y="120"/>
                    <a:pt x="57" y="117"/>
                    <a:pt x="57" y="116"/>
                  </a:cubicBezTo>
                  <a:cubicBezTo>
                    <a:pt x="58" y="115"/>
                    <a:pt x="56" y="111"/>
                    <a:pt x="57" y="111"/>
                  </a:cubicBezTo>
                  <a:cubicBezTo>
                    <a:pt x="58" y="110"/>
                    <a:pt x="62" y="111"/>
                    <a:pt x="63" y="108"/>
                  </a:cubicBezTo>
                  <a:cubicBezTo>
                    <a:pt x="64" y="105"/>
                    <a:pt x="66" y="103"/>
                    <a:pt x="66" y="103"/>
                  </a:cubicBezTo>
                  <a:cubicBezTo>
                    <a:pt x="66" y="103"/>
                    <a:pt x="66" y="96"/>
                    <a:pt x="69" y="97"/>
                  </a:cubicBezTo>
                  <a:cubicBezTo>
                    <a:pt x="71" y="98"/>
                    <a:pt x="73" y="100"/>
                    <a:pt x="74" y="97"/>
                  </a:cubicBezTo>
                  <a:cubicBezTo>
                    <a:pt x="74" y="95"/>
                    <a:pt x="76" y="96"/>
                    <a:pt x="77" y="94"/>
                  </a:cubicBezTo>
                  <a:cubicBezTo>
                    <a:pt x="78" y="91"/>
                    <a:pt x="79" y="91"/>
                    <a:pt x="81" y="92"/>
                  </a:cubicBezTo>
                  <a:cubicBezTo>
                    <a:pt x="83" y="92"/>
                    <a:pt x="84" y="91"/>
                    <a:pt x="84" y="90"/>
                  </a:cubicBezTo>
                  <a:cubicBezTo>
                    <a:pt x="84" y="89"/>
                    <a:pt x="88" y="89"/>
                    <a:pt x="91" y="87"/>
                  </a:cubicBezTo>
                  <a:cubicBezTo>
                    <a:pt x="94" y="85"/>
                    <a:pt x="96" y="83"/>
                    <a:pt x="97" y="85"/>
                  </a:cubicBezTo>
                  <a:cubicBezTo>
                    <a:pt x="98" y="86"/>
                    <a:pt x="106" y="86"/>
                    <a:pt x="107" y="85"/>
                  </a:cubicBezTo>
                  <a:cubicBezTo>
                    <a:pt x="108" y="85"/>
                    <a:pt x="111" y="82"/>
                    <a:pt x="113" y="83"/>
                  </a:cubicBezTo>
                  <a:cubicBezTo>
                    <a:pt x="116" y="83"/>
                    <a:pt x="123" y="82"/>
                    <a:pt x="126" y="82"/>
                  </a:cubicBezTo>
                  <a:cubicBezTo>
                    <a:pt x="129" y="82"/>
                    <a:pt x="130" y="79"/>
                    <a:pt x="131" y="78"/>
                  </a:cubicBezTo>
                  <a:cubicBezTo>
                    <a:pt x="132" y="77"/>
                    <a:pt x="133" y="73"/>
                    <a:pt x="134" y="72"/>
                  </a:cubicBezTo>
                  <a:cubicBezTo>
                    <a:pt x="134" y="72"/>
                    <a:pt x="134" y="57"/>
                    <a:pt x="134" y="51"/>
                  </a:cubicBezTo>
                  <a:cubicBezTo>
                    <a:pt x="131" y="51"/>
                    <a:pt x="127" y="52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3" name="Freeform 34">
              <a:extLst>
                <a:ext uri="{FF2B5EF4-FFF2-40B4-BE49-F238E27FC236}">
                  <a16:creationId xmlns:a16="http://schemas.microsoft.com/office/drawing/2014/main" id="{293694AC-9F4C-614D-8CB2-24123238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5438" y="5622471"/>
              <a:ext cx="230188" cy="166688"/>
            </a:xfrm>
            <a:custGeom>
              <a:avLst/>
              <a:gdLst>
                <a:gd name="T0" fmla="*/ 66 w 66"/>
                <a:gd name="T1" fmla="*/ 27 h 48"/>
                <a:gd name="T2" fmla="*/ 63 w 66"/>
                <a:gd name="T3" fmla="*/ 25 h 48"/>
                <a:gd name="T4" fmla="*/ 62 w 66"/>
                <a:gd name="T5" fmla="*/ 21 h 48"/>
                <a:gd name="T6" fmla="*/ 58 w 66"/>
                <a:gd name="T7" fmla="*/ 22 h 48"/>
                <a:gd name="T8" fmla="*/ 55 w 66"/>
                <a:gd name="T9" fmla="*/ 19 h 48"/>
                <a:gd name="T10" fmla="*/ 53 w 66"/>
                <a:gd name="T11" fmla="*/ 16 h 48"/>
                <a:gd name="T12" fmla="*/ 50 w 66"/>
                <a:gd name="T13" fmla="*/ 11 h 48"/>
                <a:gd name="T14" fmla="*/ 47 w 66"/>
                <a:gd name="T15" fmla="*/ 7 h 48"/>
                <a:gd name="T16" fmla="*/ 47 w 66"/>
                <a:gd name="T17" fmla="*/ 2 h 48"/>
                <a:gd name="T18" fmla="*/ 42 w 66"/>
                <a:gd name="T19" fmla="*/ 2 h 48"/>
                <a:gd name="T20" fmla="*/ 36 w 66"/>
                <a:gd name="T21" fmla="*/ 4 h 48"/>
                <a:gd name="T22" fmla="*/ 29 w 66"/>
                <a:gd name="T23" fmla="*/ 7 h 48"/>
                <a:gd name="T24" fmla="*/ 26 w 66"/>
                <a:gd name="T25" fmla="*/ 9 h 48"/>
                <a:gd name="T26" fmla="*/ 22 w 66"/>
                <a:gd name="T27" fmla="*/ 11 h 48"/>
                <a:gd name="T28" fmla="*/ 19 w 66"/>
                <a:gd name="T29" fmla="*/ 14 h 48"/>
                <a:gd name="T30" fmla="*/ 14 w 66"/>
                <a:gd name="T31" fmla="*/ 14 h 48"/>
                <a:gd name="T32" fmla="*/ 11 w 66"/>
                <a:gd name="T33" fmla="*/ 20 h 48"/>
                <a:gd name="T34" fmla="*/ 8 w 66"/>
                <a:gd name="T35" fmla="*/ 25 h 48"/>
                <a:gd name="T36" fmla="*/ 2 w 66"/>
                <a:gd name="T37" fmla="*/ 28 h 48"/>
                <a:gd name="T38" fmla="*/ 2 w 66"/>
                <a:gd name="T39" fmla="*/ 33 h 48"/>
                <a:gd name="T40" fmla="*/ 0 w 66"/>
                <a:gd name="T41" fmla="*/ 39 h 48"/>
                <a:gd name="T42" fmla="*/ 4 w 66"/>
                <a:gd name="T43" fmla="*/ 42 h 48"/>
                <a:gd name="T44" fmla="*/ 11 w 66"/>
                <a:gd name="T45" fmla="*/ 45 h 48"/>
                <a:gd name="T46" fmla="*/ 21 w 66"/>
                <a:gd name="T47" fmla="*/ 44 h 48"/>
                <a:gd name="T48" fmla="*/ 23 w 66"/>
                <a:gd name="T49" fmla="*/ 43 h 48"/>
                <a:gd name="T50" fmla="*/ 22 w 66"/>
                <a:gd name="T51" fmla="*/ 35 h 48"/>
                <a:gd name="T52" fmla="*/ 42 w 66"/>
                <a:gd name="T53" fmla="*/ 36 h 48"/>
                <a:gd name="T54" fmla="*/ 45 w 66"/>
                <a:gd name="T55" fmla="*/ 34 h 48"/>
                <a:gd name="T56" fmla="*/ 53 w 66"/>
                <a:gd name="T57" fmla="*/ 35 h 48"/>
                <a:gd name="T58" fmla="*/ 57 w 66"/>
                <a:gd name="T59" fmla="*/ 32 h 48"/>
                <a:gd name="T60" fmla="*/ 64 w 66"/>
                <a:gd name="T61" fmla="*/ 30 h 48"/>
                <a:gd name="T62" fmla="*/ 66 w 66"/>
                <a:gd name="T63" fmla="*/ 27 h 48"/>
                <a:gd name="T64" fmla="*/ 66 w 66"/>
                <a:gd name="T65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8">
                  <a:moveTo>
                    <a:pt x="66" y="27"/>
                  </a:moveTo>
                  <a:cubicBezTo>
                    <a:pt x="65" y="26"/>
                    <a:pt x="63" y="25"/>
                    <a:pt x="63" y="25"/>
                  </a:cubicBezTo>
                  <a:cubicBezTo>
                    <a:pt x="62" y="25"/>
                    <a:pt x="62" y="22"/>
                    <a:pt x="62" y="21"/>
                  </a:cubicBezTo>
                  <a:cubicBezTo>
                    <a:pt x="62" y="20"/>
                    <a:pt x="59" y="22"/>
                    <a:pt x="58" y="22"/>
                  </a:cubicBezTo>
                  <a:cubicBezTo>
                    <a:pt x="57" y="21"/>
                    <a:pt x="56" y="19"/>
                    <a:pt x="55" y="19"/>
                  </a:cubicBezTo>
                  <a:cubicBezTo>
                    <a:pt x="53" y="19"/>
                    <a:pt x="53" y="17"/>
                    <a:pt x="53" y="16"/>
                  </a:cubicBezTo>
                  <a:cubicBezTo>
                    <a:pt x="53" y="14"/>
                    <a:pt x="51" y="12"/>
                    <a:pt x="50" y="11"/>
                  </a:cubicBezTo>
                  <a:cubicBezTo>
                    <a:pt x="48" y="10"/>
                    <a:pt x="48" y="7"/>
                    <a:pt x="47" y="7"/>
                  </a:cubicBezTo>
                  <a:cubicBezTo>
                    <a:pt x="46" y="6"/>
                    <a:pt x="47" y="4"/>
                    <a:pt x="47" y="2"/>
                  </a:cubicBezTo>
                  <a:cubicBezTo>
                    <a:pt x="45" y="2"/>
                    <a:pt x="42" y="2"/>
                    <a:pt x="42" y="2"/>
                  </a:cubicBezTo>
                  <a:cubicBezTo>
                    <a:pt x="41" y="0"/>
                    <a:pt x="39" y="2"/>
                    <a:pt x="36" y="4"/>
                  </a:cubicBezTo>
                  <a:cubicBezTo>
                    <a:pt x="33" y="6"/>
                    <a:pt x="29" y="6"/>
                    <a:pt x="29" y="7"/>
                  </a:cubicBezTo>
                  <a:cubicBezTo>
                    <a:pt x="29" y="8"/>
                    <a:pt x="28" y="9"/>
                    <a:pt x="26" y="9"/>
                  </a:cubicBezTo>
                  <a:cubicBezTo>
                    <a:pt x="24" y="8"/>
                    <a:pt x="23" y="8"/>
                    <a:pt x="22" y="11"/>
                  </a:cubicBezTo>
                  <a:cubicBezTo>
                    <a:pt x="21" y="13"/>
                    <a:pt x="19" y="12"/>
                    <a:pt x="19" y="14"/>
                  </a:cubicBezTo>
                  <a:cubicBezTo>
                    <a:pt x="18" y="17"/>
                    <a:pt x="16" y="15"/>
                    <a:pt x="14" y="14"/>
                  </a:cubicBezTo>
                  <a:cubicBezTo>
                    <a:pt x="11" y="13"/>
                    <a:pt x="11" y="20"/>
                    <a:pt x="11" y="20"/>
                  </a:cubicBezTo>
                  <a:cubicBezTo>
                    <a:pt x="11" y="20"/>
                    <a:pt x="9" y="22"/>
                    <a:pt x="8" y="25"/>
                  </a:cubicBezTo>
                  <a:cubicBezTo>
                    <a:pt x="7" y="28"/>
                    <a:pt x="3" y="27"/>
                    <a:pt x="2" y="28"/>
                  </a:cubicBezTo>
                  <a:cubicBezTo>
                    <a:pt x="1" y="28"/>
                    <a:pt x="3" y="32"/>
                    <a:pt x="2" y="33"/>
                  </a:cubicBezTo>
                  <a:cubicBezTo>
                    <a:pt x="2" y="34"/>
                    <a:pt x="1" y="37"/>
                    <a:pt x="0" y="39"/>
                  </a:cubicBezTo>
                  <a:cubicBezTo>
                    <a:pt x="2" y="40"/>
                    <a:pt x="4" y="41"/>
                    <a:pt x="4" y="42"/>
                  </a:cubicBezTo>
                  <a:cubicBezTo>
                    <a:pt x="5" y="43"/>
                    <a:pt x="9" y="48"/>
                    <a:pt x="11" y="45"/>
                  </a:cubicBezTo>
                  <a:cubicBezTo>
                    <a:pt x="13" y="43"/>
                    <a:pt x="19" y="43"/>
                    <a:pt x="21" y="44"/>
                  </a:cubicBezTo>
                  <a:cubicBezTo>
                    <a:pt x="22" y="46"/>
                    <a:pt x="23" y="45"/>
                    <a:pt x="23" y="43"/>
                  </a:cubicBezTo>
                  <a:cubicBezTo>
                    <a:pt x="24" y="42"/>
                    <a:pt x="21" y="37"/>
                    <a:pt x="22" y="35"/>
                  </a:cubicBezTo>
                  <a:cubicBezTo>
                    <a:pt x="23" y="34"/>
                    <a:pt x="41" y="35"/>
                    <a:pt x="42" y="36"/>
                  </a:cubicBezTo>
                  <a:cubicBezTo>
                    <a:pt x="43" y="37"/>
                    <a:pt x="43" y="33"/>
                    <a:pt x="45" y="34"/>
                  </a:cubicBezTo>
                  <a:cubicBezTo>
                    <a:pt x="48" y="34"/>
                    <a:pt x="51" y="35"/>
                    <a:pt x="53" y="35"/>
                  </a:cubicBezTo>
                  <a:cubicBezTo>
                    <a:pt x="54" y="34"/>
                    <a:pt x="56" y="32"/>
                    <a:pt x="57" y="32"/>
                  </a:cubicBezTo>
                  <a:cubicBezTo>
                    <a:pt x="58" y="32"/>
                    <a:pt x="63" y="31"/>
                    <a:pt x="64" y="30"/>
                  </a:cubicBezTo>
                  <a:cubicBezTo>
                    <a:pt x="65" y="29"/>
                    <a:pt x="66" y="29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4" name="Freeform 35">
              <a:extLst>
                <a:ext uri="{FF2B5EF4-FFF2-40B4-BE49-F238E27FC236}">
                  <a16:creationId xmlns:a16="http://schemas.microsoft.com/office/drawing/2014/main" id="{A399668D-A4F7-7449-9CB7-2385D236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5775" y="5379584"/>
              <a:ext cx="433388" cy="341313"/>
            </a:xfrm>
            <a:custGeom>
              <a:avLst/>
              <a:gdLst>
                <a:gd name="T0" fmla="*/ 120 w 125"/>
                <a:gd name="T1" fmla="*/ 14 h 98"/>
                <a:gd name="T2" fmla="*/ 119 w 125"/>
                <a:gd name="T3" fmla="*/ 4 h 98"/>
                <a:gd name="T4" fmla="*/ 113 w 125"/>
                <a:gd name="T5" fmla="*/ 8 h 98"/>
                <a:gd name="T6" fmla="*/ 108 w 125"/>
                <a:gd name="T7" fmla="*/ 3 h 98"/>
                <a:gd name="T8" fmla="*/ 96 w 125"/>
                <a:gd name="T9" fmla="*/ 0 h 98"/>
                <a:gd name="T10" fmla="*/ 61 w 125"/>
                <a:gd name="T11" fmla="*/ 22 h 98"/>
                <a:gd name="T12" fmla="*/ 47 w 125"/>
                <a:gd name="T13" fmla="*/ 34 h 98"/>
                <a:gd name="T14" fmla="*/ 34 w 125"/>
                <a:gd name="T15" fmla="*/ 38 h 98"/>
                <a:gd name="T16" fmla="*/ 33 w 125"/>
                <a:gd name="T17" fmla="*/ 38 h 98"/>
                <a:gd name="T18" fmla="*/ 33 w 125"/>
                <a:gd name="T19" fmla="*/ 59 h 98"/>
                <a:gd name="T20" fmla="*/ 30 w 125"/>
                <a:gd name="T21" fmla="*/ 65 h 98"/>
                <a:gd name="T22" fmla="*/ 25 w 125"/>
                <a:gd name="T23" fmla="*/ 69 h 98"/>
                <a:gd name="T24" fmla="*/ 12 w 125"/>
                <a:gd name="T25" fmla="*/ 70 h 98"/>
                <a:gd name="T26" fmla="*/ 6 w 125"/>
                <a:gd name="T27" fmla="*/ 72 h 98"/>
                <a:gd name="T28" fmla="*/ 1 w 125"/>
                <a:gd name="T29" fmla="*/ 72 h 98"/>
                <a:gd name="T30" fmla="*/ 1 w 125"/>
                <a:gd name="T31" fmla="*/ 77 h 98"/>
                <a:gd name="T32" fmla="*/ 4 w 125"/>
                <a:gd name="T33" fmla="*/ 81 h 98"/>
                <a:gd name="T34" fmla="*/ 7 w 125"/>
                <a:gd name="T35" fmla="*/ 86 h 98"/>
                <a:gd name="T36" fmla="*/ 9 w 125"/>
                <a:gd name="T37" fmla="*/ 89 h 98"/>
                <a:gd name="T38" fmla="*/ 12 w 125"/>
                <a:gd name="T39" fmla="*/ 92 h 98"/>
                <a:gd name="T40" fmla="*/ 16 w 125"/>
                <a:gd name="T41" fmla="*/ 91 h 98"/>
                <a:gd name="T42" fmla="*/ 17 w 125"/>
                <a:gd name="T43" fmla="*/ 95 h 98"/>
                <a:gd name="T44" fmla="*/ 20 w 125"/>
                <a:gd name="T45" fmla="*/ 97 h 98"/>
                <a:gd name="T46" fmla="*/ 23 w 125"/>
                <a:gd name="T47" fmla="*/ 93 h 98"/>
                <a:gd name="T48" fmla="*/ 25 w 125"/>
                <a:gd name="T49" fmla="*/ 97 h 98"/>
                <a:gd name="T50" fmla="*/ 29 w 125"/>
                <a:gd name="T51" fmla="*/ 96 h 98"/>
                <a:gd name="T52" fmla="*/ 32 w 125"/>
                <a:gd name="T53" fmla="*/ 90 h 98"/>
                <a:gd name="T54" fmla="*/ 34 w 125"/>
                <a:gd name="T55" fmla="*/ 83 h 98"/>
                <a:gd name="T56" fmla="*/ 41 w 125"/>
                <a:gd name="T57" fmla="*/ 83 h 98"/>
                <a:gd name="T58" fmla="*/ 46 w 125"/>
                <a:gd name="T59" fmla="*/ 82 h 98"/>
                <a:gd name="T60" fmla="*/ 53 w 125"/>
                <a:gd name="T61" fmla="*/ 84 h 98"/>
                <a:gd name="T62" fmla="*/ 57 w 125"/>
                <a:gd name="T63" fmla="*/ 88 h 98"/>
                <a:gd name="T64" fmla="*/ 64 w 125"/>
                <a:gd name="T65" fmla="*/ 86 h 98"/>
                <a:gd name="T66" fmla="*/ 70 w 125"/>
                <a:gd name="T67" fmla="*/ 89 h 98"/>
                <a:gd name="T68" fmla="*/ 78 w 125"/>
                <a:gd name="T69" fmla="*/ 89 h 98"/>
                <a:gd name="T70" fmla="*/ 84 w 125"/>
                <a:gd name="T71" fmla="*/ 86 h 98"/>
                <a:gd name="T72" fmla="*/ 94 w 125"/>
                <a:gd name="T73" fmla="*/ 86 h 98"/>
                <a:gd name="T74" fmla="*/ 101 w 125"/>
                <a:gd name="T75" fmla="*/ 87 h 98"/>
                <a:gd name="T76" fmla="*/ 106 w 125"/>
                <a:gd name="T77" fmla="*/ 82 h 98"/>
                <a:gd name="T78" fmla="*/ 108 w 125"/>
                <a:gd name="T79" fmla="*/ 82 h 98"/>
                <a:gd name="T80" fmla="*/ 108 w 125"/>
                <a:gd name="T81" fmla="*/ 80 h 98"/>
                <a:gd name="T82" fmla="*/ 109 w 125"/>
                <a:gd name="T83" fmla="*/ 73 h 98"/>
                <a:gd name="T84" fmla="*/ 122 w 125"/>
                <a:gd name="T85" fmla="*/ 57 h 98"/>
                <a:gd name="T86" fmla="*/ 123 w 125"/>
                <a:gd name="T87" fmla="*/ 37 h 98"/>
                <a:gd name="T88" fmla="*/ 124 w 125"/>
                <a:gd name="T89" fmla="*/ 28 h 98"/>
                <a:gd name="T90" fmla="*/ 123 w 125"/>
                <a:gd name="T91" fmla="*/ 22 h 98"/>
                <a:gd name="T92" fmla="*/ 120 w 125"/>
                <a:gd name="T93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5" h="98">
                  <a:moveTo>
                    <a:pt x="120" y="14"/>
                  </a:moveTo>
                  <a:cubicBezTo>
                    <a:pt x="120" y="13"/>
                    <a:pt x="119" y="8"/>
                    <a:pt x="119" y="4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113" y="8"/>
                    <a:pt x="111" y="5"/>
                    <a:pt x="108" y="3"/>
                  </a:cubicBezTo>
                  <a:cubicBezTo>
                    <a:pt x="104" y="0"/>
                    <a:pt x="96" y="0"/>
                    <a:pt x="96" y="0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37" y="37"/>
                    <a:pt x="34" y="38"/>
                  </a:cubicBezTo>
                  <a:cubicBezTo>
                    <a:pt x="34" y="38"/>
                    <a:pt x="34" y="38"/>
                    <a:pt x="33" y="38"/>
                  </a:cubicBezTo>
                  <a:cubicBezTo>
                    <a:pt x="33" y="44"/>
                    <a:pt x="33" y="59"/>
                    <a:pt x="33" y="59"/>
                  </a:cubicBezTo>
                  <a:cubicBezTo>
                    <a:pt x="32" y="60"/>
                    <a:pt x="31" y="64"/>
                    <a:pt x="30" y="65"/>
                  </a:cubicBezTo>
                  <a:cubicBezTo>
                    <a:pt x="29" y="66"/>
                    <a:pt x="28" y="69"/>
                    <a:pt x="25" y="69"/>
                  </a:cubicBezTo>
                  <a:cubicBezTo>
                    <a:pt x="22" y="69"/>
                    <a:pt x="15" y="70"/>
                    <a:pt x="12" y="70"/>
                  </a:cubicBezTo>
                  <a:cubicBezTo>
                    <a:pt x="10" y="69"/>
                    <a:pt x="7" y="72"/>
                    <a:pt x="6" y="72"/>
                  </a:cubicBezTo>
                  <a:cubicBezTo>
                    <a:pt x="5" y="72"/>
                    <a:pt x="3" y="72"/>
                    <a:pt x="1" y="72"/>
                  </a:cubicBezTo>
                  <a:cubicBezTo>
                    <a:pt x="1" y="74"/>
                    <a:pt x="0" y="76"/>
                    <a:pt x="1" y="77"/>
                  </a:cubicBezTo>
                  <a:cubicBezTo>
                    <a:pt x="2" y="77"/>
                    <a:pt x="2" y="80"/>
                    <a:pt x="4" y="81"/>
                  </a:cubicBezTo>
                  <a:cubicBezTo>
                    <a:pt x="5" y="82"/>
                    <a:pt x="7" y="84"/>
                    <a:pt x="7" y="86"/>
                  </a:cubicBezTo>
                  <a:cubicBezTo>
                    <a:pt x="7" y="87"/>
                    <a:pt x="7" y="89"/>
                    <a:pt x="9" y="89"/>
                  </a:cubicBezTo>
                  <a:cubicBezTo>
                    <a:pt x="10" y="89"/>
                    <a:pt x="11" y="91"/>
                    <a:pt x="12" y="92"/>
                  </a:cubicBezTo>
                  <a:cubicBezTo>
                    <a:pt x="13" y="92"/>
                    <a:pt x="16" y="90"/>
                    <a:pt x="16" y="91"/>
                  </a:cubicBezTo>
                  <a:cubicBezTo>
                    <a:pt x="16" y="92"/>
                    <a:pt x="16" y="95"/>
                    <a:pt x="17" y="95"/>
                  </a:cubicBezTo>
                  <a:cubicBezTo>
                    <a:pt x="17" y="95"/>
                    <a:pt x="19" y="96"/>
                    <a:pt x="20" y="97"/>
                  </a:cubicBezTo>
                  <a:cubicBezTo>
                    <a:pt x="19" y="95"/>
                    <a:pt x="20" y="92"/>
                    <a:pt x="23" y="93"/>
                  </a:cubicBezTo>
                  <a:cubicBezTo>
                    <a:pt x="25" y="94"/>
                    <a:pt x="23" y="96"/>
                    <a:pt x="25" y="97"/>
                  </a:cubicBezTo>
                  <a:cubicBezTo>
                    <a:pt x="27" y="98"/>
                    <a:pt x="29" y="97"/>
                    <a:pt x="29" y="96"/>
                  </a:cubicBezTo>
                  <a:cubicBezTo>
                    <a:pt x="29" y="94"/>
                    <a:pt x="31" y="91"/>
                    <a:pt x="32" y="90"/>
                  </a:cubicBezTo>
                  <a:cubicBezTo>
                    <a:pt x="33" y="89"/>
                    <a:pt x="33" y="85"/>
                    <a:pt x="34" y="83"/>
                  </a:cubicBezTo>
                  <a:cubicBezTo>
                    <a:pt x="36" y="82"/>
                    <a:pt x="40" y="83"/>
                    <a:pt x="41" y="83"/>
                  </a:cubicBezTo>
                  <a:cubicBezTo>
                    <a:pt x="43" y="84"/>
                    <a:pt x="44" y="80"/>
                    <a:pt x="46" y="82"/>
                  </a:cubicBezTo>
                  <a:cubicBezTo>
                    <a:pt x="48" y="83"/>
                    <a:pt x="51" y="82"/>
                    <a:pt x="53" y="84"/>
                  </a:cubicBezTo>
                  <a:cubicBezTo>
                    <a:pt x="54" y="85"/>
                    <a:pt x="55" y="89"/>
                    <a:pt x="57" y="88"/>
                  </a:cubicBezTo>
                  <a:cubicBezTo>
                    <a:pt x="60" y="87"/>
                    <a:pt x="62" y="86"/>
                    <a:pt x="64" y="86"/>
                  </a:cubicBezTo>
                  <a:cubicBezTo>
                    <a:pt x="65" y="86"/>
                    <a:pt x="69" y="89"/>
                    <a:pt x="70" y="89"/>
                  </a:cubicBezTo>
                  <a:cubicBezTo>
                    <a:pt x="71" y="90"/>
                    <a:pt x="76" y="90"/>
                    <a:pt x="78" y="89"/>
                  </a:cubicBezTo>
                  <a:cubicBezTo>
                    <a:pt x="80" y="88"/>
                    <a:pt x="82" y="85"/>
                    <a:pt x="84" y="86"/>
                  </a:cubicBezTo>
                  <a:cubicBezTo>
                    <a:pt x="86" y="86"/>
                    <a:pt x="93" y="85"/>
                    <a:pt x="94" y="86"/>
                  </a:cubicBezTo>
                  <a:cubicBezTo>
                    <a:pt x="95" y="87"/>
                    <a:pt x="99" y="88"/>
                    <a:pt x="101" y="87"/>
                  </a:cubicBezTo>
                  <a:cubicBezTo>
                    <a:pt x="103" y="87"/>
                    <a:pt x="105" y="83"/>
                    <a:pt x="106" y="82"/>
                  </a:cubicBezTo>
                  <a:cubicBezTo>
                    <a:pt x="107" y="82"/>
                    <a:pt x="107" y="82"/>
                    <a:pt x="108" y="82"/>
                  </a:cubicBezTo>
                  <a:cubicBezTo>
                    <a:pt x="108" y="81"/>
                    <a:pt x="108" y="80"/>
                    <a:pt x="108" y="80"/>
                  </a:cubicBezTo>
                  <a:cubicBezTo>
                    <a:pt x="108" y="75"/>
                    <a:pt x="109" y="77"/>
                    <a:pt x="109" y="73"/>
                  </a:cubicBezTo>
                  <a:cubicBezTo>
                    <a:pt x="110" y="68"/>
                    <a:pt x="121" y="57"/>
                    <a:pt x="122" y="57"/>
                  </a:cubicBezTo>
                  <a:cubicBezTo>
                    <a:pt x="123" y="56"/>
                    <a:pt x="123" y="39"/>
                    <a:pt x="123" y="37"/>
                  </a:cubicBezTo>
                  <a:cubicBezTo>
                    <a:pt x="123" y="34"/>
                    <a:pt x="124" y="31"/>
                    <a:pt x="124" y="28"/>
                  </a:cubicBezTo>
                  <a:cubicBezTo>
                    <a:pt x="125" y="25"/>
                    <a:pt x="123" y="25"/>
                    <a:pt x="123" y="22"/>
                  </a:cubicBezTo>
                  <a:cubicBezTo>
                    <a:pt x="123" y="19"/>
                    <a:pt x="120" y="16"/>
                    <a:pt x="120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5" name="Freeform 36">
              <a:extLst>
                <a:ext uri="{FF2B5EF4-FFF2-40B4-BE49-F238E27FC236}">
                  <a16:creationId xmlns:a16="http://schemas.microsoft.com/office/drawing/2014/main" id="{8BBAB03D-8F2A-1E43-ACF0-200BF75F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425" y="5379584"/>
              <a:ext cx="277813" cy="465138"/>
            </a:xfrm>
            <a:custGeom>
              <a:avLst/>
              <a:gdLst>
                <a:gd name="T0" fmla="*/ 80 w 80"/>
                <a:gd name="T1" fmla="*/ 33 h 134"/>
                <a:gd name="T2" fmla="*/ 18 w 80"/>
                <a:gd name="T3" fmla="*/ 0 h 134"/>
                <a:gd name="T4" fmla="*/ 11 w 80"/>
                <a:gd name="T5" fmla="*/ 4 h 134"/>
                <a:gd name="T6" fmla="*/ 12 w 80"/>
                <a:gd name="T7" fmla="*/ 14 h 134"/>
                <a:gd name="T8" fmla="*/ 15 w 80"/>
                <a:gd name="T9" fmla="*/ 22 h 134"/>
                <a:gd name="T10" fmla="*/ 16 w 80"/>
                <a:gd name="T11" fmla="*/ 28 h 134"/>
                <a:gd name="T12" fmla="*/ 15 w 80"/>
                <a:gd name="T13" fmla="*/ 37 h 134"/>
                <a:gd name="T14" fmla="*/ 14 w 80"/>
                <a:gd name="T15" fmla="*/ 57 h 134"/>
                <a:gd name="T16" fmla="*/ 1 w 80"/>
                <a:gd name="T17" fmla="*/ 73 h 134"/>
                <a:gd name="T18" fmla="*/ 0 w 80"/>
                <a:gd name="T19" fmla="*/ 80 h 134"/>
                <a:gd name="T20" fmla="*/ 0 w 80"/>
                <a:gd name="T21" fmla="*/ 82 h 134"/>
                <a:gd name="T22" fmla="*/ 1 w 80"/>
                <a:gd name="T23" fmla="*/ 84 h 134"/>
                <a:gd name="T24" fmla="*/ 5 w 80"/>
                <a:gd name="T25" fmla="*/ 87 h 134"/>
                <a:gd name="T26" fmla="*/ 10 w 80"/>
                <a:gd name="T27" fmla="*/ 95 h 134"/>
                <a:gd name="T28" fmla="*/ 11 w 80"/>
                <a:gd name="T29" fmla="*/ 102 h 134"/>
                <a:gd name="T30" fmla="*/ 14 w 80"/>
                <a:gd name="T31" fmla="*/ 112 h 134"/>
                <a:gd name="T32" fmla="*/ 11 w 80"/>
                <a:gd name="T33" fmla="*/ 113 h 134"/>
                <a:gd name="T34" fmla="*/ 4 w 80"/>
                <a:gd name="T35" fmla="*/ 114 h 134"/>
                <a:gd name="T36" fmla="*/ 6 w 80"/>
                <a:gd name="T37" fmla="*/ 120 h 134"/>
                <a:gd name="T38" fmla="*/ 12 w 80"/>
                <a:gd name="T39" fmla="*/ 127 h 134"/>
                <a:gd name="T40" fmla="*/ 16 w 80"/>
                <a:gd name="T41" fmla="*/ 133 h 134"/>
                <a:gd name="T42" fmla="*/ 20 w 80"/>
                <a:gd name="T43" fmla="*/ 131 h 134"/>
                <a:gd name="T44" fmla="*/ 25 w 80"/>
                <a:gd name="T45" fmla="*/ 131 h 134"/>
                <a:gd name="T46" fmla="*/ 34 w 80"/>
                <a:gd name="T47" fmla="*/ 129 h 134"/>
                <a:gd name="T48" fmla="*/ 41 w 80"/>
                <a:gd name="T49" fmla="*/ 125 h 134"/>
                <a:gd name="T50" fmla="*/ 42 w 80"/>
                <a:gd name="T51" fmla="*/ 121 h 134"/>
                <a:gd name="T52" fmla="*/ 53 w 80"/>
                <a:gd name="T53" fmla="*/ 118 h 134"/>
                <a:gd name="T54" fmla="*/ 61 w 80"/>
                <a:gd name="T55" fmla="*/ 110 h 134"/>
                <a:gd name="T56" fmla="*/ 63 w 80"/>
                <a:gd name="T57" fmla="*/ 107 h 134"/>
                <a:gd name="T58" fmla="*/ 69 w 80"/>
                <a:gd name="T59" fmla="*/ 104 h 134"/>
                <a:gd name="T60" fmla="*/ 71 w 80"/>
                <a:gd name="T61" fmla="*/ 104 h 134"/>
                <a:gd name="T62" fmla="*/ 70 w 80"/>
                <a:gd name="T63" fmla="*/ 104 h 134"/>
                <a:gd name="T64" fmla="*/ 71 w 80"/>
                <a:gd name="T65" fmla="*/ 100 h 134"/>
                <a:gd name="T66" fmla="*/ 67 w 80"/>
                <a:gd name="T67" fmla="*/ 95 h 134"/>
                <a:gd name="T68" fmla="*/ 66 w 80"/>
                <a:gd name="T69" fmla="*/ 90 h 134"/>
                <a:gd name="T70" fmla="*/ 65 w 80"/>
                <a:gd name="T71" fmla="*/ 85 h 134"/>
                <a:gd name="T72" fmla="*/ 65 w 80"/>
                <a:gd name="T73" fmla="*/ 79 h 134"/>
                <a:gd name="T74" fmla="*/ 69 w 80"/>
                <a:gd name="T75" fmla="*/ 73 h 134"/>
                <a:gd name="T76" fmla="*/ 72 w 80"/>
                <a:gd name="T77" fmla="*/ 68 h 134"/>
                <a:gd name="T78" fmla="*/ 79 w 80"/>
                <a:gd name="T79" fmla="*/ 64 h 134"/>
                <a:gd name="T80" fmla="*/ 80 w 80"/>
                <a:gd name="T81" fmla="*/ 55 h 134"/>
                <a:gd name="T82" fmla="*/ 80 w 80"/>
                <a:gd name="T83" fmla="*/ 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4">
                  <a:moveTo>
                    <a:pt x="80" y="33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8"/>
                    <a:pt x="12" y="13"/>
                    <a:pt x="12" y="14"/>
                  </a:cubicBezTo>
                  <a:cubicBezTo>
                    <a:pt x="12" y="16"/>
                    <a:pt x="15" y="19"/>
                    <a:pt x="15" y="22"/>
                  </a:cubicBezTo>
                  <a:cubicBezTo>
                    <a:pt x="15" y="25"/>
                    <a:pt x="17" y="25"/>
                    <a:pt x="16" y="28"/>
                  </a:cubicBezTo>
                  <a:cubicBezTo>
                    <a:pt x="16" y="31"/>
                    <a:pt x="15" y="34"/>
                    <a:pt x="15" y="37"/>
                  </a:cubicBezTo>
                  <a:cubicBezTo>
                    <a:pt x="15" y="39"/>
                    <a:pt x="15" y="56"/>
                    <a:pt x="14" y="57"/>
                  </a:cubicBezTo>
                  <a:cubicBezTo>
                    <a:pt x="13" y="57"/>
                    <a:pt x="2" y="68"/>
                    <a:pt x="1" y="73"/>
                  </a:cubicBezTo>
                  <a:cubicBezTo>
                    <a:pt x="1" y="77"/>
                    <a:pt x="0" y="75"/>
                    <a:pt x="0" y="80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2"/>
                    <a:pt x="0" y="83"/>
                    <a:pt x="1" y="84"/>
                  </a:cubicBezTo>
                  <a:cubicBezTo>
                    <a:pt x="2" y="85"/>
                    <a:pt x="2" y="87"/>
                    <a:pt x="5" y="87"/>
                  </a:cubicBezTo>
                  <a:cubicBezTo>
                    <a:pt x="7" y="87"/>
                    <a:pt x="10" y="93"/>
                    <a:pt x="10" y="95"/>
                  </a:cubicBezTo>
                  <a:cubicBezTo>
                    <a:pt x="10" y="97"/>
                    <a:pt x="11" y="98"/>
                    <a:pt x="11" y="102"/>
                  </a:cubicBezTo>
                  <a:cubicBezTo>
                    <a:pt x="11" y="106"/>
                    <a:pt x="13" y="111"/>
                    <a:pt x="14" y="112"/>
                  </a:cubicBezTo>
                  <a:cubicBezTo>
                    <a:pt x="15" y="113"/>
                    <a:pt x="14" y="113"/>
                    <a:pt x="11" y="113"/>
                  </a:cubicBezTo>
                  <a:cubicBezTo>
                    <a:pt x="8" y="113"/>
                    <a:pt x="4" y="113"/>
                    <a:pt x="4" y="114"/>
                  </a:cubicBezTo>
                  <a:cubicBezTo>
                    <a:pt x="4" y="115"/>
                    <a:pt x="3" y="117"/>
                    <a:pt x="6" y="120"/>
                  </a:cubicBezTo>
                  <a:cubicBezTo>
                    <a:pt x="9" y="123"/>
                    <a:pt x="11" y="124"/>
                    <a:pt x="12" y="127"/>
                  </a:cubicBezTo>
                  <a:cubicBezTo>
                    <a:pt x="13" y="130"/>
                    <a:pt x="15" y="133"/>
                    <a:pt x="16" y="133"/>
                  </a:cubicBezTo>
                  <a:cubicBezTo>
                    <a:pt x="16" y="134"/>
                    <a:pt x="18" y="134"/>
                    <a:pt x="20" y="131"/>
                  </a:cubicBezTo>
                  <a:cubicBezTo>
                    <a:pt x="22" y="129"/>
                    <a:pt x="24" y="134"/>
                    <a:pt x="25" y="131"/>
                  </a:cubicBezTo>
                  <a:cubicBezTo>
                    <a:pt x="27" y="129"/>
                    <a:pt x="33" y="130"/>
                    <a:pt x="34" y="129"/>
                  </a:cubicBezTo>
                  <a:cubicBezTo>
                    <a:pt x="35" y="128"/>
                    <a:pt x="40" y="126"/>
                    <a:pt x="41" y="125"/>
                  </a:cubicBezTo>
                  <a:cubicBezTo>
                    <a:pt x="43" y="124"/>
                    <a:pt x="40" y="122"/>
                    <a:pt x="42" y="121"/>
                  </a:cubicBezTo>
                  <a:cubicBezTo>
                    <a:pt x="44" y="120"/>
                    <a:pt x="50" y="122"/>
                    <a:pt x="53" y="118"/>
                  </a:cubicBezTo>
                  <a:cubicBezTo>
                    <a:pt x="56" y="115"/>
                    <a:pt x="60" y="112"/>
                    <a:pt x="61" y="110"/>
                  </a:cubicBezTo>
                  <a:cubicBezTo>
                    <a:pt x="62" y="109"/>
                    <a:pt x="61" y="108"/>
                    <a:pt x="63" y="107"/>
                  </a:cubicBezTo>
                  <a:cubicBezTo>
                    <a:pt x="64" y="105"/>
                    <a:pt x="68" y="103"/>
                    <a:pt x="69" y="104"/>
                  </a:cubicBezTo>
                  <a:cubicBezTo>
                    <a:pt x="70" y="104"/>
                    <a:pt x="70" y="104"/>
                    <a:pt x="71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67" y="98"/>
                    <a:pt x="67" y="95"/>
                  </a:cubicBezTo>
                  <a:cubicBezTo>
                    <a:pt x="67" y="92"/>
                    <a:pt x="68" y="90"/>
                    <a:pt x="66" y="90"/>
                  </a:cubicBezTo>
                  <a:cubicBezTo>
                    <a:pt x="63" y="90"/>
                    <a:pt x="63" y="87"/>
                    <a:pt x="65" y="85"/>
                  </a:cubicBezTo>
                  <a:cubicBezTo>
                    <a:pt x="67" y="83"/>
                    <a:pt x="62" y="79"/>
                    <a:pt x="65" y="79"/>
                  </a:cubicBezTo>
                  <a:cubicBezTo>
                    <a:pt x="69" y="79"/>
                    <a:pt x="66" y="74"/>
                    <a:pt x="69" y="73"/>
                  </a:cubicBezTo>
                  <a:cubicBezTo>
                    <a:pt x="71" y="73"/>
                    <a:pt x="72" y="71"/>
                    <a:pt x="72" y="68"/>
                  </a:cubicBezTo>
                  <a:cubicBezTo>
                    <a:pt x="72" y="66"/>
                    <a:pt x="77" y="64"/>
                    <a:pt x="79" y="64"/>
                  </a:cubicBezTo>
                  <a:cubicBezTo>
                    <a:pt x="80" y="63"/>
                    <a:pt x="80" y="55"/>
                    <a:pt x="80" y="55"/>
                  </a:cubicBezTo>
                  <a:lnTo>
                    <a:pt x="80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6" name="Freeform 37">
              <a:extLst>
                <a:ext uri="{FF2B5EF4-FFF2-40B4-BE49-F238E27FC236}">
                  <a16:creationId xmlns:a16="http://schemas.microsoft.com/office/drawing/2014/main" id="{E6B22E7B-C099-C444-B436-3F71E86E1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5700" y="5122409"/>
              <a:ext cx="304800" cy="306388"/>
            </a:xfrm>
            <a:custGeom>
              <a:avLst/>
              <a:gdLst>
                <a:gd name="T0" fmla="*/ 82 w 88"/>
                <a:gd name="T1" fmla="*/ 19 h 88"/>
                <a:gd name="T2" fmla="*/ 76 w 88"/>
                <a:gd name="T3" fmla="*/ 5 h 88"/>
                <a:gd name="T4" fmla="*/ 75 w 88"/>
                <a:gd name="T5" fmla="*/ 6 h 88"/>
                <a:gd name="T6" fmla="*/ 67 w 88"/>
                <a:gd name="T7" fmla="*/ 6 h 88"/>
                <a:gd name="T8" fmla="*/ 57 w 88"/>
                <a:gd name="T9" fmla="*/ 4 h 88"/>
                <a:gd name="T10" fmla="*/ 40 w 88"/>
                <a:gd name="T11" fmla="*/ 7 h 88"/>
                <a:gd name="T12" fmla="*/ 31 w 88"/>
                <a:gd name="T13" fmla="*/ 7 h 88"/>
                <a:gd name="T14" fmla="*/ 16 w 88"/>
                <a:gd name="T15" fmla="*/ 3 h 88"/>
                <a:gd name="T16" fmla="*/ 4 w 88"/>
                <a:gd name="T17" fmla="*/ 0 h 88"/>
                <a:gd name="T18" fmla="*/ 3 w 88"/>
                <a:gd name="T19" fmla="*/ 2 h 88"/>
                <a:gd name="T20" fmla="*/ 2 w 88"/>
                <a:gd name="T21" fmla="*/ 12 h 88"/>
                <a:gd name="T22" fmla="*/ 2 w 88"/>
                <a:gd name="T23" fmla="*/ 24 h 88"/>
                <a:gd name="T24" fmla="*/ 2 w 88"/>
                <a:gd name="T25" fmla="*/ 86 h 88"/>
                <a:gd name="T26" fmla="*/ 51 w 88"/>
                <a:gd name="T27" fmla="*/ 86 h 88"/>
                <a:gd name="T28" fmla="*/ 54 w 88"/>
                <a:gd name="T29" fmla="*/ 84 h 88"/>
                <a:gd name="T30" fmla="*/ 58 w 88"/>
                <a:gd name="T31" fmla="*/ 86 h 88"/>
                <a:gd name="T32" fmla="*/ 68 w 88"/>
                <a:gd name="T33" fmla="*/ 86 h 88"/>
                <a:gd name="T34" fmla="*/ 73 w 88"/>
                <a:gd name="T35" fmla="*/ 88 h 88"/>
                <a:gd name="T36" fmla="*/ 77 w 88"/>
                <a:gd name="T37" fmla="*/ 84 h 88"/>
                <a:gd name="T38" fmla="*/ 83 w 88"/>
                <a:gd name="T39" fmla="*/ 78 h 88"/>
                <a:gd name="T40" fmla="*/ 87 w 88"/>
                <a:gd name="T41" fmla="*/ 76 h 88"/>
                <a:gd name="T42" fmla="*/ 87 w 88"/>
                <a:gd name="T43" fmla="*/ 75 h 88"/>
                <a:gd name="T44" fmla="*/ 87 w 88"/>
                <a:gd name="T45" fmla="*/ 72 h 88"/>
                <a:gd name="T46" fmla="*/ 84 w 88"/>
                <a:gd name="T47" fmla="*/ 63 h 88"/>
                <a:gd name="T48" fmla="*/ 75 w 88"/>
                <a:gd name="T49" fmla="*/ 47 h 88"/>
                <a:gd name="T50" fmla="*/ 71 w 88"/>
                <a:gd name="T51" fmla="*/ 39 h 88"/>
                <a:gd name="T52" fmla="*/ 66 w 88"/>
                <a:gd name="T53" fmla="*/ 30 h 88"/>
                <a:gd name="T54" fmla="*/ 62 w 88"/>
                <a:gd name="T55" fmla="*/ 15 h 88"/>
                <a:gd name="T56" fmla="*/ 67 w 88"/>
                <a:gd name="T57" fmla="*/ 25 h 88"/>
                <a:gd name="T58" fmla="*/ 75 w 88"/>
                <a:gd name="T59" fmla="*/ 36 h 88"/>
                <a:gd name="T60" fmla="*/ 80 w 88"/>
                <a:gd name="T61" fmla="*/ 24 h 88"/>
                <a:gd name="T62" fmla="*/ 81 w 88"/>
                <a:gd name="T63" fmla="*/ 25 h 88"/>
                <a:gd name="T64" fmla="*/ 81 w 88"/>
                <a:gd name="T65" fmla="*/ 23 h 88"/>
                <a:gd name="T66" fmla="*/ 82 w 88"/>
                <a:gd name="T67" fmla="*/ 1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8" h="88">
                  <a:moveTo>
                    <a:pt x="82" y="19"/>
                  </a:move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5" y="6"/>
                  </a:cubicBezTo>
                  <a:cubicBezTo>
                    <a:pt x="74" y="7"/>
                    <a:pt x="70" y="5"/>
                    <a:pt x="67" y="6"/>
                  </a:cubicBezTo>
                  <a:cubicBezTo>
                    <a:pt x="63" y="7"/>
                    <a:pt x="60" y="6"/>
                    <a:pt x="57" y="4"/>
                  </a:cubicBezTo>
                  <a:cubicBezTo>
                    <a:pt x="53" y="2"/>
                    <a:pt x="41" y="4"/>
                    <a:pt x="40" y="7"/>
                  </a:cubicBezTo>
                  <a:cubicBezTo>
                    <a:pt x="38" y="9"/>
                    <a:pt x="34" y="9"/>
                    <a:pt x="31" y="7"/>
                  </a:cubicBezTo>
                  <a:cubicBezTo>
                    <a:pt x="27" y="6"/>
                    <a:pt x="23" y="4"/>
                    <a:pt x="16" y="3"/>
                  </a:cubicBezTo>
                  <a:cubicBezTo>
                    <a:pt x="10" y="3"/>
                    <a:pt x="5" y="2"/>
                    <a:pt x="4" y="0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1" y="8"/>
                    <a:pt x="5" y="9"/>
                    <a:pt x="2" y="12"/>
                  </a:cubicBezTo>
                  <a:cubicBezTo>
                    <a:pt x="0" y="15"/>
                    <a:pt x="2" y="19"/>
                    <a:pt x="2" y="24"/>
                  </a:cubicBezTo>
                  <a:cubicBezTo>
                    <a:pt x="2" y="28"/>
                    <a:pt x="2" y="64"/>
                    <a:pt x="2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3" y="85"/>
                    <a:pt x="54" y="84"/>
                  </a:cubicBezTo>
                  <a:cubicBezTo>
                    <a:pt x="56" y="83"/>
                    <a:pt x="58" y="86"/>
                    <a:pt x="5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70" y="88"/>
                    <a:pt x="73" y="88"/>
                  </a:cubicBezTo>
                  <a:cubicBezTo>
                    <a:pt x="75" y="88"/>
                    <a:pt x="74" y="84"/>
                    <a:pt x="77" y="84"/>
                  </a:cubicBezTo>
                  <a:cubicBezTo>
                    <a:pt x="81" y="84"/>
                    <a:pt x="80" y="78"/>
                    <a:pt x="83" y="78"/>
                  </a:cubicBezTo>
                  <a:cubicBezTo>
                    <a:pt x="85" y="78"/>
                    <a:pt x="85" y="79"/>
                    <a:pt x="87" y="76"/>
                  </a:cubicBezTo>
                  <a:cubicBezTo>
                    <a:pt x="87" y="76"/>
                    <a:pt x="87" y="75"/>
                    <a:pt x="87" y="75"/>
                  </a:cubicBezTo>
                  <a:cubicBezTo>
                    <a:pt x="87" y="74"/>
                    <a:pt x="87" y="73"/>
                    <a:pt x="87" y="72"/>
                  </a:cubicBezTo>
                  <a:cubicBezTo>
                    <a:pt x="88" y="68"/>
                    <a:pt x="85" y="69"/>
                    <a:pt x="84" y="63"/>
                  </a:cubicBezTo>
                  <a:cubicBezTo>
                    <a:pt x="82" y="58"/>
                    <a:pt x="75" y="50"/>
                    <a:pt x="75" y="47"/>
                  </a:cubicBezTo>
                  <a:cubicBezTo>
                    <a:pt x="75" y="44"/>
                    <a:pt x="71" y="42"/>
                    <a:pt x="71" y="39"/>
                  </a:cubicBezTo>
                  <a:cubicBezTo>
                    <a:pt x="71" y="35"/>
                    <a:pt x="69" y="35"/>
                    <a:pt x="66" y="30"/>
                  </a:cubicBezTo>
                  <a:cubicBezTo>
                    <a:pt x="62" y="24"/>
                    <a:pt x="61" y="15"/>
                    <a:pt x="62" y="15"/>
                  </a:cubicBezTo>
                  <a:cubicBezTo>
                    <a:pt x="63" y="15"/>
                    <a:pt x="66" y="23"/>
                    <a:pt x="67" y="25"/>
                  </a:cubicBezTo>
                  <a:cubicBezTo>
                    <a:pt x="69" y="28"/>
                    <a:pt x="73" y="36"/>
                    <a:pt x="75" y="36"/>
                  </a:cubicBezTo>
                  <a:cubicBezTo>
                    <a:pt x="78" y="36"/>
                    <a:pt x="79" y="24"/>
                    <a:pt x="80" y="24"/>
                  </a:cubicBezTo>
                  <a:cubicBezTo>
                    <a:pt x="80" y="24"/>
                    <a:pt x="80" y="25"/>
                    <a:pt x="81" y="25"/>
                  </a:cubicBezTo>
                  <a:cubicBezTo>
                    <a:pt x="81" y="23"/>
                    <a:pt x="81" y="23"/>
                    <a:pt x="81" y="23"/>
                  </a:cubicBezTo>
                  <a:lnTo>
                    <a:pt x="82" y="1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7" name="Freeform 38">
              <a:extLst>
                <a:ext uri="{FF2B5EF4-FFF2-40B4-BE49-F238E27FC236}">
                  <a16:creationId xmlns:a16="http://schemas.microsoft.com/office/drawing/2014/main" id="{DA83189D-7E2A-1545-9CD6-C7F16F8F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5488" y="5987596"/>
              <a:ext cx="158750" cy="177800"/>
            </a:xfrm>
            <a:custGeom>
              <a:avLst/>
              <a:gdLst>
                <a:gd name="T0" fmla="*/ 23 w 46"/>
                <a:gd name="T1" fmla="*/ 48 h 51"/>
                <a:gd name="T2" fmla="*/ 24 w 46"/>
                <a:gd name="T3" fmla="*/ 42 h 51"/>
                <a:gd name="T4" fmla="*/ 29 w 46"/>
                <a:gd name="T5" fmla="*/ 38 h 51"/>
                <a:gd name="T6" fmla="*/ 33 w 46"/>
                <a:gd name="T7" fmla="*/ 34 h 51"/>
                <a:gd name="T8" fmla="*/ 37 w 46"/>
                <a:gd name="T9" fmla="*/ 39 h 51"/>
                <a:gd name="T10" fmla="*/ 43 w 46"/>
                <a:gd name="T11" fmla="*/ 40 h 51"/>
                <a:gd name="T12" fmla="*/ 46 w 46"/>
                <a:gd name="T13" fmla="*/ 30 h 51"/>
                <a:gd name="T14" fmla="*/ 44 w 46"/>
                <a:gd name="T15" fmla="*/ 22 h 51"/>
                <a:gd name="T16" fmla="*/ 42 w 46"/>
                <a:gd name="T17" fmla="*/ 16 h 51"/>
                <a:gd name="T18" fmla="*/ 43 w 46"/>
                <a:gd name="T19" fmla="*/ 9 h 51"/>
                <a:gd name="T20" fmla="*/ 35 w 46"/>
                <a:gd name="T21" fmla="*/ 9 h 51"/>
                <a:gd name="T22" fmla="*/ 36 w 46"/>
                <a:gd name="T23" fmla="*/ 1 h 51"/>
                <a:gd name="T24" fmla="*/ 24 w 46"/>
                <a:gd name="T25" fmla="*/ 0 h 51"/>
                <a:gd name="T26" fmla="*/ 23 w 46"/>
                <a:gd name="T27" fmla="*/ 1 h 51"/>
                <a:gd name="T28" fmla="*/ 22 w 46"/>
                <a:gd name="T29" fmla="*/ 11 h 51"/>
                <a:gd name="T30" fmla="*/ 11 w 46"/>
                <a:gd name="T31" fmla="*/ 12 h 51"/>
                <a:gd name="T32" fmla="*/ 8 w 46"/>
                <a:gd name="T33" fmla="*/ 12 h 51"/>
                <a:gd name="T34" fmla="*/ 6 w 46"/>
                <a:gd name="T35" fmla="*/ 14 h 51"/>
                <a:gd name="T36" fmla="*/ 9 w 46"/>
                <a:gd name="T37" fmla="*/ 18 h 51"/>
                <a:gd name="T38" fmla="*/ 5 w 46"/>
                <a:gd name="T39" fmla="*/ 21 h 51"/>
                <a:gd name="T40" fmla="*/ 2 w 46"/>
                <a:gd name="T41" fmla="*/ 26 h 51"/>
                <a:gd name="T42" fmla="*/ 6 w 46"/>
                <a:gd name="T43" fmla="*/ 33 h 51"/>
                <a:gd name="T44" fmla="*/ 11 w 46"/>
                <a:gd name="T45" fmla="*/ 41 h 51"/>
                <a:gd name="T46" fmla="*/ 19 w 46"/>
                <a:gd name="T47" fmla="*/ 51 h 51"/>
                <a:gd name="T48" fmla="*/ 23 w 46"/>
                <a:gd name="T49" fmla="*/ 4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51">
                  <a:moveTo>
                    <a:pt x="23" y="48"/>
                  </a:moveTo>
                  <a:cubicBezTo>
                    <a:pt x="27" y="48"/>
                    <a:pt x="26" y="46"/>
                    <a:pt x="24" y="42"/>
                  </a:cubicBezTo>
                  <a:cubicBezTo>
                    <a:pt x="23" y="38"/>
                    <a:pt x="27" y="38"/>
                    <a:pt x="29" y="38"/>
                  </a:cubicBezTo>
                  <a:cubicBezTo>
                    <a:pt x="32" y="38"/>
                    <a:pt x="31" y="34"/>
                    <a:pt x="33" y="34"/>
                  </a:cubicBezTo>
                  <a:cubicBezTo>
                    <a:pt x="35" y="34"/>
                    <a:pt x="35" y="39"/>
                    <a:pt x="37" y="39"/>
                  </a:cubicBezTo>
                  <a:cubicBezTo>
                    <a:pt x="39" y="38"/>
                    <a:pt x="41" y="40"/>
                    <a:pt x="43" y="40"/>
                  </a:cubicBezTo>
                  <a:cubicBezTo>
                    <a:pt x="46" y="39"/>
                    <a:pt x="46" y="34"/>
                    <a:pt x="46" y="30"/>
                  </a:cubicBezTo>
                  <a:cubicBezTo>
                    <a:pt x="46" y="27"/>
                    <a:pt x="46" y="24"/>
                    <a:pt x="44" y="22"/>
                  </a:cubicBezTo>
                  <a:cubicBezTo>
                    <a:pt x="41" y="21"/>
                    <a:pt x="39" y="17"/>
                    <a:pt x="42" y="16"/>
                  </a:cubicBezTo>
                  <a:cubicBezTo>
                    <a:pt x="45" y="14"/>
                    <a:pt x="46" y="11"/>
                    <a:pt x="43" y="9"/>
                  </a:cubicBezTo>
                  <a:cubicBezTo>
                    <a:pt x="41" y="7"/>
                    <a:pt x="35" y="11"/>
                    <a:pt x="35" y="9"/>
                  </a:cubicBezTo>
                  <a:cubicBezTo>
                    <a:pt x="35" y="8"/>
                    <a:pt x="36" y="4"/>
                    <a:pt x="36" y="1"/>
                  </a:cubicBezTo>
                  <a:cubicBezTo>
                    <a:pt x="30" y="1"/>
                    <a:pt x="24" y="0"/>
                    <a:pt x="24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7"/>
                    <a:pt x="22" y="11"/>
                    <a:pt x="22" y="11"/>
                  </a:cubicBezTo>
                  <a:cubicBezTo>
                    <a:pt x="22" y="11"/>
                    <a:pt x="13" y="12"/>
                    <a:pt x="11" y="12"/>
                  </a:cubicBezTo>
                  <a:cubicBezTo>
                    <a:pt x="11" y="12"/>
                    <a:pt x="10" y="12"/>
                    <a:pt x="8" y="12"/>
                  </a:cubicBezTo>
                  <a:cubicBezTo>
                    <a:pt x="7" y="13"/>
                    <a:pt x="7" y="13"/>
                    <a:pt x="6" y="14"/>
                  </a:cubicBezTo>
                  <a:cubicBezTo>
                    <a:pt x="5" y="15"/>
                    <a:pt x="9" y="16"/>
                    <a:pt x="9" y="18"/>
                  </a:cubicBezTo>
                  <a:cubicBezTo>
                    <a:pt x="10" y="19"/>
                    <a:pt x="5" y="19"/>
                    <a:pt x="5" y="21"/>
                  </a:cubicBezTo>
                  <a:cubicBezTo>
                    <a:pt x="5" y="23"/>
                    <a:pt x="3" y="25"/>
                    <a:pt x="2" y="26"/>
                  </a:cubicBezTo>
                  <a:cubicBezTo>
                    <a:pt x="0" y="27"/>
                    <a:pt x="6" y="32"/>
                    <a:pt x="6" y="33"/>
                  </a:cubicBezTo>
                  <a:cubicBezTo>
                    <a:pt x="6" y="35"/>
                    <a:pt x="7" y="36"/>
                    <a:pt x="11" y="41"/>
                  </a:cubicBezTo>
                  <a:cubicBezTo>
                    <a:pt x="16" y="45"/>
                    <a:pt x="14" y="46"/>
                    <a:pt x="19" y="51"/>
                  </a:cubicBezTo>
                  <a:cubicBezTo>
                    <a:pt x="20" y="50"/>
                    <a:pt x="21" y="48"/>
                    <a:pt x="23" y="4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8" name="Freeform 39">
              <a:extLst>
                <a:ext uri="{FF2B5EF4-FFF2-40B4-BE49-F238E27FC236}">
                  <a16:creationId xmlns:a16="http://schemas.microsoft.com/office/drawing/2014/main" id="{621DFD08-EBBE-9E4A-B4C6-43CFC131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950" y="5990771"/>
              <a:ext cx="61913" cy="38100"/>
            </a:xfrm>
            <a:custGeom>
              <a:avLst/>
              <a:gdLst>
                <a:gd name="T0" fmla="*/ 17 w 18"/>
                <a:gd name="T1" fmla="*/ 10 h 11"/>
                <a:gd name="T2" fmla="*/ 18 w 18"/>
                <a:gd name="T3" fmla="*/ 0 h 11"/>
                <a:gd name="T4" fmla="*/ 16 w 18"/>
                <a:gd name="T5" fmla="*/ 0 h 11"/>
                <a:gd name="T6" fmla="*/ 4 w 18"/>
                <a:gd name="T7" fmla="*/ 0 h 11"/>
                <a:gd name="T8" fmla="*/ 5 w 18"/>
                <a:gd name="T9" fmla="*/ 1 h 11"/>
                <a:gd name="T10" fmla="*/ 3 w 18"/>
                <a:gd name="T11" fmla="*/ 6 h 11"/>
                <a:gd name="T12" fmla="*/ 2 w 18"/>
                <a:gd name="T13" fmla="*/ 9 h 11"/>
                <a:gd name="T14" fmla="*/ 3 w 18"/>
                <a:gd name="T15" fmla="*/ 11 h 11"/>
                <a:gd name="T16" fmla="*/ 6 w 18"/>
                <a:gd name="T17" fmla="*/ 11 h 11"/>
                <a:gd name="T18" fmla="*/ 17 w 18"/>
                <a:gd name="T1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11">
                  <a:moveTo>
                    <a:pt x="17" y="10"/>
                  </a:moveTo>
                  <a:cubicBezTo>
                    <a:pt x="17" y="10"/>
                    <a:pt x="18" y="6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6" y="2"/>
                    <a:pt x="5" y="5"/>
                    <a:pt x="3" y="6"/>
                  </a:cubicBezTo>
                  <a:cubicBezTo>
                    <a:pt x="0" y="7"/>
                    <a:pt x="0" y="9"/>
                    <a:pt x="2" y="9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8" y="11"/>
                    <a:pt x="17" y="10"/>
                    <a:pt x="17" y="1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9" name="Freeform 40">
              <a:extLst>
                <a:ext uri="{FF2B5EF4-FFF2-40B4-BE49-F238E27FC236}">
                  <a16:creationId xmlns:a16="http://schemas.microsoft.com/office/drawing/2014/main" id="{300C64F7-1662-F549-BB22-7FD7639F7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0575" y="5949496"/>
              <a:ext cx="198438" cy="246063"/>
            </a:xfrm>
            <a:custGeom>
              <a:avLst/>
              <a:gdLst>
                <a:gd name="T0" fmla="*/ 16 w 57"/>
                <a:gd name="T1" fmla="*/ 67 h 71"/>
                <a:gd name="T2" fmla="*/ 21 w 57"/>
                <a:gd name="T3" fmla="*/ 67 h 71"/>
                <a:gd name="T4" fmla="*/ 28 w 57"/>
                <a:gd name="T5" fmla="*/ 68 h 71"/>
                <a:gd name="T6" fmla="*/ 31 w 57"/>
                <a:gd name="T7" fmla="*/ 67 h 71"/>
                <a:gd name="T8" fmla="*/ 36 w 57"/>
                <a:gd name="T9" fmla="*/ 63 h 71"/>
                <a:gd name="T10" fmla="*/ 39 w 57"/>
                <a:gd name="T11" fmla="*/ 57 h 71"/>
                <a:gd name="T12" fmla="*/ 40 w 57"/>
                <a:gd name="T13" fmla="*/ 43 h 71"/>
                <a:gd name="T14" fmla="*/ 47 w 57"/>
                <a:gd name="T15" fmla="*/ 35 h 71"/>
                <a:gd name="T16" fmla="*/ 52 w 57"/>
                <a:gd name="T17" fmla="*/ 18 h 71"/>
                <a:gd name="T18" fmla="*/ 55 w 57"/>
                <a:gd name="T19" fmla="*/ 9 h 71"/>
                <a:gd name="T20" fmla="*/ 57 w 57"/>
                <a:gd name="T21" fmla="*/ 1 h 71"/>
                <a:gd name="T22" fmla="*/ 57 w 57"/>
                <a:gd name="T23" fmla="*/ 1 h 71"/>
                <a:gd name="T24" fmla="*/ 50 w 57"/>
                <a:gd name="T25" fmla="*/ 0 h 71"/>
                <a:gd name="T26" fmla="*/ 46 w 57"/>
                <a:gd name="T27" fmla="*/ 1 h 71"/>
                <a:gd name="T28" fmla="*/ 42 w 57"/>
                <a:gd name="T29" fmla="*/ 2 h 71"/>
                <a:gd name="T30" fmla="*/ 40 w 57"/>
                <a:gd name="T31" fmla="*/ 8 h 71"/>
                <a:gd name="T32" fmla="*/ 38 w 57"/>
                <a:gd name="T33" fmla="*/ 16 h 71"/>
                <a:gd name="T34" fmla="*/ 26 w 57"/>
                <a:gd name="T35" fmla="*/ 12 h 71"/>
                <a:gd name="T36" fmla="*/ 17 w 57"/>
                <a:gd name="T37" fmla="*/ 12 h 71"/>
                <a:gd name="T38" fmla="*/ 16 w 57"/>
                <a:gd name="T39" fmla="*/ 20 h 71"/>
                <a:gd name="T40" fmla="*/ 24 w 57"/>
                <a:gd name="T41" fmla="*/ 20 h 71"/>
                <a:gd name="T42" fmla="*/ 23 w 57"/>
                <a:gd name="T43" fmla="*/ 27 h 71"/>
                <a:gd name="T44" fmla="*/ 25 w 57"/>
                <a:gd name="T45" fmla="*/ 33 h 71"/>
                <a:gd name="T46" fmla="*/ 27 w 57"/>
                <a:gd name="T47" fmla="*/ 41 h 71"/>
                <a:gd name="T48" fmla="*/ 24 w 57"/>
                <a:gd name="T49" fmla="*/ 51 h 71"/>
                <a:gd name="T50" fmla="*/ 18 w 57"/>
                <a:gd name="T51" fmla="*/ 50 h 71"/>
                <a:gd name="T52" fmla="*/ 14 w 57"/>
                <a:gd name="T53" fmla="*/ 45 h 71"/>
                <a:gd name="T54" fmla="*/ 10 w 57"/>
                <a:gd name="T55" fmla="*/ 49 h 71"/>
                <a:gd name="T56" fmla="*/ 5 w 57"/>
                <a:gd name="T57" fmla="*/ 53 h 71"/>
                <a:gd name="T58" fmla="*/ 4 w 57"/>
                <a:gd name="T59" fmla="*/ 59 h 71"/>
                <a:gd name="T60" fmla="*/ 0 w 57"/>
                <a:gd name="T61" fmla="*/ 62 h 71"/>
                <a:gd name="T62" fmla="*/ 1 w 57"/>
                <a:gd name="T63" fmla="*/ 62 h 71"/>
                <a:gd name="T64" fmla="*/ 8 w 57"/>
                <a:gd name="T65" fmla="*/ 71 h 71"/>
                <a:gd name="T66" fmla="*/ 16 w 57"/>
                <a:gd name="T67" fmla="*/ 6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71">
                  <a:moveTo>
                    <a:pt x="16" y="67"/>
                  </a:moveTo>
                  <a:cubicBezTo>
                    <a:pt x="17" y="67"/>
                    <a:pt x="18" y="70"/>
                    <a:pt x="21" y="67"/>
                  </a:cubicBezTo>
                  <a:cubicBezTo>
                    <a:pt x="24" y="65"/>
                    <a:pt x="28" y="65"/>
                    <a:pt x="28" y="68"/>
                  </a:cubicBezTo>
                  <a:cubicBezTo>
                    <a:pt x="28" y="70"/>
                    <a:pt x="29" y="70"/>
                    <a:pt x="31" y="67"/>
                  </a:cubicBezTo>
                  <a:cubicBezTo>
                    <a:pt x="34" y="65"/>
                    <a:pt x="36" y="68"/>
                    <a:pt x="36" y="63"/>
                  </a:cubicBezTo>
                  <a:cubicBezTo>
                    <a:pt x="36" y="58"/>
                    <a:pt x="39" y="62"/>
                    <a:pt x="39" y="57"/>
                  </a:cubicBezTo>
                  <a:cubicBezTo>
                    <a:pt x="39" y="51"/>
                    <a:pt x="40" y="46"/>
                    <a:pt x="40" y="43"/>
                  </a:cubicBezTo>
                  <a:cubicBezTo>
                    <a:pt x="40" y="41"/>
                    <a:pt x="47" y="39"/>
                    <a:pt x="47" y="35"/>
                  </a:cubicBezTo>
                  <a:cubicBezTo>
                    <a:pt x="47" y="31"/>
                    <a:pt x="52" y="23"/>
                    <a:pt x="52" y="18"/>
                  </a:cubicBezTo>
                  <a:cubicBezTo>
                    <a:pt x="52" y="13"/>
                    <a:pt x="54" y="12"/>
                    <a:pt x="55" y="9"/>
                  </a:cubicBezTo>
                  <a:cubicBezTo>
                    <a:pt x="57" y="7"/>
                    <a:pt x="57" y="4"/>
                    <a:pt x="57" y="1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5"/>
                    <a:pt x="40" y="8"/>
                  </a:cubicBezTo>
                  <a:cubicBezTo>
                    <a:pt x="38" y="10"/>
                    <a:pt x="38" y="16"/>
                    <a:pt x="38" y="16"/>
                  </a:cubicBezTo>
                  <a:cubicBezTo>
                    <a:pt x="38" y="16"/>
                    <a:pt x="29" y="11"/>
                    <a:pt x="26" y="12"/>
                  </a:cubicBezTo>
                  <a:cubicBezTo>
                    <a:pt x="25" y="12"/>
                    <a:pt x="21" y="12"/>
                    <a:pt x="17" y="12"/>
                  </a:cubicBezTo>
                  <a:cubicBezTo>
                    <a:pt x="17" y="15"/>
                    <a:pt x="16" y="19"/>
                    <a:pt x="16" y="20"/>
                  </a:cubicBezTo>
                  <a:cubicBezTo>
                    <a:pt x="16" y="22"/>
                    <a:pt x="22" y="18"/>
                    <a:pt x="24" y="20"/>
                  </a:cubicBezTo>
                  <a:cubicBezTo>
                    <a:pt x="27" y="22"/>
                    <a:pt x="26" y="25"/>
                    <a:pt x="23" y="27"/>
                  </a:cubicBezTo>
                  <a:cubicBezTo>
                    <a:pt x="20" y="28"/>
                    <a:pt x="22" y="32"/>
                    <a:pt x="25" y="33"/>
                  </a:cubicBezTo>
                  <a:cubicBezTo>
                    <a:pt x="27" y="35"/>
                    <a:pt x="27" y="38"/>
                    <a:pt x="27" y="41"/>
                  </a:cubicBezTo>
                  <a:cubicBezTo>
                    <a:pt x="27" y="45"/>
                    <a:pt x="27" y="50"/>
                    <a:pt x="24" y="51"/>
                  </a:cubicBezTo>
                  <a:cubicBezTo>
                    <a:pt x="22" y="51"/>
                    <a:pt x="20" y="49"/>
                    <a:pt x="18" y="50"/>
                  </a:cubicBezTo>
                  <a:cubicBezTo>
                    <a:pt x="16" y="50"/>
                    <a:pt x="16" y="45"/>
                    <a:pt x="14" y="45"/>
                  </a:cubicBezTo>
                  <a:cubicBezTo>
                    <a:pt x="12" y="45"/>
                    <a:pt x="13" y="49"/>
                    <a:pt x="10" y="49"/>
                  </a:cubicBezTo>
                  <a:cubicBezTo>
                    <a:pt x="8" y="49"/>
                    <a:pt x="4" y="49"/>
                    <a:pt x="5" y="53"/>
                  </a:cubicBezTo>
                  <a:cubicBezTo>
                    <a:pt x="7" y="57"/>
                    <a:pt x="8" y="59"/>
                    <a:pt x="4" y="59"/>
                  </a:cubicBezTo>
                  <a:cubicBezTo>
                    <a:pt x="2" y="59"/>
                    <a:pt x="1" y="61"/>
                    <a:pt x="0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5" y="65"/>
                    <a:pt x="7" y="68"/>
                    <a:pt x="8" y="71"/>
                  </a:cubicBezTo>
                  <a:cubicBezTo>
                    <a:pt x="11" y="69"/>
                    <a:pt x="15" y="67"/>
                    <a:pt x="16" y="6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0" name="Freeform 41">
              <a:extLst>
                <a:ext uri="{FF2B5EF4-FFF2-40B4-BE49-F238E27FC236}">
                  <a16:creationId xmlns:a16="http://schemas.microsoft.com/office/drawing/2014/main" id="{FE5D5FF4-4716-354C-AF50-1D78E66F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325" y="5382759"/>
              <a:ext cx="460375" cy="573088"/>
            </a:xfrm>
            <a:custGeom>
              <a:avLst/>
              <a:gdLst>
                <a:gd name="T0" fmla="*/ 100 w 133"/>
                <a:gd name="T1" fmla="*/ 9 h 165"/>
                <a:gd name="T2" fmla="*/ 91 w 133"/>
                <a:gd name="T3" fmla="*/ 11 h 165"/>
                <a:gd name="T4" fmla="*/ 77 w 133"/>
                <a:gd name="T5" fmla="*/ 9 h 165"/>
                <a:gd name="T6" fmla="*/ 25 w 133"/>
                <a:gd name="T7" fmla="*/ 11 h 165"/>
                <a:gd name="T8" fmla="*/ 18 w 133"/>
                <a:gd name="T9" fmla="*/ 28 h 165"/>
                <a:gd name="T10" fmla="*/ 17 w 133"/>
                <a:gd name="T11" fmla="*/ 63 h 165"/>
                <a:gd name="T12" fmla="*/ 7 w 133"/>
                <a:gd name="T13" fmla="*/ 72 h 165"/>
                <a:gd name="T14" fmla="*/ 3 w 133"/>
                <a:gd name="T15" fmla="*/ 84 h 165"/>
                <a:gd name="T16" fmla="*/ 5 w 133"/>
                <a:gd name="T17" fmla="*/ 94 h 165"/>
                <a:gd name="T18" fmla="*/ 8 w 133"/>
                <a:gd name="T19" fmla="*/ 103 h 165"/>
                <a:gd name="T20" fmla="*/ 15 w 133"/>
                <a:gd name="T21" fmla="*/ 118 h 165"/>
                <a:gd name="T22" fmla="*/ 17 w 133"/>
                <a:gd name="T23" fmla="*/ 121 h 165"/>
                <a:gd name="T24" fmla="*/ 25 w 133"/>
                <a:gd name="T25" fmla="*/ 127 h 165"/>
                <a:gd name="T26" fmla="*/ 33 w 133"/>
                <a:gd name="T27" fmla="*/ 136 h 165"/>
                <a:gd name="T28" fmla="*/ 42 w 133"/>
                <a:gd name="T29" fmla="*/ 146 h 165"/>
                <a:gd name="T30" fmla="*/ 46 w 133"/>
                <a:gd name="T31" fmla="*/ 152 h 165"/>
                <a:gd name="T32" fmla="*/ 54 w 133"/>
                <a:gd name="T33" fmla="*/ 156 h 165"/>
                <a:gd name="T34" fmla="*/ 62 w 133"/>
                <a:gd name="T35" fmla="*/ 156 h 165"/>
                <a:gd name="T36" fmla="*/ 78 w 133"/>
                <a:gd name="T37" fmla="*/ 162 h 165"/>
                <a:gd name="T38" fmla="*/ 89 w 133"/>
                <a:gd name="T39" fmla="*/ 162 h 165"/>
                <a:gd name="T40" fmla="*/ 96 w 133"/>
                <a:gd name="T41" fmla="*/ 159 h 165"/>
                <a:gd name="T42" fmla="*/ 104 w 133"/>
                <a:gd name="T43" fmla="*/ 153 h 165"/>
                <a:gd name="T44" fmla="*/ 111 w 133"/>
                <a:gd name="T45" fmla="*/ 155 h 165"/>
                <a:gd name="T46" fmla="*/ 103 w 133"/>
                <a:gd name="T47" fmla="*/ 142 h 165"/>
                <a:gd name="T48" fmla="*/ 89 w 133"/>
                <a:gd name="T49" fmla="*/ 129 h 165"/>
                <a:gd name="T50" fmla="*/ 97 w 133"/>
                <a:gd name="T51" fmla="*/ 123 h 165"/>
                <a:gd name="T52" fmla="*/ 100 w 133"/>
                <a:gd name="T53" fmla="*/ 107 h 165"/>
                <a:gd name="T54" fmla="*/ 106 w 133"/>
                <a:gd name="T55" fmla="*/ 95 h 165"/>
                <a:gd name="T56" fmla="*/ 115 w 133"/>
                <a:gd name="T57" fmla="*/ 85 h 165"/>
                <a:gd name="T58" fmla="*/ 118 w 133"/>
                <a:gd name="T59" fmla="*/ 65 h 165"/>
                <a:gd name="T60" fmla="*/ 126 w 133"/>
                <a:gd name="T61" fmla="*/ 52 h 165"/>
                <a:gd name="T62" fmla="*/ 128 w 133"/>
                <a:gd name="T63" fmla="*/ 41 h 165"/>
                <a:gd name="T64" fmla="*/ 122 w 133"/>
                <a:gd name="T65" fmla="*/ 15 h 165"/>
                <a:gd name="T66" fmla="*/ 110 w 133"/>
                <a:gd name="T67" fmla="*/ 0 h 165"/>
                <a:gd name="T68" fmla="*/ 106 w 133"/>
                <a:gd name="T69" fmla="*/ 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3" h="165">
                  <a:moveTo>
                    <a:pt x="106" y="3"/>
                  </a:moveTo>
                  <a:cubicBezTo>
                    <a:pt x="103" y="3"/>
                    <a:pt x="104" y="9"/>
                    <a:pt x="100" y="9"/>
                  </a:cubicBezTo>
                  <a:cubicBezTo>
                    <a:pt x="97" y="9"/>
                    <a:pt x="98" y="13"/>
                    <a:pt x="96" y="13"/>
                  </a:cubicBezTo>
                  <a:cubicBezTo>
                    <a:pt x="93" y="13"/>
                    <a:pt x="91" y="11"/>
                    <a:pt x="9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79" y="8"/>
                    <a:pt x="77" y="9"/>
                  </a:cubicBezTo>
                  <a:cubicBezTo>
                    <a:pt x="76" y="10"/>
                    <a:pt x="74" y="11"/>
                    <a:pt x="7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21"/>
                    <a:pt x="25" y="28"/>
                    <a:pt x="25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8" y="62"/>
                    <a:pt x="17" y="63"/>
                  </a:cubicBezTo>
                  <a:cubicBezTo>
                    <a:pt x="15" y="63"/>
                    <a:pt x="10" y="65"/>
                    <a:pt x="10" y="67"/>
                  </a:cubicBezTo>
                  <a:cubicBezTo>
                    <a:pt x="10" y="70"/>
                    <a:pt x="9" y="72"/>
                    <a:pt x="7" y="72"/>
                  </a:cubicBezTo>
                  <a:cubicBezTo>
                    <a:pt x="4" y="73"/>
                    <a:pt x="7" y="78"/>
                    <a:pt x="3" y="78"/>
                  </a:cubicBezTo>
                  <a:cubicBezTo>
                    <a:pt x="0" y="78"/>
                    <a:pt x="5" y="82"/>
                    <a:pt x="3" y="84"/>
                  </a:cubicBezTo>
                  <a:cubicBezTo>
                    <a:pt x="1" y="86"/>
                    <a:pt x="1" y="89"/>
                    <a:pt x="4" y="89"/>
                  </a:cubicBezTo>
                  <a:cubicBezTo>
                    <a:pt x="6" y="89"/>
                    <a:pt x="5" y="91"/>
                    <a:pt x="5" y="94"/>
                  </a:cubicBezTo>
                  <a:cubicBezTo>
                    <a:pt x="5" y="97"/>
                    <a:pt x="9" y="99"/>
                    <a:pt x="9" y="99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14" y="109"/>
                    <a:pt x="14" y="111"/>
                  </a:cubicBezTo>
                  <a:cubicBezTo>
                    <a:pt x="15" y="112"/>
                    <a:pt x="18" y="116"/>
                    <a:pt x="15" y="118"/>
                  </a:cubicBezTo>
                  <a:cubicBezTo>
                    <a:pt x="12" y="119"/>
                    <a:pt x="14" y="121"/>
                    <a:pt x="14" y="121"/>
                  </a:cubicBezTo>
                  <a:cubicBezTo>
                    <a:pt x="17" y="121"/>
                    <a:pt x="17" y="121"/>
                    <a:pt x="17" y="121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22" y="124"/>
                    <a:pt x="25" y="127"/>
                  </a:cubicBezTo>
                  <a:cubicBezTo>
                    <a:pt x="27" y="130"/>
                    <a:pt x="28" y="130"/>
                    <a:pt x="28" y="132"/>
                  </a:cubicBezTo>
                  <a:cubicBezTo>
                    <a:pt x="28" y="133"/>
                    <a:pt x="30" y="134"/>
                    <a:pt x="33" y="136"/>
                  </a:cubicBezTo>
                  <a:cubicBezTo>
                    <a:pt x="36" y="139"/>
                    <a:pt x="36" y="140"/>
                    <a:pt x="36" y="142"/>
                  </a:cubicBezTo>
                  <a:cubicBezTo>
                    <a:pt x="36" y="143"/>
                    <a:pt x="42" y="146"/>
                    <a:pt x="42" y="146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44" y="151"/>
                    <a:pt x="45" y="151"/>
                    <a:pt x="46" y="152"/>
                  </a:cubicBezTo>
                  <a:cubicBezTo>
                    <a:pt x="47" y="155"/>
                    <a:pt x="49" y="156"/>
                    <a:pt x="49" y="156"/>
                  </a:cubicBezTo>
                  <a:cubicBezTo>
                    <a:pt x="49" y="156"/>
                    <a:pt x="52" y="158"/>
                    <a:pt x="54" y="156"/>
                  </a:cubicBezTo>
                  <a:cubicBezTo>
                    <a:pt x="56" y="154"/>
                    <a:pt x="58" y="157"/>
                    <a:pt x="58" y="157"/>
                  </a:cubicBezTo>
                  <a:cubicBezTo>
                    <a:pt x="58" y="157"/>
                    <a:pt x="61" y="155"/>
                    <a:pt x="62" y="156"/>
                  </a:cubicBezTo>
                  <a:cubicBezTo>
                    <a:pt x="63" y="156"/>
                    <a:pt x="68" y="160"/>
                    <a:pt x="72" y="164"/>
                  </a:cubicBezTo>
                  <a:cubicBezTo>
                    <a:pt x="72" y="163"/>
                    <a:pt x="76" y="162"/>
                    <a:pt x="78" y="162"/>
                  </a:cubicBezTo>
                  <a:cubicBezTo>
                    <a:pt x="79" y="162"/>
                    <a:pt x="82" y="165"/>
                    <a:pt x="83" y="164"/>
                  </a:cubicBezTo>
                  <a:cubicBezTo>
                    <a:pt x="83" y="163"/>
                    <a:pt x="87" y="161"/>
                    <a:pt x="89" y="162"/>
                  </a:cubicBezTo>
                  <a:cubicBezTo>
                    <a:pt x="90" y="162"/>
                    <a:pt x="93" y="163"/>
                    <a:pt x="94" y="161"/>
                  </a:cubicBezTo>
                  <a:cubicBezTo>
                    <a:pt x="94" y="160"/>
                    <a:pt x="95" y="160"/>
                    <a:pt x="96" y="159"/>
                  </a:cubicBezTo>
                  <a:cubicBezTo>
                    <a:pt x="97" y="158"/>
                    <a:pt x="97" y="158"/>
                    <a:pt x="97" y="157"/>
                  </a:cubicBezTo>
                  <a:cubicBezTo>
                    <a:pt x="98" y="156"/>
                    <a:pt x="102" y="153"/>
                    <a:pt x="104" y="153"/>
                  </a:cubicBezTo>
                  <a:cubicBezTo>
                    <a:pt x="106" y="153"/>
                    <a:pt x="108" y="153"/>
                    <a:pt x="109" y="154"/>
                  </a:cubicBezTo>
                  <a:cubicBezTo>
                    <a:pt x="109" y="154"/>
                    <a:pt x="110" y="155"/>
                    <a:pt x="111" y="155"/>
                  </a:cubicBezTo>
                  <a:cubicBezTo>
                    <a:pt x="111" y="150"/>
                    <a:pt x="112" y="148"/>
                    <a:pt x="111" y="148"/>
                  </a:cubicBezTo>
                  <a:cubicBezTo>
                    <a:pt x="109" y="148"/>
                    <a:pt x="105" y="146"/>
                    <a:pt x="103" y="142"/>
                  </a:cubicBezTo>
                  <a:cubicBezTo>
                    <a:pt x="102" y="138"/>
                    <a:pt x="97" y="135"/>
                    <a:pt x="96" y="133"/>
                  </a:cubicBezTo>
                  <a:cubicBezTo>
                    <a:pt x="95" y="130"/>
                    <a:pt x="90" y="131"/>
                    <a:pt x="89" y="129"/>
                  </a:cubicBezTo>
                  <a:cubicBezTo>
                    <a:pt x="88" y="127"/>
                    <a:pt x="90" y="127"/>
                    <a:pt x="90" y="124"/>
                  </a:cubicBezTo>
                  <a:cubicBezTo>
                    <a:pt x="90" y="122"/>
                    <a:pt x="96" y="123"/>
                    <a:pt x="97" y="123"/>
                  </a:cubicBezTo>
                  <a:cubicBezTo>
                    <a:pt x="97" y="122"/>
                    <a:pt x="98" y="117"/>
                    <a:pt x="98" y="114"/>
                  </a:cubicBezTo>
                  <a:cubicBezTo>
                    <a:pt x="98" y="111"/>
                    <a:pt x="102" y="108"/>
                    <a:pt x="100" y="107"/>
                  </a:cubicBezTo>
                  <a:cubicBezTo>
                    <a:pt x="99" y="105"/>
                    <a:pt x="102" y="105"/>
                    <a:pt x="104" y="103"/>
                  </a:cubicBezTo>
                  <a:cubicBezTo>
                    <a:pt x="106" y="102"/>
                    <a:pt x="104" y="97"/>
                    <a:pt x="106" y="95"/>
                  </a:cubicBezTo>
                  <a:cubicBezTo>
                    <a:pt x="108" y="93"/>
                    <a:pt x="110" y="89"/>
                    <a:pt x="111" y="89"/>
                  </a:cubicBezTo>
                  <a:cubicBezTo>
                    <a:pt x="113" y="89"/>
                    <a:pt x="115" y="87"/>
                    <a:pt x="115" y="85"/>
                  </a:cubicBezTo>
                  <a:cubicBezTo>
                    <a:pt x="115" y="83"/>
                    <a:pt x="118" y="79"/>
                    <a:pt x="118" y="76"/>
                  </a:cubicBezTo>
                  <a:cubicBezTo>
                    <a:pt x="117" y="72"/>
                    <a:pt x="116" y="68"/>
                    <a:pt x="118" y="65"/>
                  </a:cubicBezTo>
                  <a:cubicBezTo>
                    <a:pt x="121" y="62"/>
                    <a:pt x="122" y="59"/>
                    <a:pt x="121" y="57"/>
                  </a:cubicBezTo>
                  <a:cubicBezTo>
                    <a:pt x="121" y="54"/>
                    <a:pt x="124" y="54"/>
                    <a:pt x="126" y="52"/>
                  </a:cubicBezTo>
                  <a:cubicBezTo>
                    <a:pt x="127" y="51"/>
                    <a:pt x="130" y="50"/>
                    <a:pt x="133" y="45"/>
                  </a:cubicBezTo>
                  <a:cubicBezTo>
                    <a:pt x="131" y="43"/>
                    <a:pt x="130" y="41"/>
                    <a:pt x="128" y="41"/>
                  </a:cubicBezTo>
                  <a:cubicBezTo>
                    <a:pt x="125" y="39"/>
                    <a:pt x="124" y="34"/>
                    <a:pt x="124" y="28"/>
                  </a:cubicBezTo>
                  <a:cubicBezTo>
                    <a:pt x="124" y="22"/>
                    <a:pt x="122" y="17"/>
                    <a:pt x="122" y="15"/>
                  </a:cubicBezTo>
                  <a:cubicBezTo>
                    <a:pt x="122" y="13"/>
                    <a:pt x="118" y="8"/>
                    <a:pt x="115" y="6"/>
                  </a:cubicBezTo>
                  <a:cubicBezTo>
                    <a:pt x="112" y="5"/>
                    <a:pt x="111" y="3"/>
                    <a:pt x="110" y="0"/>
                  </a:cubicBezTo>
                  <a:cubicBezTo>
                    <a:pt x="110" y="0"/>
                    <a:pt x="110" y="1"/>
                    <a:pt x="110" y="1"/>
                  </a:cubicBezTo>
                  <a:cubicBezTo>
                    <a:pt x="108" y="4"/>
                    <a:pt x="108" y="3"/>
                    <a:pt x="106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1" name="Freeform 42">
              <a:extLst>
                <a:ext uri="{FF2B5EF4-FFF2-40B4-BE49-F238E27FC236}">
                  <a16:creationId xmlns:a16="http://schemas.microsoft.com/office/drawing/2014/main" id="{F8B98E14-2DFA-524F-83B0-543F38F4A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4013" y="5692321"/>
              <a:ext cx="55563" cy="55563"/>
            </a:xfrm>
            <a:custGeom>
              <a:avLst/>
              <a:gdLst>
                <a:gd name="T0" fmla="*/ 6 w 16"/>
                <a:gd name="T1" fmla="*/ 2 h 16"/>
                <a:gd name="T2" fmla="*/ 2 w 16"/>
                <a:gd name="T3" fmla="*/ 8 h 16"/>
                <a:gd name="T4" fmla="*/ 2 w 16"/>
                <a:gd name="T5" fmla="*/ 15 h 16"/>
                <a:gd name="T6" fmla="*/ 6 w 16"/>
                <a:gd name="T7" fmla="*/ 14 h 16"/>
                <a:gd name="T8" fmla="*/ 10 w 16"/>
                <a:gd name="T9" fmla="*/ 16 h 16"/>
                <a:gd name="T10" fmla="*/ 14 w 16"/>
                <a:gd name="T11" fmla="*/ 12 h 16"/>
                <a:gd name="T12" fmla="*/ 9 w 16"/>
                <a:gd name="T13" fmla="*/ 10 h 16"/>
                <a:gd name="T14" fmla="*/ 14 w 16"/>
                <a:gd name="T15" fmla="*/ 6 h 16"/>
                <a:gd name="T16" fmla="*/ 13 w 16"/>
                <a:gd name="T17" fmla="*/ 1 h 16"/>
                <a:gd name="T18" fmla="*/ 12 w 16"/>
                <a:gd name="T19" fmla="*/ 0 h 16"/>
                <a:gd name="T20" fmla="*/ 10 w 16"/>
                <a:gd name="T21" fmla="*/ 2 h 16"/>
                <a:gd name="T22" fmla="*/ 6 w 16"/>
                <a:gd name="T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6">
                  <a:moveTo>
                    <a:pt x="6" y="2"/>
                  </a:moveTo>
                  <a:cubicBezTo>
                    <a:pt x="6" y="3"/>
                    <a:pt x="4" y="6"/>
                    <a:pt x="2" y="8"/>
                  </a:cubicBezTo>
                  <a:cubicBezTo>
                    <a:pt x="0" y="10"/>
                    <a:pt x="1" y="14"/>
                    <a:pt x="2" y="15"/>
                  </a:cubicBezTo>
                  <a:cubicBezTo>
                    <a:pt x="2" y="16"/>
                    <a:pt x="5" y="15"/>
                    <a:pt x="6" y="14"/>
                  </a:cubicBezTo>
                  <a:cubicBezTo>
                    <a:pt x="8" y="14"/>
                    <a:pt x="9" y="14"/>
                    <a:pt x="10" y="16"/>
                  </a:cubicBezTo>
                  <a:cubicBezTo>
                    <a:pt x="11" y="14"/>
                    <a:pt x="12" y="13"/>
                    <a:pt x="14" y="12"/>
                  </a:cubicBezTo>
                  <a:cubicBezTo>
                    <a:pt x="12" y="11"/>
                    <a:pt x="10" y="10"/>
                    <a:pt x="9" y="10"/>
                  </a:cubicBezTo>
                  <a:cubicBezTo>
                    <a:pt x="8" y="9"/>
                    <a:pt x="12" y="7"/>
                    <a:pt x="14" y="6"/>
                  </a:cubicBezTo>
                  <a:cubicBezTo>
                    <a:pt x="16" y="6"/>
                    <a:pt x="15" y="3"/>
                    <a:pt x="13" y="1"/>
                  </a:cubicBezTo>
                  <a:cubicBezTo>
                    <a:pt x="13" y="1"/>
                    <a:pt x="13" y="1"/>
                    <a:pt x="12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3"/>
                    <a:pt x="8" y="2"/>
                    <a:pt x="6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2" name="Freeform 43">
              <a:extLst>
                <a:ext uri="{FF2B5EF4-FFF2-40B4-BE49-F238E27FC236}">
                  <a16:creationId xmlns:a16="http://schemas.microsoft.com/office/drawing/2014/main" id="{5D0BB26F-630B-374A-8EF4-047FD91B3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7963" y="5539921"/>
              <a:ext cx="187325" cy="163513"/>
            </a:xfrm>
            <a:custGeom>
              <a:avLst/>
              <a:gdLst>
                <a:gd name="T0" fmla="*/ 10 w 54"/>
                <a:gd name="T1" fmla="*/ 7 h 47"/>
                <a:gd name="T2" fmla="*/ 5 w 54"/>
                <a:gd name="T3" fmla="*/ 12 h 47"/>
                <a:gd name="T4" fmla="*/ 2 w 54"/>
                <a:gd name="T5" fmla="*/ 20 h 47"/>
                <a:gd name="T6" fmla="*/ 2 w 54"/>
                <a:gd name="T7" fmla="*/ 31 h 47"/>
                <a:gd name="T8" fmla="*/ 8 w 54"/>
                <a:gd name="T9" fmla="*/ 31 h 47"/>
                <a:gd name="T10" fmla="*/ 11 w 54"/>
                <a:gd name="T11" fmla="*/ 29 h 47"/>
                <a:gd name="T12" fmla="*/ 15 w 54"/>
                <a:gd name="T13" fmla="*/ 28 h 47"/>
                <a:gd name="T14" fmla="*/ 20 w 54"/>
                <a:gd name="T15" fmla="*/ 30 h 47"/>
                <a:gd name="T16" fmla="*/ 23 w 54"/>
                <a:gd name="T17" fmla="*/ 30 h 47"/>
                <a:gd name="T18" fmla="*/ 31 w 54"/>
                <a:gd name="T19" fmla="*/ 30 h 47"/>
                <a:gd name="T20" fmla="*/ 48 w 54"/>
                <a:gd name="T21" fmla="*/ 46 h 47"/>
                <a:gd name="T22" fmla="*/ 48 w 54"/>
                <a:gd name="T23" fmla="*/ 46 h 47"/>
                <a:gd name="T24" fmla="*/ 52 w 54"/>
                <a:gd name="T25" fmla="*/ 46 h 47"/>
                <a:gd name="T26" fmla="*/ 54 w 54"/>
                <a:gd name="T27" fmla="*/ 44 h 47"/>
                <a:gd name="T28" fmla="*/ 46 w 54"/>
                <a:gd name="T29" fmla="*/ 35 h 47"/>
                <a:gd name="T30" fmla="*/ 33 w 54"/>
                <a:gd name="T31" fmla="*/ 26 h 47"/>
                <a:gd name="T32" fmla="*/ 28 w 54"/>
                <a:gd name="T33" fmla="*/ 21 h 47"/>
                <a:gd name="T34" fmla="*/ 22 w 54"/>
                <a:gd name="T35" fmla="*/ 9 h 47"/>
                <a:gd name="T36" fmla="*/ 17 w 54"/>
                <a:gd name="T37" fmla="*/ 0 h 47"/>
                <a:gd name="T38" fmla="*/ 10 w 54"/>
                <a:gd name="T39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47">
                  <a:moveTo>
                    <a:pt x="10" y="7"/>
                  </a:moveTo>
                  <a:cubicBezTo>
                    <a:pt x="8" y="9"/>
                    <a:pt x="5" y="9"/>
                    <a:pt x="5" y="12"/>
                  </a:cubicBezTo>
                  <a:cubicBezTo>
                    <a:pt x="6" y="14"/>
                    <a:pt x="5" y="17"/>
                    <a:pt x="2" y="20"/>
                  </a:cubicBezTo>
                  <a:cubicBezTo>
                    <a:pt x="0" y="23"/>
                    <a:pt x="1" y="27"/>
                    <a:pt x="2" y="31"/>
                  </a:cubicBezTo>
                  <a:cubicBezTo>
                    <a:pt x="5" y="30"/>
                    <a:pt x="8" y="30"/>
                    <a:pt x="8" y="31"/>
                  </a:cubicBezTo>
                  <a:cubicBezTo>
                    <a:pt x="10" y="32"/>
                    <a:pt x="10" y="31"/>
                    <a:pt x="11" y="29"/>
                  </a:cubicBezTo>
                  <a:cubicBezTo>
                    <a:pt x="12" y="26"/>
                    <a:pt x="13" y="26"/>
                    <a:pt x="15" y="28"/>
                  </a:cubicBezTo>
                  <a:cubicBezTo>
                    <a:pt x="16" y="29"/>
                    <a:pt x="17" y="31"/>
                    <a:pt x="20" y="30"/>
                  </a:cubicBezTo>
                  <a:cubicBezTo>
                    <a:pt x="22" y="28"/>
                    <a:pt x="22" y="29"/>
                    <a:pt x="23" y="30"/>
                  </a:cubicBezTo>
                  <a:cubicBezTo>
                    <a:pt x="24" y="30"/>
                    <a:pt x="29" y="29"/>
                    <a:pt x="31" y="30"/>
                  </a:cubicBezTo>
                  <a:cubicBezTo>
                    <a:pt x="33" y="30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0" y="46"/>
                    <a:pt x="51" y="47"/>
                    <a:pt x="52" y="46"/>
                  </a:cubicBezTo>
                  <a:cubicBezTo>
                    <a:pt x="52" y="46"/>
                    <a:pt x="53" y="45"/>
                    <a:pt x="54" y="44"/>
                  </a:cubicBezTo>
                  <a:cubicBezTo>
                    <a:pt x="52" y="43"/>
                    <a:pt x="49" y="40"/>
                    <a:pt x="46" y="35"/>
                  </a:cubicBezTo>
                  <a:cubicBezTo>
                    <a:pt x="41" y="29"/>
                    <a:pt x="36" y="26"/>
                    <a:pt x="33" y="26"/>
                  </a:cubicBezTo>
                  <a:cubicBezTo>
                    <a:pt x="30" y="26"/>
                    <a:pt x="30" y="21"/>
                    <a:pt x="28" y="21"/>
                  </a:cubicBezTo>
                  <a:cubicBezTo>
                    <a:pt x="26" y="21"/>
                    <a:pt x="22" y="14"/>
                    <a:pt x="22" y="9"/>
                  </a:cubicBezTo>
                  <a:cubicBezTo>
                    <a:pt x="22" y="7"/>
                    <a:pt x="20" y="3"/>
                    <a:pt x="17" y="0"/>
                  </a:cubicBezTo>
                  <a:cubicBezTo>
                    <a:pt x="14" y="5"/>
                    <a:pt x="11" y="6"/>
                    <a:pt x="10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3" name="Freeform 44">
              <a:extLst>
                <a:ext uri="{FF2B5EF4-FFF2-40B4-BE49-F238E27FC236}">
                  <a16:creationId xmlns:a16="http://schemas.microsoft.com/office/drawing/2014/main" id="{13641BF3-14CD-8843-9C21-2E9DBBA53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1125" y="5630409"/>
              <a:ext cx="420688" cy="325438"/>
            </a:xfrm>
            <a:custGeom>
              <a:avLst/>
              <a:gdLst>
                <a:gd name="T0" fmla="*/ 8 w 121"/>
                <a:gd name="T1" fmla="*/ 62 h 94"/>
                <a:gd name="T2" fmla="*/ 15 w 121"/>
                <a:gd name="T3" fmla="*/ 71 h 94"/>
                <a:gd name="T4" fmla="*/ 23 w 121"/>
                <a:gd name="T5" fmla="*/ 77 h 94"/>
                <a:gd name="T6" fmla="*/ 23 w 121"/>
                <a:gd name="T7" fmla="*/ 84 h 94"/>
                <a:gd name="T8" fmla="*/ 25 w 121"/>
                <a:gd name="T9" fmla="*/ 85 h 94"/>
                <a:gd name="T10" fmla="*/ 33 w 121"/>
                <a:gd name="T11" fmla="*/ 87 h 94"/>
                <a:gd name="T12" fmla="*/ 43 w 121"/>
                <a:gd name="T13" fmla="*/ 92 h 94"/>
                <a:gd name="T14" fmla="*/ 52 w 121"/>
                <a:gd name="T15" fmla="*/ 94 h 94"/>
                <a:gd name="T16" fmla="*/ 57 w 121"/>
                <a:gd name="T17" fmla="*/ 89 h 94"/>
                <a:gd name="T18" fmla="*/ 64 w 121"/>
                <a:gd name="T19" fmla="*/ 88 h 94"/>
                <a:gd name="T20" fmla="*/ 68 w 121"/>
                <a:gd name="T21" fmla="*/ 89 h 94"/>
                <a:gd name="T22" fmla="*/ 72 w 121"/>
                <a:gd name="T23" fmla="*/ 88 h 94"/>
                <a:gd name="T24" fmla="*/ 79 w 121"/>
                <a:gd name="T25" fmla="*/ 87 h 94"/>
                <a:gd name="T26" fmla="*/ 89 w 121"/>
                <a:gd name="T27" fmla="*/ 82 h 94"/>
                <a:gd name="T28" fmla="*/ 98 w 121"/>
                <a:gd name="T29" fmla="*/ 80 h 94"/>
                <a:gd name="T30" fmla="*/ 120 w 121"/>
                <a:gd name="T31" fmla="*/ 59 h 94"/>
                <a:gd name="T32" fmla="*/ 117 w 121"/>
                <a:gd name="T33" fmla="*/ 57 h 94"/>
                <a:gd name="T34" fmla="*/ 106 w 121"/>
                <a:gd name="T35" fmla="*/ 54 h 94"/>
                <a:gd name="T36" fmla="*/ 89 w 121"/>
                <a:gd name="T37" fmla="*/ 49 h 94"/>
                <a:gd name="T38" fmla="*/ 84 w 121"/>
                <a:gd name="T39" fmla="*/ 44 h 94"/>
                <a:gd name="T40" fmla="*/ 79 w 121"/>
                <a:gd name="T41" fmla="*/ 37 h 94"/>
                <a:gd name="T42" fmla="*/ 80 w 121"/>
                <a:gd name="T43" fmla="*/ 34 h 94"/>
                <a:gd name="T44" fmla="*/ 76 w 121"/>
                <a:gd name="T45" fmla="*/ 32 h 94"/>
                <a:gd name="T46" fmla="*/ 72 w 121"/>
                <a:gd name="T47" fmla="*/ 33 h 94"/>
                <a:gd name="T48" fmla="*/ 72 w 121"/>
                <a:gd name="T49" fmla="*/ 26 h 94"/>
                <a:gd name="T50" fmla="*/ 76 w 121"/>
                <a:gd name="T51" fmla="*/ 20 h 94"/>
                <a:gd name="T52" fmla="*/ 59 w 121"/>
                <a:gd name="T53" fmla="*/ 4 h 94"/>
                <a:gd name="T54" fmla="*/ 51 w 121"/>
                <a:gd name="T55" fmla="*/ 4 h 94"/>
                <a:gd name="T56" fmla="*/ 48 w 121"/>
                <a:gd name="T57" fmla="*/ 4 h 94"/>
                <a:gd name="T58" fmla="*/ 43 w 121"/>
                <a:gd name="T59" fmla="*/ 2 h 94"/>
                <a:gd name="T60" fmla="*/ 39 w 121"/>
                <a:gd name="T61" fmla="*/ 3 h 94"/>
                <a:gd name="T62" fmla="*/ 36 w 121"/>
                <a:gd name="T63" fmla="*/ 5 h 94"/>
                <a:gd name="T64" fmla="*/ 30 w 121"/>
                <a:gd name="T65" fmla="*/ 5 h 94"/>
                <a:gd name="T66" fmla="*/ 30 w 121"/>
                <a:gd name="T67" fmla="*/ 5 h 94"/>
                <a:gd name="T68" fmla="*/ 27 w 121"/>
                <a:gd name="T69" fmla="*/ 14 h 94"/>
                <a:gd name="T70" fmla="*/ 23 w 121"/>
                <a:gd name="T71" fmla="*/ 18 h 94"/>
                <a:gd name="T72" fmla="*/ 18 w 121"/>
                <a:gd name="T73" fmla="*/ 24 h 94"/>
                <a:gd name="T74" fmla="*/ 16 w 121"/>
                <a:gd name="T75" fmla="*/ 32 h 94"/>
                <a:gd name="T76" fmla="*/ 12 w 121"/>
                <a:gd name="T77" fmla="*/ 36 h 94"/>
                <a:gd name="T78" fmla="*/ 10 w 121"/>
                <a:gd name="T79" fmla="*/ 43 h 94"/>
                <a:gd name="T80" fmla="*/ 9 w 121"/>
                <a:gd name="T81" fmla="*/ 52 h 94"/>
                <a:gd name="T82" fmla="*/ 2 w 121"/>
                <a:gd name="T83" fmla="*/ 53 h 94"/>
                <a:gd name="T84" fmla="*/ 1 w 121"/>
                <a:gd name="T85" fmla="*/ 58 h 94"/>
                <a:gd name="T86" fmla="*/ 8 w 121"/>
                <a:gd name="T87" fmla="*/ 6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" h="94">
                  <a:moveTo>
                    <a:pt x="8" y="62"/>
                  </a:moveTo>
                  <a:cubicBezTo>
                    <a:pt x="9" y="64"/>
                    <a:pt x="14" y="67"/>
                    <a:pt x="15" y="71"/>
                  </a:cubicBezTo>
                  <a:cubicBezTo>
                    <a:pt x="17" y="75"/>
                    <a:pt x="21" y="77"/>
                    <a:pt x="23" y="77"/>
                  </a:cubicBezTo>
                  <a:cubicBezTo>
                    <a:pt x="24" y="77"/>
                    <a:pt x="23" y="79"/>
                    <a:pt x="23" y="84"/>
                  </a:cubicBezTo>
                  <a:cubicBezTo>
                    <a:pt x="24" y="84"/>
                    <a:pt x="25" y="85"/>
                    <a:pt x="25" y="85"/>
                  </a:cubicBezTo>
                  <a:cubicBezTo>
                    <a:pt x="26" y="86"/>
                    <a:pt x="32" y="85"/>
                    <a:pt x="33" y="87"/>
                  </a:cubicBezTo>
                  <a:cubicBezTo>
                    <a:pt x="35" y="88"/>
                    <a:pt x="41" y="92"/>
                    <a:pt x="43" y="92"/>
                  </a:cubicBezTo>
                  <a:cubicBezTo>
                    <a:pt x="44" y="92"/>
                    <a:pt x="51" y="93"/>
                    <a:pt x="52" y="94"/>
                  </a:cubicBezTo>
                  <a:cubicBezTo>
                    <a:pt x="53" y="94"/>
                    <a:pt x="54" y="91"/>
                    <a:pt x="57" y="89"/>
                  </a:cubicBezTo>
                  <a:cubicBezTo>
                    <a:pt x="60" y="88"/>
                    <a:pt x="64" y="87"/>
                    <a:pt x="64" y="88"/>
                  </a:cubicBezTo>
                  <a:cubicBezTo>
                    <a:pt x="65" y="89"/>
                    <a:pt x="67" y="90"/>
                    <a:pt x="68" y="89"/>
                  </a:cubicBezTo>
                  <a:cubicBezTo>
                    <a:pt x="69" y="89"/>
                    <a:pt x="70" y="89"/>
                    <a:pt x="72" y="88"/>
                  </a:cubicBezTo>
                  <a:cubicBezTo>
                    <a:pt x="75" y="88"/>
                    <a:pt x="78" y="87"/>
                    <a:pt x="79" y="87"/>
                  </a:cubicBezTo>
                  <a:cubicBezTo>
                    <a:pt x="80" y="87"/>
                    <a:pt x="84" y="82"/>
                    <a:pt x="89" y="82"/>
                  </a:cubicBezTo>
                  <a:cubicBezTo>
                    <a:pt x="94" y="82"/>
                    <a:pt x="96" y="83"/>
                    <a:pt x="98" y="80"/>
                  </a:cubicBezTo>
                  <a:cubicBezTo>
                    <a:pt x="100" y="78"/>
                    <a:pt x="118" y="60"/>
                    <a:pt x="120" y="59"/>
                  </a:cubicBezTo>
                  <a:cubicBezTo>
                    <a:pt x="121" y="58"/>
                    <a:pt x="118" y="57"/>
                    <a:pt x="117" y="57"/>
                  </a:cubicBezTo>
                  <a:cubicBezTo>
                    <a:pt x="115" y="57"/>
                    <a:pt x="111" y="57"/>
                    <a:pt x="106" y="54"/>
                  </a:cubicBezTo>
                  <a:cubicBezTo>
                    <a:pt x="100" y="52"/>
                    <a:pt x="91" y="49"/>
                    <a:pt x="89" y="49"/>
                  </a:cubicBezTo>
                  <a:cubicBezTo>
                    <a:pt x="88" y="48"/>
                    <a:pt x="85" y="45"/>
                    <a:pt x="84" y="44"/>
                  </a:cubicBezTo>
                  <a:cubicBezTo>
                    <a:pt x="83" y="43"/>
                    <a:pt x="80" y="38"/>
                    <a:pt x="79" y="37"/>
                  </a:cubicBezTo>
                  <a:cubicBezTo>
                    <a:pt x="79" y="36"/>
                    <a:pt x="79" y="35"/>
                    <a:pt x="80" y="34"/>
                  </a:cubicBezTo>
                  <a:cubicBezTo>
                    <a:pt x="79" y="32"/>
                    <a:pt x="78" y="32"/>
                    <a:pt x="76" y="32"/>
                  </a:cubicBezTo>
                  <a:cubicBezTo>
                    <a:pt x="75" y="33"/>
                    <a:pt x="72" y="34"/>
                    <a:pt x="72" y="33"/>
                  </a:cubicBezTo>
                  <a:cubicBezTo>
                    <a:pt x="71" y="32"/>
                    <a:pt x="70" y="28"/>
                    <a:pt x="72" y="26"/>
                  </a:cubicBezTo>
                  <a:cubicBezTo>
                    <a:pt x="74" y="24"/>
                    <a:pt x="76" y="20"/>
                    <a:pt x="76" y="20"/>
                  </a:cubicBezTo>
                  <a:cubicBezTo>
                    <a:pt x="76" y="20"/>
                    <a:pt x="61" y="4"/>
                    <a:pt x="59" y="4"/>
                  </a:cubicBezTo>
                  <a:cubicBezTo>
                    <a:pt x="57" y="3"/>
                    <a:pt x="52" y="4"/>
                    <a:pt x="51" y="4"/>
                  </a:cubicBezTo>
                  <a:cubicBezTo>
                    <a:pt x="50" y="3"/>
                    <a:pt x="50" y="2"/>
                    <a:pt x="48" y="4"/>
                  </a:cubicBezTo>
                  <a:cubicBezTo>
                    <a:pt x="45" y="5"/>
                    <a:pt x="44" y="3"/>
                    <a:pt x="43" y="2"/>
                  </a:cubicBezTo>
                  <a:cubicBezTo>
                    <a:pt x="41" y="0"/>
                    <a:pt x="40" y="0"/>
                    <a:pt x="39" y="3"/>
                  </a:cubicBezTo>
                  <a:cubicBezTo>
                    <a:pt x="38" y="5"/>
                    <a:pt x="38" y="6"/>
                    <a:pt x="36" y="5"/>
                  </a:cubicBezTo>
                  <a:cubicBezTo>
                    <a:pt x="36" y="4"/>
                    <a:pt x="33" y="4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8"/>
                    <a:pt x="27" y="12"/>
                    <a:pt x="27" y="14"/>
                  </a:cubicBezTo>
                  <a:cubicBezTo>
                    <a:pt x="27" y="16"/>
                    <a:pt x="25" y="18"/>
                    <a:pt x="23" y="18"/>
                  </a:cubicBezTo>
                  <a:cubicBezTo>
                    <a:pt x="22" y="18"/>
                    <a:pt x="20" y="22"/>
                    <a:pt x="18" y="24"/>
                  </a:cubicBezTo>
                  <a:cubicBezTo>
                    <a:pt x="16" y="26"/>
                    <a:pt x="18" y="31"/>
                    <a:pt x="16" y="32"/>
                  </a:cubicBezTo>
                  <a:cubicBezTo>
                    <a:pt x="14" y="34"/>
                    <a:pt x="11" y="34"/>
                    <a:pt x="12" y="36"/>
                  </a:cubicBezTo>
                  <a:cubicBezTo>
                    <a:pt x="14" y="37"/>
                    <a:pt x="10" y="40"/>
                    <a:pt x="10" y="43"/>
                  </a:cubicBezTo>
                  <a:cubicBezTo>
                    <a:pt x="10" y="46"/>
                    <a:pt x="9" y="51"/>
                    <a:pt x="9" y="52"/>
                  </a:cubicBezTo>
                  <a:cubicBezTo>
                    <a:pt x="8" y="52"/>
                    <a:pt x="2" y="51"/>
                    <a:pt x="2" y="53"/>
                  </a:cubicBezTo>
                  <a:cubicBezTo>
                    <a:pt x="2" y="56"/>
                    <a:pt x="0" y="56"/>
                    <a:pt x="1" y="58"/>
                  </a:cubicBezTo>
                  <a:cubicBezTo>
                    <a:pt x="2" y="60"/>
                    <a:pt x="7" y="59"/>
                    <a:pt x="8" y="6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4" name="Freeform 45">
              <a:extLst>
                <a:ext uri="{FF2B5EF4-FFF2-40B4-BE49-F238E27FC236}">
                  <a16:creationId xmlns:a16="http://schemas.microsoft.com/office/drawing/2014/main" id="{11E8C4D5-1164-F942-BA50-3CE34D3A3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7800" y="5031921"/>
              <a:ext cx="41275" cy="52388"/>
            </a:xfrm>
            <a:custGeom>
              <a:avLst/>
              <a:gdLst>
                <a:gd name="T0" fmla="*/ 10 w 12"/>
                <a:gd name="T1" fmla="*/ 6 h 15"/>
                <a:gd name="T2" fmla="*/ 6 w 12"/>
                <a:gd name="T3" fmla="*/ 0 h 15"/>
                <a:gd name="T4" fmla="*/ 6 w 12"/>
                <a:gd name="T5" fmla="*/ 1 h 15"/>
                <a:gd name="T6" fmla="*/ 0 w 12"/>
                <a:gd name="T7" fmla="*/ 13 h 15"/>
                <a:gd name="T8" fmla="*/ 4 w 12"/>
                <a:gd name="T9" fmla="*/ 15 h 15"/>
                <a:gd name="T10" fmla="*/ 10 w 12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0" y="6"/>
                  </a:moveTo>
                  <a:cubicBezTo>
                    <a:pt x="11" y="5"/>
                    <a:pt x="12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3"/>
                    <a:pt x="2" y="9"/>
                    <a:pt x="0" y="13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6" y="11"/>
                    <a:pt x="9" y="7"/>
                    <a:pt x="1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5" name="Freeform 46">
              <a:extLst>
                <a:ext uri="{FF2B5EF4-FFF2-40B4-BE49-F238E27FC236}">
                  <a16:creationId xmlns:a16="http://schemas.microsoft.com/office/drawing/2014/main" id="{03556A33-D15D-1942-A93E-22E82933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0500" y="4952546"/>
              <a:ext cx="192088" cy="155575"/>
            </a:xfrm>
            <a:custGeom>
              <a:avLst/>
              <a:gdLst>
                <a:gd name="T0" fmla="*/ 6 w 55"/>
                <a:gd name="T1" fmla="*/ 29 h 45"/>
                <a:gd name="T2" fmla="*/ 0 w 55"/>
                <a:gd name="T3" fmla="*/ 38 h 45"/>
                <a:gd name="T4" fmla="*/ 0 w 55"/>
                <a:gd name="T5" fmla="*/ 38 h 45"/>
                <a:gd name="T6" fmla="*/ 1 w 55"/>
                <a:gd name="T7" fmla="*/ 41 h 45"/>
                <a:gd name="T8" fmla="*/ 8 w 55"/>
                <a:gd name="T9" fmla="*/ 45 h 45"/>
                <a:gd name="T10" fmla="*/ 16 w 55"/>
                <a:gd name="T11" fmla="*/ 40 h 45"/>
                <a:gd name="T12" fmla="*/ 43 w 55"/>
                <a:gd name="T13" fmla="*/ 26 h 45"/>
                <a:gd name="T14" fmla="*/ 45 w 55"/>
                <a:gd name="T15" fmla="*/ 22 h 45"/>
                <a:gd name="T16" fmla="*/ 46 w 55"/>
                <a:gd name="T17" fmla="*/ 15 h 45"/>
                <a:gd name="T18" fmla="*/ 45 w 55"/>
                <a:gd name="T19" fmla="*/ 9 h 45"/>
                <a:gd name="T20" fmla="*/ 50 w 55"/>
                <a:gd name="T21" fmla="*/ 5 h 45"/>
                <a:gd name="T22" fmla="*/ 55 w 55"/>
                <a:gd name="T23" fmla="*/ 1 h 45"/>
                <a:gd name="T24" fmla="*/ 52 w 55"/>
                <a:gd name="T25" fmla="*/ 0 h 45"/>
                <a:gd name="T26" fmla="*/ 43 w 55"/>
                <a:gd name="T27" fmla="*/ 2 h 45"/>
                <a:gd name="T28" fmla="*/ 32 w 55"/>
                <a:gd name="T29" fmla="*/ 5 h 45"/>
                <a:gd name="T30" fmla="*/ 23 w 55"/>
                <a:gd name="T31" fmla="*/ 5 h 45"/>
                <a:gd name="T32" fmla="*/ 18 w 55"/>
                <a:gd name="T33" fmla="*/ 6 h 45"/>
                <a:gd name="T34" fmla="*/ 11 w 55"/>
                <a:gd name="T35" fmla="*/ 6 h 45"/>
                <a:gd name="T36" fmla="*/ 7 w 55"/>
                <a:gd name="T37" fmla="*/ 7 h 45"/>
                <a:gd name="T38" fmla="*/ 3 w 55"/>
                <a:gd name="T39" fmla="*/ 13 h 45"/>
                <a:gd name="T40" fmla="*/ 3 w 55"/>
                <a:gd name="T41" fmla="*/ 17 h 45"/>
                <a:gd name="T42" fmla="*/ 2 w 55"/>
                <a:gd name="T43" fmla="*/ 23 h 45"/>
                <a:gd name="T44" fmla="*/ 6 w 55"/>
                <a:gd name="T4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45">
                  <a:moveTo>
                    <a:pt x="6" y="29"/>
                  </a:moveTo>
                  <a:cubicBezTo>
                    <a:pt x="5" y="30"/>
                    <a:pt x="2" y="34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3" y="41"/>
                    <a:pt x="16" y="40"/>
                  </a:cubicBezTo>
                  <a:cubicBezTo>
                    <a:pt x="18" y="40"/>
                    <a:pt x="43" y="26"/>
                    <a:pt x="43" y="26"/>
                  </a:cubicBezTo>
                  <a:cubicBezTo>
                    <a:pt x="43" y="26"/>
                    <a:pt x="45" y="23"/>
                    <a:pt x="45" y="22"/>
                  </a:cubicBezTo>
                  <a:cubicBezTo>
                    <a:pt x="45" y="20"/>
                    <a:pt x="45" y="17"/>
                    <a:pt x="46" y="15"/>
                  </a:cubicBezTo>
                  <a:cubicBezTo>
                    <a:pt x="47" y="14"/>
                    <a:pt x="44" y="11"/>
                    <a:pt x="45" y="9"/>
                  </a:cubicBezTo>
                  <a:cubicBezTo>
                    <a:pt x="46" y="6"/>
                    <a:pt x="50" y="5"/>
                    <a:pt x="50" y="5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8" y="2"/>
                    <a:pt x="43" y="2"/>
                  </a:cubicBezTo>
                  <a:cubicBezTo>
                    <a:pt x="38" y="1"/>
                    <a:pt x="37" y="5"/>
                    <a:pt x="32" y="5"/>
                  </a:cubicBezTo>
                  <a:cubicBezTo>
                    <a:pt x="27" y="5"/>
                    <a:pt x="24" y="6"/>
                    <a:pt x="23" y="5"/>
                  </a:cubicBezTo>
                  <a:cubicBezTo>
                    <a:pt x="22" y="3"/>
                    <a:pt x="21" y="4"/>
                    <a:pt x="18" y="6"/>
                  </a:cubicBezTo>
                  <a:cubicBezTo>
                    <a:pt x="14" y="7"/>
                    <a:pt x="12" y="7"/>
                    <a:pt x="11" y="6"/>
                  </a:cubicBezTo>
                  <a:cubicBezTo>
                    <a:pt x="9" y="4"/>
                    <a:pt x="8" y="6"/>
                    <a:pt x="7" y="7"/>
                  </a:cubicBezTo>
                  <a:cubicBezTo>
                    <a:pt x="7" y="9"/>
                    <a:pt x="8" y="12"/>
                    <a:pt x="3" y="13"/>
                  </a:cubicBezTo>
                  <a:cubicBezTo>
                    <a:pt x="2" y="14"/>
                    <a:pt x="2" y="16"/>
                    <a:pt x="3" y="17"/>
                  </a:cubicBezTo>
                  <a:cubicBezTo>
                    <a:pt x="4" y="19"/>
                    <a:pt x="2" y="20"/>
                    <a:pt x="2" y="23"/>
                  </a:cubicBezTo>
                  <a:cubicBezTo>
                    <a:pt x="8" y="23"/>
                    <a:pt x="7" y="28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6" name="Freeform 47">
              <a:extLst>
                <a:ext uri="{FF2B5EF4-FFF2-40B4-BE49-F238E27FC236}">
                  <a16:creationId xmlns:a16="http://schemas.microsoft.com/office/drawing/2014/main" id="{5D2B32C8-B8DC-CA40-9904-FF4B2DCF7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0338" y="4920796"/>
              <a:ext cx="107950" cy="131763"/>
            </a:xfrm>
            <a:custGeom>
              <a:avLst/>
              <a:gdLst>
                <a:gd name="T0" fmla="*/ 8 w 31"/>
                <a:gd name="T1" fmla="*/ 3 h 38"/>
                <a:gd name="T2" fmla="*/ 3 w 31"/>
                <a:gd name="T3" fmla="*/ 6 h 38"/>
                <a:gd name="T4" fmla="*/ 6 w 31"/>
                <a:gd name="T5" fmla="*/ 11 h 38"/>
                <a:gd name="T6" fmla="*/ 5 w 31"/>
                <a:gd name="T7" fmla="*/ 14 h 38"/>
                <a:gd name="T8" fmla="*/ 5 w 31"/>
                <a:gd name="T9" fmla="*/ 21 h 38"/>
                <a:gd name="T10" fmla="*/ 2 w 31"/>
                <a:gd name="T11" fmla="*/ 31 h 38"/>
                <a:gd name="T12" fmla="*/ 4 w 31"/>
                <a:gd name="T13" fmla="*/ 37 h 38"/>
                <a:gd name="T14" fmla="*/ 19 w 31"/>
                <a:gd name="T15" fmla="*/ 32 h 38"/>
                <a:gd name="T16" fmla="*/ 27 w 31"/>
                <a:gd name="T17" fmla="*/ 28 h 38"/>
                <a:gd name="T18" fmla="*/ 30 w 31"/>
                <a:gd name="T19" fmla="*/ 25 h 38"/>
                <a:gd name="T20" fmla="*/ 28 w 31"/>
                <a:gd name="T21" fmla="*/ 13 h 38"/>
                <a:gd name="T22" fmla="*/ 20 w 31"/>
                <a:gd name="T23" fmla="*/ 0 h 38"/>
                <a:gd name="T24" fmla="*/ 15 w 31"/>
                <a:gd name="T25" fmla="*/ 1 h 38"/>
                <a:gd name="T26" fmla="*/ 8 w 31"/>
                <a:gd name="T2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38">
                  <a:moveTo>
                    <a:pt x="8" y="3"/>
                  </a:moveTo>
                  <a:cubicBezTo>
                    <a:pt x="7" y="3"/>
                    <a:pt x="5" y="5"/>
                    <a:pt x="3" y="6"/>
                  </a:cubicBezTo>
                  <a:cubicBezTo>
                    <a:pt x="4" y="8"/>
                    <a:pt x="4" y="10"/>
                    <a:pt x="6" y="11"/>
                  </a:cubicBezTo>
                  <a:cubicBezTo>
                    <a:pt x="8" y="11"/>
                    <a:pt x="8" y="15"/>
                    <a:pt x="5" y="14"/>
                  </a:cubicBezTo>
                  <a:cubicBezTo>
                    <a:pt x="3" y="13"/>
                    <a:pt x="3" y="18"/>
                    <a:pt x="5" y="21"/>
                  </a:cubicBezTo>
                  <a:cubicBezTo>
                    <a:pt x="7" y="25"/>
                    <a:pt x="0" y="29"/>
                    <a:pt x="2" y="31"/>
                  </a:cubicBezTo>
                  <a:cubicBezTo>
                    <a:pt x="4" y="33"/>
                    <a:pt x="3" y="35"/>
                    <a:pt x="4" y="37"/>
                  </a:cubicBezTo>
                  <a:cubicBezTo>
                    <a:pt x="4" y="38"/>
                    <a:pt x="14" y="36"/>
                    <a:pt x="19" y="32"/>
                  </a:cubicBezTo>
                  <a:cubicBezTo>
                    <a:pt x="23" y="27"/>
                    <a:pt x="24" y="28"/>
                    <a:pt x="27" y="28"/>
                  </a:cubicBezTo>
                  <a:cubicBezTo>
                    <a:pt x="29" y="29"/>
                    <a:pt x="31" y="27"/>
                    <a:pt x="30" y="25"/>
                  </a:cubicBezTo>
                  <a:cubicBezTo>
                    <a:pt x="29" y="23"/>
                    <a:pt x="28" y="19"/>
                    <a:pt x="28" y="13"/>
                  </a:cubicBezTo>
                  <a:cubicBezTo>
                    <a:pt x="28" y="10"/>
                    <a:pt x="24" y="4"/>
                    <a:pt x="20" y="0"/>
                  </a:cubicBezTo>
                  <a:cubicBezTo>
                    <a:pt x="18" y="1"/>
                    <a:pt x="17" y="1"/>
                    <a:pt x="15" y="1"/>
                  </a:cubicBezTo>
                  <a:cubicBezTo>
                    <a:pt x="12" y="1"/>
                    <a:pt x="9" y="1"/>
                    <a:pt x="8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7" name="Freeform 48">
              <a:extLst>
                <a:ext uri="{FF2B5EF4-FFF2-40B4-BE49-F238E27FC236}">
                  <a16:creationId xmlns:a16="http://schemas.microsoft.com/office/drawing/2014/main" id="{FDF9FE54-F263-044D-942A-C0666B46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5292271"/>
              <a:ext cx="125413" cy="163513"/>
            </a:xfrm>
            <a:custGeom>
              <a:avLst/>
              <a:gdLst>
                <a:gd name="T0" fmla="*/ 36 w 36"/>
                <a:gd name="T1" fmla="*/ 40 h 47"/>
                <a:gd name="T2" fmla="*/ 33 w 36"/>
                <a:gd name="T3" fmla="*/ 24 h 47"/>
                <a:gd name="T4" fmla="*/ 27 w 36"/>
                <a:gd name="T5" fmla="*/ 30 h 47"/>
                <a:gd name="T6" fmla="*/ 27 w 36"/>
                <a:gd name="T7" fmla="*/ 22 h 47"/>
                <a:gd name="T8" fmla="*/ 33 w 36"/>
                <a:gd name="T9" fmla="*/ 14 h 47"/>
                <a:gd name="T10" fmla="*/ 28 w 36"/>
                <a:gd name="T11" fmla="*/ 12 h 47"/>
                <a:gd name="T12" fmla="*/ 19 w 36"/>
                <a:gd name="T13" fmla="*/ 12 h 47"/>
                <a:gd name="T14" fmla="*/ 15 w 36"/>
                <a:gd name="T15" fmla="*/ 8 h 47"/>
                <a:gd name="T16" fmla="*/ 9 w 36"/>
                <a:gd name="T17" fmla="*/ 4 h 47"/>
                <a:gd name="T18" fmla="*/ 3 w 36"/>
                <a:gd name="T19" fmla="*/ 4 h 47"/>
                <a:gd name="T20" fmla="*/ 8 w 36"/>
                <a:gd name="T21" fmla="*/ 11 h 47"/>
                <a:gd name="T22" fmla="*/ 4 w 36"/>
                <a:gd name="T23" fmla="*/ 14 h 47"/>
                <a:gd name="T24" fmla="*/ 6 w 36"/>
                <a:gd name="T25" fmla="*/ 26 h 47"/>
                <a:gd name="T26" fmla="*/ 8 w 36"/>
                <a:gd name="T27" fmla="*/ 41 h 47"/>
                <a:gd name="T28" fmla="*/ 14 w 36"/>
                <a:gd name="T29" fmla="*/ 39 h 47"/>
                <a:gd name="T30" fmla="*/ 20 w 36"/>
                <a:gd name="T31" fmla="*/ 36 h 47"/>
                <a:gd name="T32" fmla="*/ 25 w 36"/>
                <a:gd name="T33" fmla="*/ 32 h 47"/>
                <a:gd name="T34" fmla="*/ 29 w 36"/>
                <a:gd name="T35" fmla="*/ 43 h 47"/>
                <a:gd name="T36" fmla="*/ 31 w 36"/>
                <a:gd name="T37" fmla="*/ 47 h 47"/>
                <a:gd name="T38" fmla="*/ 33 w 36"/>
                <a:gd name="T39" fmla="*/ 45 h 47"/>
                <a:gd name="T40" fmla="*/ 36 w 36"/>
                <a:gd name="T41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47">
                  <a:moveTo>
                    <a:pt x="36" y="40"/>
                  </a:moveTo>
                  <a:cubicBezTo>
                    <a:pt x="34" y="32"/>
                    <a:pt x="34" y="24"/>
                    <a:pt x="33" y="24"/>
                  </a:cubicBezTo>
                  <a:cubicBezTo>
                    <a:pt x="31" y="24"/>
                    <a:pt x="29" y="31"/>
                    <a:pt x="27" y="30"/>
                  </a:cubicBezTo>
                  <a:cubicBezTo>
                    <a:pt x="24" y="30"/>
                    <a:pt x="24" y="22"/>
                    <a:pt x="27" y="22"/>
                  </a:cubicBezTo>
                  <a:cubicBezTo>
                    <a:pt x="30" y="22"/>
                    <a:pt x="33" y="16"/>
                    <a:pt x="33" y="14"/>
                  </a:cubicBezTo>
                  <a:cubicBezTo>
                    <a:pt x="33" y="12"/>
                    <a:pt x="31" y="12"/>
                    <a:pt x="28" y="12"/>
                  </a:cubicBezTo>
                  <a:cubicBezTo>
                    <a:pt x="25" y="12"/>
                    <a:pt x="19" y="12"/>
                    <a:pt x="19" y="12"/>
                  </a:cubicBezTo>
                  <a:cubicBezTo>
                    <a:pt x="19" y="12"/>
                    <a:pt x="15" y="11"/>
                    <a:pt x="15" y="8"/>
                  </a:cubicBezTo>
                  <a:cubicBezTo>
                    <a:pt x="15" y="6"/>
                    <a:pt x="13" y="4"/>
                    <a:pt x="9" y="4"/>
                  </a:cubicBezTo>
                  <a:cubicBezTo>
                    <a:pt x="6" y="4"/>
                    <a:pt x="6" y="0"/>
                    <a:pt x="3" y="4"/>
                  </a:cubicBezTo>
                  <a:cubicBezTo>
                    <a:pt x="0" y="8"/>
                    <a:pt x="9" y="8"/>
                    <a:pt x="8" y="11"/>
                  </a:cubicBezTo>
                  <a:cubicBezTo>
                    <a:pt x="7" y="14"/>
                    <a:pt x="4" y="12"/>
                    <a:pt x="4" y="14"/>
                  </a:cubicBezTo>
                  <a:cubicBezTo>
                    <a:pt x="3" y="16"/>
                    <a:pt x="4" y="23"/>
                    <a:pt x="6" y="26"/>
                  </a:cubicBezTo>
                  <a:cubicBezTo>
                    <a:pt x="7" y="29"/>
                    <a:pt x="8" y="35"/>
                    <a:pt x="8" y="41"/>
                  </a:cubicBezTo>
                  <a:cubicBezTo>
                    <a:pt x="11" y="40"/>
                    <a:pt x="12" y="39"/>
                    <a:pt x="14" y="39"/>
                  </a:cubicBezTo>
                  <a:cubicBezTo>
                    <a:pt x="16" y="39"/>
                    <a:pt x="20" y="39"/>
                    <a:pt x="20" y="36"/>
                  </a:cubicBezTo>
                  <a:cubicBezTo>
                    <a:pt x="20" y="34"/>
                    <a:pt x="23" y="32"/>
                    <a:pt x="25" y="32"/>
                  </a:cubicBezTo>
                  <a:cubicBezTo>
                    <a:pt x="27" y="33"/>
                    <a:pt x="29" y="40"/>
                    <a:pt x="29" y="43"/>
                  </a:cubicBezTo>
                  <a:cubicBezTo>
                    <a:pt x="29" y="44"/>
                    <a:pt x="30" y="46"/>
                    <a:pt x="31" y="47"/>
                  </a:cubicBezTo>
                  <a:cubicBezTo>
                    <a:pt x="32" y="46"/>
                    <a:pt x="33" y="45"/>
                    <a:pt x="33" y="45"/>
                  </a:cubicBezTo>
                  <a:cubicBezTo>
                    <a:pt x="33" y="45"/>
                    <a:pt x="34" y="41"/>
                    <a:pt x="36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8" name="Freeform 49">
              <a:extLst>
                <a:ext uri="{FF2B5EF4-FFF2-40B4-BE49-F238E27FC236}">
                  <a16:creationId xmlns:a16="http://schemas.microsoft.com/office/drawing/2014/main" id="{38E35B93-D035-514B-8ED1-6E3A374F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7600" y="5014459"/>
              <a:ext cx="777875" cy="820738"/>
            </a:xfrm>
            <a:custGeom>
              <a:avLst/>
              <a:gdLst>
                <a:gd name="T0" fmla="*/ 158 w 224"/>
                <a:gd name="T1" fmla="*/ 94 h 236"/>
                <a:gd name="T2" fmla="*/ 157 w 224"/>
                <a:gd name="T3" fmla="*/ 84 h 236"/>
                <a:gd name="T4" fmla="*/ 169 w 224"/>
                <a:gd name="T5" fmla="*/ 88 h 236"/>
                <a:gd name="T6" fmla="*/ 182 w 224"/>
                <a:gd name="T7" fmla="*/ 92 h 236"/>
                <a:gd name="T8" fmla="*/ 181 w 224"/>
                <a:gd name="T9" fmla="*/ 102 h 236"/>
                <a:gd name="T10" fmla="*/ 187 w 224"/>
                <a:gd name="T11" fmla="*/ 104 h 236"/>
                <a:gd name="T12" fmla="*/ 191 w 224"/>
                <a:gd name="T13" fmla="*/ 119 h 236"/>
                <a:gd name="T14" fmla="*/ 195 w 224"/>
                <a:gd name="T15" fmla="*/ 102 h 236"/>
                <a:gd name="T16" fmla="*/ 204 w 224"/>
                <a:gd name="T17" fmla="*/ 93 h 236"/>
                <a:gd name="T18" fmla="*/ 212 w 224"/>
                <a:gd name="T19" fmla="*/ 77 h 236"/>
                <a:gd name="T20" fmla="*/ 222 w 224"/>
                <a:gd name="T21" fmla="*/ 74 h 236"/>
                <a:gd name="T22" fmla="*/ 223 w 224"/>
                <a:gd name="T23" fmla="*/ 65 h 236"/>
                <a:gd name="T24" fmla="*/ 215 w 224"/>
                <a:gd name="T25" fmla="*/ 57 h 236"/>
                <a:gd name="T26" fmla="*/ 201 w 224"/>
                <a:gd name="T27" fmla="*/ 58 h 236"/>
                <a:gd name="T28" fmla="*/ 191 w 224"/>
                <a:gd name="T29" fmla="*/ 65 h 236"/>
                <a:gd name="T30" fmla="*/ 183 w 224"/>
                <a:gd name="T31" fmla="*/ 70 h 236"/>
                <a:gd name="T32" fmla="*/ 176 w 224"/>
                <a:gd name="T33" fmla="*/ 78 h 236"/>
                <a:gd name="T34" fmla="*/ 163 w 224"/>
                <a:gd name="T35" fmla="*/ 76 h 236"/>
                <a:gd name="T36" fmla="*/ 158 w 224"/>
                <a:gd name="T37" fmla="*/ 67 h 236"/>
                <a:gd name="T38" fmla="*/ 155 w 224"/>
                <a:gd name="T39" fmla="*/ 79 h 236"/>
                <a:gd name="T40" fmla="*/ 130 w 224"/>
                <a:gd name="T41" fmla="*/ 76 h 236"/>
                <a:gd name="T42" fmla="*/ 118 w 224"/>
                <a:gd name="T43" fmla="*/ 73 h 236"/>
                <a:gd name="T44" fmla="*/ 106 w 224"/>
                <a:gd name="T45" fmla="*/ 66 h 236"/>
                <a:gd name="T46" fmla="*/ 95 w 224"/>
                <a:gd name="T47" fmla="*/ 60 h 236"/>
                <a:gd name="T48" fmla="*/ 100 w 224"/>
                <a:gd name="T49" fmla="*/ 48 h 236"/>
                <a:gd name="T50" fmla="*/ 92 w 224"/>
                <a:gd name="T51" fmla="*/ 41 h 236"/>
                <a:gd name="T52" fmla="*/ 82 w 224"/>
                <a:gd name="T53" fmla="*/ 30 h 236"/>
                <a:gd name="T54" fmla="*/ 89 w 224"/>
                <a:gd name="T55" fmla="*/ 23 h 236"/>
                <a:gd name="T56" fmla="*/ 84 w 224"/>
                <a:gd name="T57" fmla="*/ 9 h 236"/>
                <a:gd name="T58" fmla="*/ 76 w 224"/>
                <a:gd name="T59" fmla="*/ 0 h 236"/>
                <a:gd name="T60" fmla="*/ 70 w 224"/>
                <a:gd name="T61" fmla="*/ 6 h 236"/>
                <a:gd name="T62" fmla="*/ 50 w 224"/>
                <a:gd name="T63" fmla="*/ 7 h 236"/>
                <a:gd name="T64" fmla="*/ 47 w 224"/>
                <a:gd name="T65" fmla="*/ 19 h 236"/>
                <a:gd name="T66" fmla="*/ 56 w 224"/>
                <a:gd name="T67" fmla="*/ 30 h 236"/>
                <a:gd name="T68" fmla="*/ 50 w 224"/>
                <a:gd name="T69" fmla="*/ 42 h 236"/>
                <a:gd name="T70" fmla="*/ 41 w 224"/>
                <a:gd name="T71" fmla="*/ 50 h 236"/>
                <a:gd name="T72" fmla="*/ 32 w 224"/>
                <a:gd name="T73" fmla="*/ 63 h 236"/>
                <a:gd name="T74" fmla="*/ 22 w 224"/>
                <a:gd name="T75" fmla="*/ 69 h 236"/>
                <a:gd name="T76" fmla="*/ 10 w 224"/>
                <a:gd name="T77" fmla="*/ 76 h 236"/>
                <a:gd name="T78" fmla="*/ 18 w 224"/>
                <a:gd name="T79" fmla="*/ 90 h 236"/>
                <a:gd name="T80" fmla="*/ 15 w 224"/>
                <a:gd name="T81" fmla="*/ 99 h 236"/>
                <a:gd name="T82" fmla="*/ 0 w 224"/>
                <a:gd name="T83" fmla="*/ 104 h 236"/>
                <a:gd name="T84" fmla="*/ 7 w 224"/>
                <a:gd name="T85" fmla="*/ 112 h 236"/>
                <a:gd name="T86" fmla="*/ 5 w 224"/>
                <a:gd name="T87" fmla="*/ 116 h 236"/>
                <a:gd name="T88" fmla="*/ 30 w 224"/>
                <a:gd name="T89" fmla="*/ 122 h 236"/>
                <a:gd name="T90" fmla="*/ 35 w 224"/>
                <a:gd name="T91" fmla="*/ 126 h 236"/>
                <a:gd name="T92" fmla="*/ 36 w 224"/>
                <a:gd name="T93" fmla="*/ 147 h 236"/>
                <a:gd name="T94" fmla="*/ 47 w 224"/>
                <a:gd name="T95" fmla="*/ 183 h 236"/>
                <a:gd name="T96" fmla="*/ 63 w 224"/>
                <a:gd name="T97" fmla="*/ 220 h 236"/>
                <a:gd name="T98" fmla="*/ 78 w 224"/>
                <a:gd name="T99" fmla="*/ 230 h 236"/>
                <a:gd name="T100" fmla="*/ 89 w 224"/>
                <a:gd name="T101" fmla="*/ 217 h 236"/>
                <a:gd name="T102" fmla="*/ 93 w 224"/>
                <a:gd name="T103" fmla="*/ 201 h 236"/>
                <a:gd name="T104" fmla="*/ 95 w 224"/>
                <a:gd name="T105" fmla="*/ 178 h 236"/>
                <a:gd name="T106" fmla="*/ 106 w 224"/>
                <a:gd name="T107" fmla="*/ 165 h 236"/>
                <a:gd name="T108" fmla="*/ 131 w 224"/>
                <a:gd name="T109" fmla="*/ 143 h 236"/>
                <a:gd name="T110" fmla="*/ 146 w 224"/>
                <a:gd name="T111" fmla="*/ 126 h 236"/>
                <a:gd name="T112" fmla="*/ 162 w 224"/>
                <a:gd name="T113" fmla="*/ 121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4" h="236">
                  <a:moveTo>
                    <a:pt x="160" y="106"/>
                  </a:moveTo>
                  <a:cubicBezTo>
                    <a:pt x="158" y="103"/>
                    <a:pt x="157" y="96"/>
                    <a:pt x="158" y="94"/>
                  </a:cubicBezTo>
                  <a:cubicBezTo>
                    <a:pt x="158" y="92"/>
                    <a:pt x="161" y="94"/>
                    <a:pt x="162" y="91"/>
                  </a:cubicBezTo>
                  <a:cubicBezTo>
                    <a:pt x="163" y="88"/>
                    <a:pt x="154" y="88"/>
                    <a:pt x="157" y="84"/>
                  </a:cubicBezTo>
                  <a:cubicBezTo>
                    <a:pt x="160" y="80"/>
                    <a:pt x="160" y="84"/>
                    <a:pt x="163" y="84"/>
                  </a:cubicBezTo>
                  <a:cubicBezTo>
                    <a:pt x="167" y="84"/>
                    <a:pt x="169" y="86"/>
                    <a:pt x="169" y="88"/>
                  </a:cubicBezTo>
                  <a:cubicBezTo>
                    <a:pt x="169" y="91"/>
                    <a:pt x="173" y="92"/>
                    <a:pt x="173" y="92"/>
                  </a:cubicBezTo>
                  <a:cubicBezTo>
                    <a:pt x="173" y="92"/>
                    <a:pt x="179" y="92"/>
                    <a:pt x="182" y="92"/>
                  </a:cubicBezTo>
                  <a:cubicBezTo>
                    <a:pt x="185" y="92"/>
                    <a:pt x="187" y="92"/>
                    <a:pt x="187" y="94"/>
                  </a:cubicBezTo>
                  <a:cubicBezTo>
                    <a:pt x="187" y="96"/>
                    <a:pt x="184" y="102"/>
                    <a:pt x="181" y="102"/>
                  </a:cubicBezTo>
                  <a:cubicBezTo>
                    <a:pt x="178" y="102"/>
                    <a:pt x="178" y="110"/>
                    <a:pt x="181" y="110"/>
                  </a:cubicBezTo>
                  <a:cubicBezTo>
                    <a:pt x="183" y="111"/>
                    <a:pt x="185" y="104"/>
                    <a:pt x="187" y="104"/>
                  </a:cubicBezTo>
                  <a:cubicBezTo>
                    <a:pt x="188" y="104"/>
                    <a:pt x="188" y="112"/>
                    <a:pt x="190" y="120"/>
                  </a:cubicBezTo>
                  <a:cubicBezTo>
                    <a:pt x="190" y="119"/>
                    <a:pt x="191" y="119"/>
                    <a:pt x="191" y="119"/>
                  </a:cubicBezTo>
                  <a:cubicBezTo>
                    <a:pt x="193" y="119"/>
                    <a:pt x="192" y="112"/>
                    <a:pt x="193" y="110"/>
                  </a:cubicBezTo>
                  <a:cubicBezTo>
                    <a:pt x="194" y="108"/>
                    <a:pt x="194" y="102"/>
                    <a:pt x="195" y="102"/>
                  </a:cubicBezTo>
                  <a:cubicBezTo>
                    <a:pt x="196" y="102"/>
                    <a:pt x="201" y="104"/>
                    <a:pt x="201" y="103"/>
                  </a:cubicBezTo>
                  <a:cubicBezTo>
                    <a:pt x="201" y="101"/>
                    <a:pt x="205" y="96"/>
                    <a:pt x="204" y="93"/>
                  </a:cubicBezTo>
                  <a:cubicBezTo>
                    <a:pt x="203" y="90"/>
                    <a:pt x="206" y="87"/>
                    <a:pt x="206" y="83"/>
                  </a:cubicBezTo>
                  <a:cubicBezTo>
                    <a:pt x="206" y="80"/>
                    <a:pt x="209" y="79"/>
                    <a:pt x="212" y="77"/>
                  </a:cubicBezTo>
                  <a:cubicBezTo>
                    <a:pt x="214" y="75"/>
                    <a:pt x="218" y="72"/>
                    <a:pt x="218" y="74"/>
                  </a:cubicBezTo>
                  <a:cubicBezTo>
                    <a:pt x="219" y="75"/>
                    <a:pt x="224" y="77"/>
                    <a:pt x="222" y="74"/>
                  </a:cubicBezTo>
                  <a:cubicBezTo>
                    <a:pt x="220" y="71"/>
                    <a:pt x="220" y="69"/>
                    <a:pt x="221" y="68"/>
                  </a:cubicBezTo>
                  <a:cubicBezTo>
                    <a:pt x="222" y="68"/>
                    <a:pt x="223" y="65"/>
                    <a:pt x="223" y="65"/>
                  </a:cubicBezTo>
                  <a:cubicBezTo>
                    <a:pt x="223" y="65"/>
                    <a:pt x="219" y="64"/>
                    <a:pt x="218" y="62"/>
                  </a:cubicBezTo>
                  <a:cubicBezTo>
                    <a:pt x="218" y="60"/>
                    <a:pt x="215" y="58"/>
                    <a:pt x="215" y="57"/>
                  </a:cubicBezTo>
                  <a:cubicBezTo>
                    <a:pt x="215" y="55"/>
                    <a:pt x="213" y="56"/>
                    <a:pt x="211" y="57"/>
                  </a:cubicBezTo>
                  <a:cubicBezTo>
                    <a:pt x="209" y="59"/>
                    <a:pt x="206" y="55"/>
                    <a:pt x="201" y="58"/>
                  </a:cubicBezTo>
                  <a:cubicBezTo>
                    <a:pt x="197" y="60"/>
                    <a:pt x="196" y="62"/>
                    <a:pt x="194" y="62"/>
                  </a:cubicBezTo>
                  <a:cubicBezTo>
                    <a:pt x="193" y="62"/>
                    <a:pt x="193" y="64"/>
                    <a:pt x="191" y="65"/>
                  </a:cubicBezTo>
                  <a:cubicBezTo>
                    <a:pt x="190" y="67"/>
                    <a:pt x="188" y="69"/>
                    <a:pt x="187" y="69"/>
                  </a:cubicBezTo>
                  <a:cubicBezTo>
                    <a:pt x="186" y="69"/>
                    <a:pt x="183" y="70"/>
                    <a:pt x="183" y="70"/>
                  </a:cubicBezTo>
                  <a:cubicBezTo>
                    <a:pt x="183" y="70"/>
                    <a:pt x="186" y="75"/>
                    <a:pt x="184" y="77"/>
                  </a:cubicBezTo>
                  <a:cubicBezTo>
                    <a:pt x="183" y="80"/>
                    <a:pt x="180" y="77"/>
                    <a:pt x="176" y="78"/>
                  </a:cubicBezTo>
                  <a:cubicBezTo>
                    <a:pt x="173" y="79"/>
                    <a:pt x="171" y="77"/>
                    <a:pt x="169" y="78"/>
                  </a:cubicBezTo>
                  <a:cubicBezTo>
                    <a:pt x="166" y="78"/>
                    <a:pt x="165" y="76"/>
                    <a:pt x="163" y="76"/>
                  </a:cubicBezTo>
                  <a:cubicBezTo>
                    <a:pt x="162" y="77"/>
                    <a:pt x="160" y="74"/>
                    <a:pt x="161" y="71"/>
                  </a:cubicBezTo>
                  <a:cubicBezTo>
                    <a:pt x="161" y="68"/>
                    <a:pt x="160" y="65"/>
                    <a:pt x="158" y="67"/>
                  </a:cubicBezTo>
                  <a:cubicBezTo>
                    <a:pt x="157" y="69"/>
                    <a:pt x="155" y="68"/>
                    <a:pt x="155" y="71"/>
                  </a:cubicBezTo>
                  <a:cubicBezTo>
                    <a:pt x="155" y="74"/>
                    <a:pt x="157" y="77"/>
                    <a:pt x="155" y="79"/>
                  </a:cubicBezTo>
                  <a:cubicBezTo>
                    <a:pt x="153" y="81"/>
                    <a:pt x="143" y="82"/>
                    <a:pt x="141" y="80"/>
                  </a:cubicBezTo>
                  <a:cubicBezTo>
                    <a:pt x="139" y="79"/>
                    <a:pt x="131" y="78"/>
                    <a:pt x="130" y="76"/>
                  </a:cubicBezTo>
                  <a:cubicBezTo>
                    <a:pt x="130" y="75"/>
                    <a:pt x="127" y="72"/>
                    <a:pt x="126" y="72"/>
                  </a:cubicBezTo>
                  <a:cubicBezTo>
                    <a:pt x="124" y="72"/>
                    <a:pt x="119" y="74"/>
                    <a:pt x="118" y="73"/>
                  </a:cubicBezTo>
                  <a:cubicBezTo>
                    <a:pt x="117" y="72"/>
                    <a:pt x="114" y="69"/>
                    <a:pt x="112" y="69"/>
                  </a:cubicBezTo>
                  <a:cubicBezTo>
                    <a:pt x="109" y="69"/>
                    <a:pt x="106" y="67"/>
                    <a:pt x="106" y="66"/>
                  </a:cubicBezTo>
                  <a:cubicBezTo>
                    <a:pt x="105" y="65"/>
                    <a:pt x="100" y="64"/>
                    <a:pt x="99" y="63"/>
                  </a:cubicBezTo>
                  <a:cubicBezTo>
                    <a:pt x="98" y="61"/>
                    <a:pt x="95" y="61"/>
                    <a:pt x="95" y="60"/>
                  </a:cubicBezTo>
                  <a:cubicBezTo>
                    <a:pt x="95" y="58"/>
                    <a:pt x="96" y="55"/>
                    <a:pt x="96" y="54"/>
                  </a:cubicBezTo>
                  <a:cubicBezTo>
                    <a:pt x="96" y="52"/>
                    <a:pt x="100" y="50"/>
                    <a:pt x="100" y="48"/>
                  </a:cubicBezTo>
                  <a:cubicBezTo>
                    <a:pt x="100" y="47"/>
                    <a:pt x="97" y="45"/>
                    <a:pt x="97" y="45"/>
                  </a:cubicBezTo>
                  <a:cubicBezTo>
                    <a:pt x="97" y="45"/>
                    <a:pt x="94" y="41"/>
                    <a:pt x="92" y="41"/>
                  </a:cubicBezTo>
                  <a:cubicBezTo>
                    <a:pt x="89" y="41"/>
                    <a:pt x="87" y="36"/>
                    <a:pt x="85" y="36"/>
                  </a:cubicBezTo>
                  <a:cubicBezTo>
                    <a:pt x="83" y="36"/>
                    <a:pt x="84" y="31"/>
                    <a:pt x="82" y="30"/>
                  </a:cubicBezTo>
                  <a:cubicBezTo>
                    <a:pt x="81" y="28"/>
                    <a:pt x="82" y="24"/>
                    <a:pt x="84" y="26"/>
                  </a:cubicBezTo>
                  <a:cubicBezTo>
                    <a:pt x="86" y="28"/>
                    <a:pt x="91" y="26"/>
                    <a:pt x="89" y="23"/>
                  </a:cubicBezTo>
                  <a:cubicBezTo>
                    <a:pt x="87" y="21"/>
                    <a:pt x="85" y="18"/>
                    <a:pt x="85" y="16"/>
                  </a:cubicBezTo>
                  <a:cubicBezTo>
                    <a:pt x="85" y="15"/>
                    <a:pt x="86" y="10"/>
                    <a:pt x="84" y="9"/>
                  </a:cubicBezTo>
                  <a:cubicBezTo>
                    <a:pt x="82" y="8"/>
                    <a:pt x="80" y="6"/>
                    <a:pt x="79" y="3"/>
                  </a:cubicBezTo>
                  <a:cubicBezTo>
                    <a:pt x="79" y="1"/>
                    <a:pt x="76" y="0"/>
                    <a:pt x="76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1" y="5"/>
                    <a:pt x="70" y="6"/>
                  </a:cubicBezTo>
                  <a:cubicBezTo>
                    <a:pt x="69" y="6"/>
                    <a:pt x="64" y="7"/>
                    <a:pt x="62" y="9"/>
                  </a:cubicBezTo>
                  <a:cubicBezTo>
                    <a:pt x="60" y="10"/>
                    <a:pt x="53" y="7"/>
                    <a:pt x="50" y="7"/>
                  </a:cubicBezTo>
                  <a:cubicBezTo>
                    <a:pt x="46" y="7"/>
                    <a:pt x="44" y="10"/>
                    <a:pt x="46" y="11"/>
                  </a:cubicBezTo>
                  <a:cubicBezTo>
                    <a:pt x="47" y="12"/>
                    <a:pt x="47" y="19"/>
                    <a:pt x="47" y="19"/>
                  </a:cubicBezTo>
                  <a:cubicBezTo>
                    <a:pt x="47" y="19"/>
                    <a:pt x="49" y="27"/>
                    <a:pt x="52" y="26"/>
                  </a:cubicBezTo>
                  <a:cubicBezTo>
                    <a:pt x="55" y="26"/>
                    <a:pt x="58" y="29"/>
                    <a:pt x="56" y="30"/>
                  </a:cubicBezTo>
                  <a:cubicBezTo>
                    <a:pt x="53" y="30"/>
                    <a:pt x="52" y="33"/>
                    <a:pt x="52" y="36"/>
                  </a:cubicBezTo>
                  <a:cubicBezTo>
                    <a:pt x="51" y="38"/>
                    <a:pt x="52" y="41"/>
                    <a:pt x="50" y="42"/>
                  </a:cubicBezTo>
                  <a:cubicBezTo>
                    <a:pt x="48" y="42"/>
                    <a:pt x="46" y="43"/>
                    <a:pt x="46" y="46"/>
                  </a:cubicBezTo>
                  <a:cubicBezTo>
                    <a:pt x="46" y="50"/>
                    <a:pt x="42" y="49"/>
                    <a:pt x="41" y="50"/>
                  </a:cubicBezTo>
                  <a:cubicBezTo>
                    <a:pt x="41" y="51"/>
                    <a:pt x="39" y="58"/>
                    <a:pt x="38" y="59"/>
                  </a:cubicBezTo>
                  <a:cubicBezTo>
                    <a:pt x="37" y="60"/>
                    <a:pt x="32" y="60"/>
                    <a:pt x="32" y="63"/>
                  </a:cubicBezTo>
                  <a:cubicBezTo>
                    <a:pt x="31" y="66"/>
                    <a:pt x="29" y="69"/>
                    <a:pt x="27" y="69"/>
                  </a:cubicBezTo>
                  <a:cubicBezTo>
                    <a:pt x="26" y="68"/>
                    <a:pt x="23" y="67"/>
                    <a:pt x="22" y="69"/>
                  </a:cubicBezTo>
                  <a:cubicBezTo>
                    <a:pt x="21" y="71"/>
                    <a:pt x="17" y="68"/>
                    <a:pt x="16" y="68"/>
                  </a:cubicBezTo>
                  <a:cubicBezTo>
                    <a:pt x="15" y="69"/>
                    <a:pt x="10" y="74"/>
                    <a:pt x="10" y="76"/>
                  </a:cubicBezTo>
                  <a:cubicBezTo>
                    <a:pt x="10" y="79"/>
                    <a:pt x="15" y="79"/>
                    <a:pt x="15" y="82"/>
                  </a:cubicBezTo>
                  <a:cubicBezTo>
                    <a:pt x="14" y="85"/>
                    <a:pt x="17" y="88"/>
                    <a:pt x="18" y="90"/>
                  </a:cubicBezTo>
                  <a:cubicBezTo>
                    <a:pt x="20" y="92"/>
                    <a:pt x="22" y="95"/>
                    <a:pt x="21" y="97"/>
                  </a:cubicBezTo>
                  <a:cubicBezTo>
                    <a:pt x="20" y="99"/>
                    <a:pt x="18" y="100"/>
                    <a:pt x="15" y="99"/>
                  </a:cubicBezTo>
                  <a:cubicBezTo>
                    <a:pt x="12" y="98"/>
                    <a:pt x="12" y="100"/>
                    <a:pt x="7" y="99"/>
                  </a:cubicBezTo>
                  <a:cubicBezTo>
                    <a:pt x="2" y="98"/>
                    <a:pt x="2" y="102"/>
                    <a:pt x="0" y="104"/>
                  </a:cubicBezTo>
                  <a:cubicBezTo>
                    <a:pt x="0" y="104"/>
                    <a:pt x="0" y="105"/>
                    <a:pt x="0" y="105"/>
                  </a:cubicBezTo>
                  <a:cubicBezTo>
                    <a:pt x="2" y="107"/>
                    <a:pt x="3" y="110"/>
                    <a:pt x="7" y="112"/>
                  </a:cubicBezTo>
                  <a:cubicBezTo>
                    <a:pt x="12" y="114"/>
                    <a:pt x="16" y="109"/>
                    <a:pt x="16" y="112"/>
                  </a:cubicBezTo>
                  <a:cubicBezTo>
                    <a:pt x="16" y="116"/>
                    <a:pt x="5" y="115"/>
                    <a:pt x="5" y="116"/>
                  </a:cubicBezTo>
                  <a:cubicBezTo>
                    <a:pt x="4" y="117"/>
                    <a:pt x="16" y="131"/>
                    <a:pt x="22" y="130"/>
                  </a:cubicBezTo>
                  <a:cubicBezTo>
                    <a:pt x="28" y="129"/>
                    <a:pt x="32" y="123"/>
                    <a:pt x="30" y="122"/>
                  </a:cubicBezTo>
                  <a:cubicBezTo>
                    <a:pt x="29" y="121"/>
                    <a:pt x="31" y="117"/>
                    <a:pt x="33" y="117"/>
                  </a:cubicBezTo>
                  <a:cubicBezTo>
                    <a:pt x="34" y="118"/>
                    <a:pt x="33" y="124"/>
                    <a:pt x="35" y="126"/>
                  </a:cubicBezTo>
                  <a:cubicBezTo>
                    <a:pt x="36" y="127"/>
                    <a:pt x="36" y="130"/>
                    <a:pt x="35" y="133"/>
                  </a:cubicBezTo>
                  <a:cubicBezTo>
                    <a:pt x="34" y="136"/>
                    <a:pt x="36" y="143"/>
                    <a:pt x="36" y="147"/>
                  </a:cubicBezTo>
                  <a:cubicBezTo>
                    <a:pt x="37" y="150"/>
                    <a:pt x="39" y="156"/>
                    <a:pt x="40" y="161"/>
                  </a:cubicBezTo>
                  <a:cubicBezTo>
                    <a:pt x="41" y="167"/>
                    <a:pt x="44" y="177"/>
                    <a:pt x="47" y="183"/>
                  </a:cubicBezTo>
                  <a:cubicBezTo>
                    <a:pt x="51" y="189"/>
                    <a:pt x="53" y="201"/>
                    <a:pt x="55" y="204"/>
                  </a:cubicBezTo>
                  <a:cubicBezTo>
                    <a:pt x="57" y="206"/>
                    <a:pt x="63" y="215"/>
                    <a:pt x="63" y="220"/>
                  </a:cubicBezTo>
                  <a:cubicBezTo>
                    <a:pt x="63" y="226"/>
                    <a:pt x="69" y="233"/>
                    <a:pt x="71" y="235"/>
                  </a:cubicBezTo>
                  <a:cubicBezTo>
                    <a:pt x="73" y="236"/>
                    <a:pt x="77" y="233"/>
                    <a:pt x="78" y="230"/>
                  </a:cubicBezTo>
                  <a:cubicBezTo>
                    <a:pt x="79" y="226"/>
                    <a:pt x="85" y="225"/>
                    <a:pt x="86" y="222"/>
                  </a:cubicBezTo>
                  <a:cubicBezTo>
                    <a:pt x="86" y="219"/>
                    <a:pt x="87" y="217"/>
                    <a:pt x="89" y="217"/>
                  </a:cubicBezTo>
                  <a:cubicBezTo>
                    <a:pt x="91" y="216"/>
                    <a:pt x="91" y="214"/>
                    <a:pt x="91" y="211"/>
                  </a:cubicBezTo>
                  <a:cubicBezTo>
                    <a:pt x="91" y="208"/>
                    <a:pt x="91" y="204"/>
                    <a:pt x="93" y="201"/>
                  </a:cubicBezTo>
                  <a:cubicBezTo>
                    <a:pt x="95" y="198"/>
                    <a:pt x="96" y="191"/>
                    <a:pt x="95" y="188"/>
                  </a:cubicBezTo>
                  <a:cubicBezTo>
                    <a:pt x="93" y="185"/>
                    <a:pt x="94" y="181"/>
                    <a:pt x="95" y="178"/>
                  </a:cubicBezTo>
                  <a:cubicBezTo>
                    <a:pt x="96" y="175"/>
                    <a:pt x="96" y="171"/>
                    <a:pt x="98" y="171"/>
                  </a:cubicBezTo>
                  <a:cubicBezTo>
                    <a:pt x="100" y="171"/>
                    <a:pt x="104" y="169"/>
                    <a:pt x="106" y="165"/>
                  </a:cubicBezTo>
                  <a:cubicBezTo>
                    <a:pt x="108" y="162"/>
                    <a:pt x="116" y="158"/>
                    <a:pt x="118" y="156"/>
                  </a:cubicBezTo>
                  <a:cubicBezTo>
                    <a:pt x="121" y="154"/>
                    <a:pt x="129" y="147"/>
                    <a:pt x="131" y="143"/>
                  </a:cubicBezTo>
                  <a:cubicBezTo>
                    <a:pt x="134" y="139"/>
                    <a:pt x="140" y="137"/>
                    <a:pt x="143" y="134"/>
                  </a:cubicBezTo>
                  <a:cubicBezTo>
                    <a:pt x="147" y="131"/>
                    <a:pt x="145" y="129"/>
                    <a:pt x="146" y="126"/>
                  </a:cubicBezTo>
                  <a:cubicBezTo>
                    <a:pt x="147" y="122"/>
                    <a:pt x="157" y="121"/>
                    <a:pt x="160" y="121"/>
                  </a:cubicBezTo>
                  <a:cubicBezTo>
                    <a:pt x="161" y="121"/>
                    <a:pt x="162" y="121"/>
                    <a:pt x="162" y="121"/>
                  </a:cubicBezTo>
                  <a:cubicBezTo>
                    <a:pt x="162" y="115"/>
                    <a:pt x="161" y="109"/>
                    <a:pt x="160" y="10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9" name="Freeform 50">
              <a:extLst>
                <a:ext uri="{FF2B5EF4-FFF2-40B4-BE49-F238E27FC236}">
                  <a16:creationId xmlns:a16="http://schemas.microsoft.com/office/drawing/2014/main" id="{28AA5A6C-C359-7F40-A79F-6E4F5993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2588" y="4441371"/>
              <a:ext cx="877888" cy="376238"/>
            </a:xfrm>
            <a:custGeom>
              <a:avLst/>
              <a:gdLst>
                <a:gd name="T0" fmla="*/ 235 w 253"/>
                <a:gd name="T1" fmla="*/ 46 h 108"/>
                <a:gd name="T2" fmla="*/ 219 w 253"/>
                <a:gd name="T3" fmla="*/ 45 h 108"/>
                <a:gd name="T4" fmla="*/ 220 w 253"/>
                <a:gd name="T5" fmla="*/ 36 h 108"/>
                <a:gd name="T6" fmla="*/ 221 w 253"/>
                <a:gd name="T7" fmla="*/ 23 h 108"/>
                <a:gd name="T8" fmla="*/ 204 w 253"/>
                <a:gd name="T9" fmla="*/ 21 h 108"/>
                <a:gd name="T10" fmla="*/ 191 w 253"/>
                <a:gd name="T11" fmla="*/ 28 h 108"/>
                <a:gd name="T12" fmla="*/ 170 w 253"/>
                <a:gd name="T13" fmla="*/ 30 h 108"/>
                <a:gd name="T14" fmla="*/ 155 w 253"/>
                <a:gd name="T15" fmla="*/ 24 h 108"/>
                <a:gd name="T16" fmla="*/ 143 w 253"/>
                <a:gd name="T17" fmla="*/ 19 h 108"/>
                <a:gd name="T18" fmla="*/ 128 w 253"/>
                <a:gd name="T19" fmla="*/ 18 h 108"/>
                <a:gd name="T20" fmla="*/ 115 w 253"/>
                <a:gd name="T21" fmla="*/ 19 h 108"/>
                <a:gd name="T22" fmla="*/ 109 w 253"/>
                <a:gd name="T23" fmla="*/ 8 h 108"/>
                <a:gd name="T24" fmla="*/ 95 w 253"/>
                <a:gd name="T25" fmla="*/ 4 h 108"/>
                <a:gd name="T26" fmla="*/ 84 w 253"/>
                <a:gd name="T27" fmla="*/ 0 h 108"/>
                <a:gd name="T28" fmla="*/ 77 w 253"/>
                <a:gd name="T29" fmla="*/ 6 h 108"/>
                <a:gd name="T30" fmla="*/ 77 w 253"/>
                <a:gd name="T31" fmla="*/ 16 h 108"/>
                <a:gd name="T32" fmla="*/ 70 w 253"/>
                <a:gd name="T33" fmla="*/ 24 h 108"/>
                <a:gd name="T34" fmla="*/ 58 w 253"/>
                <a:gd name="T35" fmla="*/ 23 h 108"/>
                <a:gd name="T36" fmla="*/ 48 w 253"/>
                <a:gd name="T37" fmla="*/ 16 h 108"/>
                <a:gd name="T38" fmla="*/ 31 w 253"/>
                <a:gd name="T39" fmla="*/ 15 h 108"/>
                <a:gd name="T40" fmla="*/ 21 w 253"/>
                <a:gd name="T41" fmla="*/ 21 h 108"/>
                <a:gd name="T42" fmla="*/ 7 w 253"/>
                <a:gd name="T43" fmla="*/ 28 h 108"/>
                <a:gd name="T44" fmla="*/ 0 w 253"/>
                <a:gd name="T45" fmla="*/ 31 h 108"/>
                <a:gd name="T46" fmla="*/ 6 w 253"/>
                <a:gd name="T47" fmla="*/ 39 h 108"/>
                <a:gd name="T48" fmla="*/ 20 w 253"/>
                <a:gd name="T49" fmla="*/ 48 h 108"/>
                <a:gd name="T50" fmla="*/ 24 w 253"/>
                <a:gd name="T51" fmla="*/ 63 h 108"/>
                <a:gd name="T52" fmla="*/ 41 w 253"/>
                <a:gd name="T53" fmla="*/ 74 h 108"/>
                <a:gd name="T54" fmla="*/ 52 w 253"/>
                <a:gd name="T55" fmla="*/ 81 h 108"/>
                <a:gd name="T56" fmla="*/ 63 w 253"/>
                <a:gd name="T57" fmla="*/ 96 h 108"/>
                <a:gd name="T58" fmla="*/ 92 w 253"/>
                <a:gd name="T59" fmla="*/ 97 h 108"/>
                <a:gd name="T60" fmla="*/ 115 w 253"/>
                <a:gd name="T61" fmla="*/ 103 h 108"/>
                <a:gd name="T62" fmla="*/ 130 w 253"/>
                <a:gd name="T63" fmla="*/ 108 h 108"/>
                <a:gd name="T64" fmla="*/ 162 w 253"/>
                <a:gd name="T65" fmla="*/ 100 h 108"/>
                <a:gd name="T66" fmla="*/ 186 w 253"/>
                <a:gd name="T67" fmla="*/ 86 h 108"/>
                <a:gd name="T68" fmla="*/ 192 w 253"/>
                <a:gd name="T69" fmla="*/ 75 h 108"/>
                <a:gd name="T70" fmla="*/ 217 w 253"/>
                <a:gd name="T71" fmla="*/ 70 h 108"/>
                <a:gd name="T72" fmla="*/ 234 w 253"/>
                <a:gd name="T73" fmla="*/ 59 h 108"/>
                <a:gd name="T74" fmla="*/ 253 w 253"/>
                <a:gd name="T75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3" h="108">
                  <a:moveTo>
                    <a:pt x="242" y="45"/>
                  </a:moveTo>
                  <a:cubicBezTo>
                    <a:pt x="240" y="42"/>
                    <a:pt x="236" y="44"/>
                    <a:pt x="235" y="46"/>
                  </a:cubicBezTo>
                  <a:cubicBezTo>
                    <a:pt x="234" y="49"/>
                    <a:pt x="232" y="45"/>
                    <a:pt x="227" y="45"/>
                  </a:cubicBezTo>
                  <a:cubicBezTo>
                    <a:pt x="222" y="45"/>
                    <a:pt x="222" y="48"/>
                    <a:pt x="219" y="45"/>
                  </a:cubicBezTo>
                  <a:cubicBezTo>
                    <a:pt x="215" y="42"/>
                    <a:pt x="220" y="40"/>
                    <a:pt x="220" y="40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2" y="22"/>
                    <a:pt x="221" y="23"/>
                  </a:cubicBezTo>
                  <a:cubicBezTo>
                    <a:pt x="219" y="24"/>
                    <a:pt x="214" y="23"/>
                    <a:pt x="214" y="21"/>
                  </a:cubicBezTo>
                  <a:cubicBezTo>
                    <a:pt x="213" y="20"/>
                    <a:pt x="206" y="20"/>
                    <a:pt x="204" y="21"/>
                  </a:cubicBezTo>
                  <a:cubicBezTo>
                    <a:pt x="202" y="22"/>
                    <a:pt x="198" y="24"/>
                    <a:pt x="197" y="25"/>
                  </a:cubicBezTo>
                  <a:cubicBezTo>
                    <a:pt x="197" y="27"/>
                    <a:pt x="193" y="26"/>
                    <a:pt x="191" y="28"/>
                  </a:cubicBezTo>
                  <a:cubicBezTo>
                    <a:pt x="189" y="29"/>
                    <a:pt x="181" y="29"/>
                    <a:pt x="181" y="30"/>
                  </a:cubicBezTo>
                  <a:cubicBezTo>
                    <a:pt x="180" y="31"/>
                    <a:pt x="171" y="31"/>
                    <a:pt x="170" y="30"/>
                  </a:cubicBezTo>
                  <a:cubicBezTo>
                    <a:pt x="168" y="29"/>
                    <a:pt x="161" y="30"/>
                    <a:pt x="160" y="28"/>
                  </a:cubicBezTo>
                  <a:cubicBezTo>
                    <a:pt x="159" y="26"/>
                    <a:pt x="155" y="26"/>
                    <a:pt x="155" y="24"/>
                  </a:cubicBezTo>
                  <a:cubicBezTo>
                    <a:pt x="155" y="22"/>
                    <a:pt x="149" y="22"/>
                    <a:pt x="149" y="21"/>
                  </a:cubicBezTo>
                  <a:cubicBezTo>
                    <a:pt x="148" y="19"/>
                    <a:pt x="143" y="19"/>
                    <a:pt x="143" y="19"/>
                  </a:cubicBezTo>
                  <a:cubicBezTo>
                    <a:pt x="142" y="20"/>
                    <a:pt x="137" y="18"/>
                    <a:pt x="135" y="17"/>
                  </a:cubicBezTo>
                  <a:cubicBezTo>
                    <a:pt x="134" y="17"/>
                    <a:pt x="129" y="18"/>
                    <a:pt x="128" y="18"/>
                  </a:cubicBezTo>
                  <a:cubicBezTo>
                    <a:pt x="126" y="18"/>
                    <a:pt x="124" y="21"/>
                    <a:pt x="122" y="21"/>
                  </a:cubicBezTo>
                  <a:cubicBezTo>
                    <a:pt x="120" y="21"/>
                    <a:pt x="116" y="18"/>
                    <a:pt x="115" y="19"/>
                  </a:cubicBezTo>
                  <a:cubicBezTo>
                    <a:pt x="114" y="20"/>
                    <a:pt x="111" y="17"/>
                    <a:pt x="110" y="15"/>
                  </a:cubicBezTo>
                  <a:cubicBezTo>
                    <a:pt x="109" y="14"/>
                    <a:pt x="110" y="10"/>
                    <a:pt x="109" y="8"/>
                  </a:cubicBezTo>
                  <a:cubicBezTo>
                    <a:pt x="108" y="7"/>
                    <a:pt x="103" y="7"/>
                    <a:pt x="101" y="6"/>
                  </a:cubicBezTo>
                  <a:cubicBezTo>
                    <a:pt x="99" y="5"/>
                    <a:pt x="97" y="4"/>
                    <a:pt x="95" y="4"/>
                  </a:cubicBezTo>
                  <a:cubicBezTo>
                    <a:pt x="94" y="4"/>
                    <a:pt x="91" y="3"/>
                    <a:pt x="90" y="2"/>
                  </a:cubicBezTo>
                  <a:cubicBezTo>
                    <a:pt x="89" y="2"/>
                    <a:pt x="86" y="1"/>
                    <a:pt x="84" y="0"/>
                  </a:cubicBezTo>
                  <a:cubicBezTo>
                    <a:pt x="83" y="0"/>
                    <a:pt x="82" y="2"/>
                    <a:pt x="81" y="3"/>
                  </a:cubicBezTo>
                  <a:cubicBezTo>
                    <a:pt x="80" y="4"/>
                    <a:pt x="78" y="4"/>
                    <a:pt x="77" y="6"/>
                  </a:cubicBezTo>
                  <a:cubicBezTo>
                    <a:pt x="77" y="7"/>
                    <a:pt x="73" y="8"/>
                    <a:pt x="74" y="10"/>
                  </a:cubicBezTo>
                  <a:cubicBezTo>
                    <a:pt x="74" y="11"/>
                    <a:pt x="75" y="15"/>
                    <a:pt x="77" y="16"/>
                  </a:cubicBezTo>
                  <a:cubicBezTo>
                    <a:pt x="78" y="17"/>
                    <a:pt x="77" y="20"/>
                    <a:pt x="76" y="21"/>
                  </a:cubicBezTo>
                  <a:cubicBezTo>
                    <a:pt x="76" y="22"/>
                    <a:pt x="71" y="23"/>
                    <a:pt x="70" y="24"/>
                  </a:cubicBezTo>
                  <a:cubicBezTo>
                    <a:pt x="69" y="26"/>
                    <a:pt x="66" y="24"/>
                    <a:pt x="64" y="23"/>
                  </a:cubicBezTo>
                  <a:cubicBezTo>
                    <a:pt x="62" y="21"/>
                    <a:pt x="59" y="22"/>
                    <a:pt x="58" y="23"/>
                  </a:cubicBezTo>
                  <a:cubicBezTo>
                    <a:pt x="56" y="24"/>
                    <a:pt x="52" y="21"/>
                    <a:pt x="51" y="21"/>
                  </a:cubicBezTo>
                  <a:cubicBezTo>
                    <a:pt x="50" y="20"/>
                    <a:pt x="50" y="16"/>
                    <a:pt x="48" y="16"/>
                  </a:cubicBezTo>
                  <a:cubicBezTo>
                    <a:pt x="47" y="16"/>
                    <a:pt x="39" y="15"/>
                    <a:pt x="37" y="14"/>
                  </a:cubicBezTo>
                  <a:cubicBezTo>
                    <a:pt x="35" y="14"/>
                    <a:pt x="32" y="14"/>
                    <a:pt x="31" y="15"/>
                  </a:cubicBezTo>
                  <a:cubicBezTo>
                    <a:pt x="31" y="16"/>
                    <a:pt x="27" y="16"/>
                    <a:pt x="26" y="17"/>
                  </a:cubicBezTo>
                  <a:cubicBezTo>
                    <a:pt x="25" y="19"/>
                    <a:pt x="22" y="20"/>
                    <a:pt x="21" y="21"/>
                  </a:cubicBezTo>
                  <a:cubicBezTo>
                    <a:pt x="20" y="22"/>
                    <a:pt x="16" y="22"/>
                    <a:pt x="15" y="25"/>
                  </a:cubicBezTo>
                  <a:cubicBezTo>
                    <a:pt x="14" y="27"/>
                    <a:pt x="9" y="28"/>
                    <a:pt x="7" y="28"/>
                  </a:cubicBezTo>
                  <a:cubicBezTo>
                    <a:pt x="6" y="28"/>
                    <a:pt x="2" y="29"/>
                    <a:pt x="2" y="30"/>
                  </a:cubicBezTo>
                  <a:cubicBezTo>
                    <a:pt x="2" y="31"/>
                    <a:pt x="1" y="31"/>
                    <a:pt x="0" y="31"/>
                  </a:cubicBezTo>
                  <a:cubicBezTo>
                    <a:pt x="0" y="31"/>
                    <a:pt x="0" y="31"/>
                    <a:pt x="1" y="31"/>
                  </a:cubicBezTo>
                  <a:cubicBezTo>
                    <a:pt x="2" y="37"/>
                    <a:pt x="4" y="37"/>
                    <a:pt x="6" y="39"/>
                  </a:cubicBezTo>
                  <a:cubicBezTo>
                    <a:pt x="9" y="41"/>
                    <a:pt x="11" y="43"/>
                    <a:pt x="14" y="43"/>
                  </a:cubicBezTo>
                  <a:cubicBezTo>
                    <a:pt x="16" y="43"/>
                    <a:pt x="20" y="46"/>
                    <a:pt x="20" y="48"/>
                  </a:cubicBezTo>
                  <a:cubicBezTo>
                    <a:pt x="21" y="51"/>
                    <a:pt x="23" y="53"/>
                    <a:pt x="25" y="55"/>
                  </a:cubicBezTo>
                  <a:cubicBezTo>
                    <a:pt x="26" y="56"/>
                    <a:pt x="24" y="60"/>
                    <a:pt x="24" y="63"/>
                  </a:cubicBezTo>
                  <a:cubicBezTo>
                    <a:pt x="24" y="66"/>
                    <a:pt x="21" y="66"/>
                    <a:pt x="22" y="69"/>
                  </a:cubicBezTo>
                  <a:cubicBezTo>
                    <a:pt x="24" y="72"/>
                    <a:pt x="37" y="74"/>
                    <a:pt x="41" y="74"/>
                  </a:cubicBezTo>
                  <a:cubicBezTo>
                    <a:pt x="44" y="74"/>
                    <a:pt x="45" y="77"/>
                    <a:pt x="47" y="77"/>
                  </a:cubicBezTo>
                  <a:cubicBezTo>
                    <a:pt x="49" y="78"/>
                    <a:pt x="49" y="80"/>
                    <a:pt x="52" y="81"/>
                  </a:cubicBezTo>
                  <a:cubicBezTo>
                    <a:pt x="54" y="81"/>
                    <a:pt x="57" y="83"/>
                    <a:pt x="58" y="88"/>
                  </a:cubicBezTo>
                  <a:cubicBezTo>
                    <a:pt x="59" y="92"/>
                    <a:pt x="62" y="94"/>
                    <a:pt x="63" y="96"/>
                  </a:cubicBezTo>
                  <a:cubicBezTo>
                    <a:pt x="63" y="98"/>
                    <a:pt x="69" y="96"/>
                    <a:pt x="73" y="97"/>
                  </a:cubicBezTo>
                  <a:cubicBezTo>
                    <a:pt x="77" y="97"/>
                    <a:pt x="89" y="97"/>
                    <a:pt x="92" y="97"/>
                  </a:cubicBezTo>
                  <a:cubicBezTo>
                    <a:pt x="95" y="98"/>
                    <a:pt x="103" y="97"/>
                    <a:pt x="107" y="101"/>
                  </a:cubicBezTo>
                  <a:cubicBezTo>
                    <a:pt x="111" y="104"/>
                    <a:pt x="113" y="101"/>
                    <a:pt x="115" y="103"/>
                  </a:cubicBezTo>
                  <a:cubicBezTo>
                    <a:pt x="118" y="104"/>
                    <a:pt x="120" y="105"/>
                    <a:pt x="124" y="105"/>
                  </a:cubicBezTo>
                  <a:cubicBezTo>
                    <a:pt x="127" y="104"/>
                    <a:pt x="127" y="107"/>
                    <a:pt x="130" y="108"/>
                  </a:cubicBezTo>
                  <a:cubicBezTo>
                    <a:pt x="133" y="108"/>
                    <a:pt x="137" y="104"/>
                    <a:pt x="144" y="101"/>
                  </a:cubicBezTo>
                  <a:cubicBezTo>
                    <a:pt x="151" y="97"/>
                    <a:pt x="158" y="100"/>
                    <a:pt x="162" y="100"/>
                  </a:cubicBezTo>
                  <a:cubicBezTo>
                    <a:pt x="166" y="101"/>
                    <a:pt x="172" y="99"/>
                    <a:pt x="177" y="94"/>
                  </a:cubicBezTo>
                  <a:cubicBezTo>
                    <a:pt x="181" y="89"/>
                    <a:pt x="186" y="90"/>
                    <a:pt x="186" y="86"/>
                  </a:cubicBezTo>
                  <a:cubicBezTo>
                    <a:pt x="187" y="82"/>
                    <a:pt x="182" y="80"/>
                    <a:pt x="184" y="77"/>
                  </a:cubicBezTo>
                  <a:cubicBezTo>
                    <a:pt x="186" y="73"/>
                    <a:pt x="190" y="74"/>
                    <a:pt x="192" y="75"/>
                  </a:cubicBezTo>
                  <a:cubicBezTo>
                    <a:pt x="194" y="76"/>
                    <a:pt x="200" y="77"/>
                    <a:pt x="205" y="74"/>
                  </a:cubicBezTo>
                  <a:cubicBezTo>
                    <a:pt x="210" y="70"/>
                    <a:pt x="212" y="71"/>
                    <a:pt x="217" y="70"/>
                  </a:cubicBezTo>
                  <a:cubicBezTo>
                    <a:pt x="222" y="69"/>
                    <a:pt x="221" y="66"/>
                    <a:pt x="224" y="63"/>
                  </a:cubicBezTo>
                  <a:cubicBezTo>
                    <a:pt x="227" y="60"/>
                    <a:pt x="231" y="59"/>
                    <a:pt x="234" y="59"/>
                  </a:cubicBezTo>
                  <a:cubicBezTo>
                    <a:pt x="237" y="59"/>
                    <a:pt x="241" y="56"/>
                    <a:pt x="244" y="57"/>
                  </a:cubicBezTo>
                  <a:cubicBezTo>
                    <a:pt x="248" y="58"/>
                    <a:pt x="252" y="59"/>
                    <a:pt x="253" y="56"/>
                  </a:cubicBezTo>
                  <a:cubicBezTo>
                    <a:pt x="253" y="53"/>
                    <a:pt x="245" y="48"/>
                    <a:pt x="242" y="4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0" name="Freeform 51">
              <a:extLst>
                <a:ext uri="{FF2B5EF4-FFF2-40B4-BE49-F238E27FC236}">
                  <a16:creationId xmlns:a16="http://schemas.microsoft.com/office/drawing/2014/main" id="{A4A020D5-EDF4-6041-9AF8-EF18DECA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101771"/>
              <a:ext cx="14288" cy="38100"/>
            </a:xfrm>
            <a:custGeom>
              <a:avLst/>
              <a:gdLst>
                <a:gd name="T0" fmla="*/ 2 w 4"/>
                <a:gd name="T1" fmla="*/ 0 h 11"/>
                <a:gd name="T2" fmla="*/ 0 w 4"/>
                <a:gd name="T3" fmla="*/ 6 h 11"/>
                <a:gd name="T4" fmla="*/ 3 w 4"/>
                <a:gd name="T5" fmla="*/ 11 h 11"/>
                <a:gd name="T6" fmla="*/ 4 w 4"/>
                <a:gd name="T7" fmla="*/ 2 h 11"/>
                <a:gd name="T8" fmla="*/ 4 w 4"/>
                <a:gd name="T9" fmla="*/ 0 h 11"/>
                <a:gd name="T10" fmla="*/ 2 w 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1" y="1"/>
                    <a:pt x="0" y="5"/>
                    <a:pt x="0" y="6"/>
                  </a:cubicBezTo>
                  <a:cubicBezTo>
                    <a:pt x="0" y="7"/>
                    <a:pt x="1" y="9"/>
                    <a:pt x="3" y="11"/>
                  </a:cubicBezTo>
                  <a:cubicBezTo>
                    <a:pt x="4" y="8"/>
                    <a:pt x="4" y="3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1" name="Freeform 52">
              <a:extLst>
                <a:ext uri="{FF2B5EF4-FFF2-40B4-BE49-F238E27FC236}">
                  <a16:creationId xmlns:a16="http://schemas.microsoft.com/office/drawing/2014/main" id="{89683FC2-3311-C942-BC7A-7F046791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9225" y="5077959"/>
              <a:ext cx="41275" cy="117475"/>
            </a:xfrm>
            <a:custGeom>
              <a:avLst/>
              <a:gdLst>
                <a:gd name="T0" fmla="*/ 6 w 12"/>
                <a:gd name="T1" fmla="*/ 33 h 34"/>
                <a:gd name="T2" fmla="*/ 7 w 12"/>
                <a:gd name="T3" fmla="*/ 34 h 34"/>
                <a:gd name="T4" fmla="*/ 9 w 12"/>
                <a:gd name="T5" fmla="*/ 22 h 34"/>
                <a:gd name="T6" fmla="*/ 10 w 12"/>
                <a:gd name="T7" fmla="*/ 18 h 34"/>
                <a:gd name="T8" fmla="*/ 7 w 12"/>
                <a:gd name="T9" fmla="*/ 13 h 34"/>
                <a:gd name="T10" fmla="*/ 9 w 12"/>
                <a:gd name="T11" fmla="*/ 7 h 34"/>
                <a:gd name="T12" fmla="*/ 11 w 12"/>
                <a:gd name="T13" fmla="*/ 7 h 34"/>
                <a:gd name="T14" fmla="*/ 12 w 12"/>
                <a:gd name="T15" fmla="*/ 2 h 34"/>
                <a:gd name="T16" fmla="*/ 8 w 12"/>
                <a:gd name="T17" fmla="*/ 0 h 34"/>
                <a:gd name="T18" fmla="*/ 7 w 12"/>
                <a:gd name="T19" fmla="*/ 4 h 34"/>
                <a:gd name="T20" fmla="*/ 0 w 12"/>
                <a:gd name="T21" fmla="*/ 18 h 34"/>
                <a:gd name="T22" fmla="*/ 6 w 12"/>
                <a:gd name="T23" fmla="*/ 32 h 34"/>
                <a:gd name="T24" fmla="*/ 6 w 12"/>
                <a:gd name="T25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4">
                  <a:moveTo>
                    <a:pt x="6" y="33"/>
                  </a:moveTo>
                  <a:cubicBezTo>
                    <a:pt x="6" y="33"/>
                    <a:pt x="6" y="34"/>
                    <a:pt x="7" y="34"/>
                  </a:cubicBezTo>
                  <a:cubicBezTo>
                    <a:pt x="7" y="29"/>
                    <a:pt x="8" y="23"/>
                    <a:pt x="9" y="22"/>
                  </a:cubicBezTo>
                  <a:cubicBezTo>
                    <a:pt x="10" y="21"/>
                    <a:pt x="10" y="20"/>
                    <a:pt x="10" y="18"/>
                  </a:cubicBezTo>
                  <a:cubicBezTo>
                    <a:pt x="8" y="16"/>
                    <a:pt x="7" y="14"/>
                    <a:pt x="7" y="13"/>
                  </a:cubicBezTo>
                  <a:cubicBezTo>
                    <a:pt x="7" y="12"/>
                    <a:pt x="8" y="8"/>
                    <a:pt x="9" y="7"/>
                  </a:cubicBezTo>
                  <a:cubicBezTo>
                    <a:pt x="9" y="7"/>
                    <a:pt x="10" y="7"/>
                    <a:pt x="11" y="7"/>
                  </a:cubicBezTo>
                  <a:cubicBezTo>
                    <a:pt x="11" y="6"/>
                    <a:pt x="12" y="4"/>
                    <a:pt x="12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6" y="8"/>
                    <a:pt x="2" y="15"/>
                    <a:pt x="0" y="18"/>
                  </a:cubicBezTo>
                  <a:cubicBezTo>
                    <a:pt x="6" y="32"/>
                    <a:pt x="6" y="32"/>
                    <a:pt x="6" y="32"/>
                  </a:cubicBezTo>
                  <a:lnTo>
                    <a:pt x="6" y="33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2" name="Freeform 53">
              <a:extLst>
                <a:ext uri="{FF2B5EF4-FFF2-40B4-BE49-F238E27FC236}">
                  <a16:creationId xmlns:a16="http://schemas.microsoft.com/office/drawing/2014/main" id="{9C2F2C57-C542-244A-883A-BA8344FA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3038" y="5077959"/>
              <a:ext cx="115888" cy="128588"/>
            </a:xfrm>
            <a:custGeom>
              <a:avLst/>
              <a:gdLst>
                <a:gd name="T0" fmla="*/ 31 w 33"/>
                <a:gd name="T1" fmla="*/ 0 h 37"/>
                <a:gd name="T2" fmla="*/ 21 w 33"/>
                <a:gd name="T3" fmla="*/ 4 h 37"/>
                <a:gd name="T4" fmla="*/ 13 w 33"/>
                <a:gd name="T5" fmla="*/ 9 h 37"/>
                <a:gd name="T6" fmla="*/ 6 w 33"/>
                <a:gd name="T7" fmla="*/ 5 h 37"/>
                <a:gd name="T8" fmla="*/ 5 w 33"/>
                <a:gd name="T9" fmla="*/ 2 h 37"/>
                <a:gd name="T10" fmla="*/ 5 w 33"/>
                <a:gd name="T11" fmla="*/ 2 h 37"/>
                <a:gd name="T12" fmla="*/ 4 w 33"/>
                <a:gd name="T13" fmla="*/ 9 h 37"/>
                <a:gd name="T14" fmla="*/ 2 w 33"/>
                <a:gd name="T15" fmla="*/ 22 h 37"/>
                <a:gd name="T16" fmla="*/ 0 w 33"/>
                <a:gd name="T17" fmla="*/ 34 h 37"/>
                <a:gd name="T18" fmla="*/ 7 w 33"/>
                <a:gd name="T19" fmla="*/ 37 h 37"/>
                <a:gd name="T20" fmla="*/ 13 w 33"/>
                <a:gd name="T21" fmla="*/ 32 h 37"/>
                <a:gd name="T22" fmla="*/ 18 w 33"/>
                <a:gd name="T23" fmla="*/ 30 h 37"/>
                <a:gd name="T24" fmla="*/ 23 w 33"/>
                <a:gd name="T25" fmla="*/ 26 h 37"/>
                <a:gd name="T26" fmla="*/ 17 w 33"/>
                <a:gd name="T27" fmla="*/ 19 h 37"/>
                <a:gd name="T28" fmla="*/ 25 w 33"/>
                <a:gd name="T29" fmla="*/ 14 h 37"/>
                <a:gd name="T30" fmla="*/ 33 w 33"/>
                <a:gd name="T31" fmla="*/ 11 h 37"/>
                <a:gd name="T32" fmla="*/ 33 w 33"/>
                <a:gd name="T33" fmla="*/ 11 h 37"/>
                <a:gd name="T34" fmla="*/ 32 w 33"/>
                <a:gd name="T35" fmla="*/ 4 h 37"/>
                <a:gd name="T36" fmla="*/ 31 w 33"/>
                <a:gd name="T3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37">
                  <a:moveTo>
                    <a:pt x="31" y="0"/>
                  </a:moveTo>
                  <a:cubicBezTo>
                    <a:pt x="26" y="2"/>
                    <a:pt x="21" y="4"/>
                    <a:pt x="21" y="4"/>
                  </a:cubicBezTo>
                  <a:cubicBezTo>
                    <a:pt x="18" y="5"/>
                    <a:pt x="13" y="9"/>
                    <a:pt x="13" y="9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5"/>
                    <a:pt x="4" y="8"/>
                    <a:pt x="4" y="9"/>
                  </a:cubicBezTo>
                  <a:cubicBezTo>
                    <a:pt x="4" y="11"/>
                    <a:pt x="4" y="20"/>
                    <a:pt x="2" y="22"/>
                  </a:cubicBezTo>
                  <a:cubicBezTo>
                    <a:pt x="1" y="23"/>
                    <a:pt x="0" y="29"/>
                    <a:pt x="0" y="34"/>
                  </a:cubicBezTo>
                  <a:cubicBezTo>
                    <a:pt x="2" y="35"/>
                    <a:pt x="5" y="37"/>
                    <a:pt x="7" y="37"/>
                  </a:cubicBezTo>
                  <a:cubicBezTo>
                    <a:pt x="10" y="37"/>
                    <a:pt x="13" y="34"/>
                    <a:pt x="13" y="32"/>
                  </a:cubicBezTo>
                  <a:cubicBezTo>
                    <a:pt x="13" y="30"/>
                    <a:pt x="16" y="30"/>
                    <a:pt x="18" y="30"/>
                  </a:cubicBezTo>
                  <a:cubicBezTo>
                    <a:pt x="21" y="30"/>
                    <a:pt x="21" y="27"/>
                    <a:pt x="23" y="26"/>
                  </a:cubicBezTo>
                  <a:cubicBezTo>
                    <a:pt x="25" y="25"/>
                    <a:pt x="19" y="20"/>
                    <a:pt x="17" y="19"/>
                  </a:cubicBezTo>
                  <a:cubicBezTo>
                    <a:pt x="15" y="18"/>
                    <a:pt x="18" y="14"/>
                    <a:pt x="25" y="14"/>
                  </a:cubicBezTo>
                  <a:cubicBezTo>
                    <a:pt x="31" y="14"/>
                    <a:pt x="30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9"/>
                    <a:pt x="32" y="5"/>
                    <a:pt x="32" y="4"/>
                  </a:cubicBezTo>
                  <a:cubicBezTo>
                    <a:pt x="31" y="2"/>
                    <a:pt x="31" y="1"/>
                    <a:pt x="31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3" name="Freeform 54">
              <a:extLst>
                <a:ext uri="{FF2B5EF4-FFF2-40B4-BE49-F238E27FC236}">
                  <a16:creationId xmlns:a16="http://schemas.microsoft.com/office/drawing/2014/main" id="{32B6B81E-C3B2-AB46-B61D-DB1B807B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175" y="4757284"/>
              <a:ext cx="304800" cy="133350"/>
            </a:xfrm>
            <a:custGeom>
              <a:avLst/>
              <a:gdLst>
                <a:gd name="T0" fmla="*/ 82 w 88"/>
                <a:gd name="T1" fmla="*/ 7 h 38"/>
                <a:gd name="T2" fmla="*/ 74 w 88"/>
                <a:gd name="T3" fmla="*/ 5 h 38"/>
                <a:gd name="T4" fmla="*/ 53 w 88"/>
                <a:gd name="T5" fmla="*/ 4 h 38"/>
                <a:gd name="T6" fmla="*/ 43 w 88"/>
                <a:gd name="T7" fmla="*/ 1 h 38"/>
                <a:gd name="T8" fmla="*/ 34 w 88"/>
                <a:gd name="T9" fmla="*/ 4 h 38"/>
                <a:gd name="T10" fmla="*/ 27 w 88"/>
                <a:gd name="T11" fmla="*/ 5 h 38"/>
                <a:gd name="T12" fmla="*/ 16 w 88"/>
                <a:gd name="T13" fmla="*/ 5 h 38"/>
                <a:gd name="T14" fmla="*/ 11 w 88"/>
                <a:gd name="T15" fmla="*/ 11 h 38"/>
                <a:gd name="T16" fmla="*/ 9 w 88"/>
                <a:gd name="T17" fmla="*/ 15 h 38"/>
                <a:gd name="T18" fmla="*/ 12 w 88"/>
                <a:gd name="T19" fmla="*/ 18 h 38"/>
                <a:gd name="T20" fmla="*/ 18 w 88"/>
                <a:gd name="T21" fmla="*/ 18 h 38"/>
                <a:gd name="T22" fmla="*/ 29 w 88"/>
                <a:gd name="T23" fmla="*/ 23 h 38"/>
                <a:gd name="T24" fmla="*/ 26 w 88"/>
                <a:gd name="T25" fmla="*/ 27 h 38"/>
                <a:gd name="T26" fmla="*/ 18 w 88"/>
                <a:gd name="T27" fmla="*/ 28 h 38"/>
                <a:gd name="T28" fmla="*/ 6 w 88"/>
                <a:gd name="T29" fmla="*/ 30 h 38"/>
                <a:gd name="T30" fmla="*/ 1 w 88"/>
                <a:gd name="T31" fmla="*/ 35 h 38"/>
                <a:gd name="T32" fmla="*/ 12 w 88"/>
                <a:gd name="T33" fmla="*/ 35 h 38"/>
                <a:gd name="T34" fmla="*/ 19 w 88"/>
                <a:gd name="T35" fmla="*/ 36 h 38"/>
                <a:gd name="T36" fmla="*/ 26 w 88"/>
                <a:gd name="T37" fmla="*/ 37 h 38"/>
                <a:gd name="T38" fmla="*/ 37 w 88"/>
                <a:gd name="T39" fmla="*/ 36 h 38"/>
                <a:gd name="T40" fmla="*/ 38 w 88"/>
                <a:gd name="T41" fmla="*/ 32 h 38"/>
                <a:gd name="T42" fmla="*/ 41 w 88"/>
                <a:gd name="T43" fmla="*/ 30 h 38"/>
                <a:gd name="T44" fmla="*/ 46 w 88"/>
                <a:gd name="T45" fmla="*/ 27 h 38"/>
                <a:gd name="T46" fmla="*/ 51 w 88"/>
                <a:gd name="T47" fmla="*/ 26 h 38"/>
                <a:gd name="T48" fmla="*/ 56 w 88"/>
                <a:gd name="T49" fmla="*/ 27 h 38"/>
                <a:gd name="T50" fmla="*/ 61 w 88"/>
                <a:gd name="T51" fmla="*/ 24 h 38"/>
                <a:gd name="T52" fmla="*/ 68 w 88"/>
                <a:gd name="T53" fmla="*/ 22 h 38"/>
                <a:gd name="T54" fmla="*/ 74 w 88"/>
                <a:gd name="T55" fmla="*/ 19 h 38"/>
                <a:gd name="T56" fmla="*/ 80 w 88"/>
                <a:gd name="T57" fmla="*/ 15 h 38"/>
                <a:gd name="T58" fmla="*/ 88 w 88"/>
                <a:gd name="T59" fmla="*/ 11 h 38"/>
                <a:gd name="T60" fmla="*/ 88 w 88"/>
                <a:gd name="T61" fmla="*/ 10 h 38"/>
                <a:gd name="T62" fmla="*/ 82 w 88"/>
                <a:gd name="T63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38">
                  <a:moveTo>
                    <a:pt x="82" y="7"/>
                  </a:moveTo>
                  <a:cubicBezTo>
                    <a:pt x="79" y="3"/>
                    <a:pt x="78" y="6"/>
                    <a:pt x="74" y="5"/>
                  </a:cubicBezTo>
                  <a:cubicBezTo>
                    <a:pt x="70" y="4"/>
                    <a:pt x="56" y="3"/>
                    <a:pt x="53" y="4"/>
                  </a:cubicBezTo>
                  <a:cubicBezTo>
                    <a:pt x="50" y="5"/>
                    <a:pt x="45" y="2"/>
                    <a:pt x="43" y="1"/>
                  </a:cubicBezTo>
                  <a:cubicBezTo>
                    <a:pt x="41" y="0"/>
                    <a:pt x="35" y="1"/>
                    <a:pt x="34" y="4"/>
                  </a:cubicBezTo>
                  <a:cubicBezTo>
                    <a:pt x="34" y="7"/>
                    <a:pt x="31" y="7"/>
                    <a:pt x="27" y="5"/>
                  </a:cubicBezTo>
                  <a:cubicBezTo>
                    <a:pt x="23" y="3"/>
                    <a:pt x="16" y="3"/>
                    <a:pt x="16" y="5"/>
                  </a:cubicBezTo>
                  <a:cubicBezTo>
                    <a:pt x="16" y="8"/>
                    <a:pt x="13" y="10"/>
                    <a:pt x="11" y="11"/>
                  </a:cubicBezTo>
                  <a:cubicBezTo>
                    <a:pt x="11" y="11"/>
                    <a:pt x="10" y="13"/>
                    <a:pt x="9" y="15"/>
                  </a:cubicBezTo>
                  <a:cubicBezTo>
                    <a:pt x="10" y="16"/>
                    <a:pt x="11" y="17"/>
                    <a:pt x="12" y="18"/>
                  </a:cubicBezTo>
                  <a:cubicBezTo>
                    <a:pt x="13" y="20"/>
                    <a:pt x="18" y="20"/>
                    <a:pt x="18" y="18"/>
                  </a:cubicBezTo>
                  <a:cubicBezTo>
                    <a:pt x="19" y="16"/>
                    <a:pt x="25" y="20"/>
                    <a:pt x="29" y="23"/>
                  </a:cubicBezTo>
                  <a:cubicBezTo>
                    <a:pt x="33" y="26"/>
                    <a:pt x="27" y="24"/>
                    <a:pt x="26" y="27"/>
                  </a:cubicBezTo>
                  <a:cubicBezTo>
                    <a:pt x="24" y="30"/>
                    <a:pt x="19" y="27"/>
                    <a:pt x="18" y="28"/>
                  </a:cubicBezTo>
                  <a:cubicBezTo>
                    <a:pt x="17" y="29"/>
                    <a:pt x="9" y="30"/>
                    <a:pt x="6" y="30"/>
                  </a:cubicBezTo>
                  <a:cubicBezTo>
                    <a:pt x="4" y="29"/>
                    <a:pt x="0" y="33"/>
                    <a:pt x="1" y="35"/>
                  </a:cubicBezTo>
                  <a:cubicBezTo>
                    <a:pt x="1" y="36"/>
                    <a:pt x="9" y="34"/>
                    <a:pt x="12" y="35"/>
                  </a:cubicBezTo>
                  <a:cubicBezTo>
                    <a:pt x="15" y="37"/>
                    <a:pt x="18" y="34"/>
                    <a:pt x="19" y="36"/>
                  </a:cubicBezTo>
                  <a:cubicBezTo>
                    <a:pt x="21" y="38"/>
                    <a:pt x="24" y="36"/>
                    <a:pt x="26" y="37"/>
                  </a:cubicBezTo>
                  <a:cubicBezTo>
                    <a:pt x="28" y="38"/>
                    <a:pt x="36" y="36"/>
                    <a:pt x="37" y="36"/>
                  </a:cubicBezTo>
                  <a:cubicBezTo>
                    <a:pt x="38" y="35"/>
                    <a:pt x="38" y="34"/>
                    <a:pt x="38" y="32"/>
                  </a:cubicBezTo>
                  <a:cubicBezTo>
                    <a:pt x="38" y="30"/>
                    <a:pt x="40" y="31"/>
                    <a:pt x="41" y="30"/>
                  </a:cubicBezTo>
                  <a:cubicBezTo>
                    <a:pt x="43" y="30"/>
                    <a:pt x="44" y="27"/>
                    <a:pt x="46" y="27"/>
                  </a:cubicBezTo>
                  <a:cubicBezTo>
                    <a:pt x="47" y="27"/>
                    <a:pt x="49" y="25"/>
                    <a:pt x="51" y="26"/>
                  </a:cubicBezTo>
                  <a:cubicBezTo>
                    <a:pt x="52" y="26"/>
                    <a:pt x="54" y="29"/>
                    <a:pt x="56" y="27"/>
                  </a:cubicBezTo>
                  <a:cubicBezTo>
                    <a:pt x="57" y="26"/>
                    <a:pt x="58" y="27"/>
                    <a:pt x="61" y="24"/>
                  </a:cubicBezTo>
                  <a:cubicBezTo>
                    <a:pt x="63" y="21"/>
                    <a:pt x="65" y="22"/>
                    <a:pt x="68" y="22"/>
                  </a:cubicBezTo>
                  <a:cubicBezTo>
                    <a:pt x="72" y="23"/>
                    <a:pt x="73" y="21"/>
                    <a:pt x="74" y="19"/>
                  </a:cubicBezTo>
                  <a:cubicBezTo>
                    <a:pt x="75" y="16"/>
                    <a:pt x="79" y="16"/>
                    <a:pt x="80" y="15"/>
                  </a:cubicBezTo>
                  <a:cubicBezTo>
                    <a:pt x="82" y="14"/>
                    <a:pt x="86" y="12"/>
                    <a:pt x="88" y="11"/>
                  </a:cubicBezTo>
                  <a:cubicBezTo>
                    <a:pt x="88" y="11"/>
                    <a:pt x="88" y="11"/>
                    <a:pt x="88" y="10"/>
                  </a:cubicBezTo>
                  <a:cubicBezTo>
                    <a:pt x="85" y="7"/>
                    <a:pt x="84" y="10"/>
                    <a:pt x="8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4" name="Freeform 55">
              <a:extLst>
                <a:ext uri="{FF2B5EF4-FFF2-40B4-BE49-F238E27FC236}">
                  <a16:creationId xmlns:a16="http://schemas.microsoft.com/office/drawing/2014/main" id="{6CF35CE7-26F4-D24C-8207-83AF6DA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9563" y="4739821"/>
              <a:ext cx="193675" cy="87313"/>
            </a:xfrm>
            <a:custGeom>
              <a:avLst/>
              <a:gdLst>
                <a:gd name="T0" fmla="*/ 23 w 56"/>
                <a:gd name="T1" fmla="*/ 20 h 25"/>
                <a:gd name="T2" fmla="*/ 28 w 56"/>
                <a:gd name="T3" fmla="*/ 24 h 25"/>
                <a:gd name="T4" fmla="*/ 29 w 56"/>
                <a:gd name="T5" fmla="*/ 25 h 25"/>
                <a:gd name="T6" fmla="*/ 37 w 56"/>
                <a:gd name="T7" fmla="*/ 23 h 25"/>
                <a:gd name="T8" fmla="*/ 44 w 56"/>
                <a:gd name="T9" fmla="*/ 24 h 25"/>
                <a:gd name="T10" fmla="*/ 43 w 56"/>
                <a:gd name="T11" fmla="*/ 22 h 25"/>
                <a:gd name="T12" fmla="*/ 49 w 56"/>
                <a:gd name="T13" fmla="*/ 24 h 25"/>
                <a:gd name="T14" fmla="*/ 55 w 56"/>
                <a:gd name="T15" fmla="*/ 24 h 25"/>
                <a:gd name="T16" fmla="*/ 52 w 56"/>
                <a:gd name="T17" fmla="*/ 21 h 25"/>
                <a:gd name="T18" fmla="*/ 54 w 56"/>
                <a:gd name="T19" fmla="*/ 18 h 25"/>
                <a:gd name="T20" fmla="*/ 49 w 56"/>
                <a:gd name="T21" fmla="*/ 15 h 25"/>
                <a:gd name="T22" fmla="*/ 47 w 56"/>
                <a:gd name="T23" fmla="*/ 10 h 25"/>
                <a:gd name="T24" fmla="*/ 44 w 56"/>
                <a:gd name="T25" fmla="*/ 9 h 25"/>
                <a:gd name="T26" fmla="*/ 36 w 56"/>
                <a:gd name="T27" fmla="*/ 10 h 25"/>
                <a:gd name="T28" fmla="*/ 31 w 56"/>
                <a:gd name="T29" fmla="*/ 8 h 25"/>
                <a:gd name="T30" fmla="*/ 26 w 56"/>
                <a:gd name="T31" fmla="*/ 4 h 25"/>
                <a:gd name="T32" fmla="*/ 13 w 56"/>
                <a:gd name="T33" fmla="*/ 3 h 25"/>
                <a:gd name="T34" fmla="*/ 4 w 56"/>
                <a:gd name="T35" fmla="*/ 1 h 25"/>
                <a:gd name="T36" fmla="*/ 0 w 56"/>
                <a:gd name="T37" fmla="*/ 2 h 25"/>
                <a:gd name="T38" fmla="*/ 13 w 56"/>
                <a:gd name="T39" fmla="*/ 9 h 25"/>
                <a:gd name="T40" fmla="*/ 16 w 56"/>
                <a:gd name="T41" fmla="*/ 17 h 25"/>
                <a:gd name="T42" fmla="*/ 14 w 56"/>
                <a:gd name="T43" fmla="*/ 20 h 25"/>
                <a:gd name="T44" fmla="*/ 23 w 56"/>
                <a:gd name="T45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25">
                  <a:moveTo>
                    <a:pt x="23" y="20"/>
                  </a:moveTo>
                  <a:cubicBezTo>
                    <a:pt x="25" y="18"/>
                    <a:pt x="26" y="21"/>
                    <a:pt x="28" y="24"/>
                  </a:cubicBezTo>
                  <a:cubicBezTo>
                    <a:pt x="28" y="24"/>
                    <a:pt x="28" y="25"/>
                    <a:pt x="29" y="25"/>
                  </a:cubicBezTo>
                  <a:cubicBezTo>
                    <a:pt x="32" y="24"/>
                    <a:pt x="34" y="23"/>
                    <a:pt x="37" y="23"/>
                  </a:cubicBezTo>
                  <a:cubicBezTo>
                    <a:pt x="39" y="23"/>
                    <a:pt x="42" y="23"/>
                    <a:pt x="44" y="24"/>
                  </a:cubicBezTo>
                  <a:cubicBezTo>
                    <a:pt x="43" y="23"/>
                    <a:pt x="43" y="22"/>
                    <a:pt x="43" y="22"/>
                  </a:cubicBezTo>
                  <a:cubicBezTo>
                    <a:pt x="44" y="21"/>
                    <a:pt x="48" y="23"/>
                    <a:pt x="49" y="24"/>
                  </a:cubicBezTo>
                  <a:cubicBezTo>
                    <a:pt x="50" y="25"/>
                    <a:pt x="54" y="25"/>
                    <a:pt x="55" y="24"/>
                  </a:cubicBezTo>
                  <a:cubicBezTo>
                    <a:pt x="56" y="23"/>
                    <a:pt x="53" y="22"/>
                    <a:pt x="52" y="21"/>
                  </a:cubicBezTo>
                  <a:cubicBezTo>
                    <a:pt x="52" y="20"/>
                    <a:pt x="53" y="19"/>
                    <a:pt x="54" y="18"/>
                  </a:cubicBezTo>
                  <a:cubicBezTo>
                    <a:pt x="52" y="17"/>
                    <a:pt x="50" y="15"/>
                    <a:pt x="49" y="15"/>
                  </a:cubicBezTo>
                  <a:cubicBezTo>
                    <a:pt x="48" y="15"/>
                    <a:pt x="48" y="10"/>
                    <a:pt x="47" y="10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2" y="9"/>
                    <a:pt x="37" y="9"/>
                    <a:pt x="36" y="10"/>
                  </a:cubicBezTo>
                  <a:cubicBezTo>
                    <a:pt x="34" y="11"/>
                    <a:pt x="32" y="8"/>
                    <a:pt x="31" y="8"/>
                  </a:cubicBezTo>
                  <a:cubicBezTo>
                    <a:pt x="29" y="8"/>
                    <a:pt x="27" y="6"/>
                    <a:pt x="26" y="4"/>
                  </a:cubicBezTo>
                  <a:cubicBezTo>
                    <a:pt x="25" y="3"/>
                    <a:pt x="16" y="5"/>
                    <a:pt x="13" y="3"/>
                  </a:cubicBezTo>
                  <a:cubicBezTo>
                    <a:pt x="11" y="2"/>
                    <a:pt x="6" y="0"/>
                    <a:pt x="4" y="1"/>
                  </a:cubicBezTo>
                  <a:cubicBezTo>
                    <a:pt x="3" y="1"/>
                    <a:pt x="2" y="1"/>
                    <a:pt x="0" y="2"/>
                  </a:cubicBezTo>
                  <a:cubicBezTo>
                    <a:pt x="5" y="5"/>
                    <a:pt x="12" y="4"/>
                    <a:pt x="13" y="9"/>
                  </a:cubicBezTo>
                  <a:cubicBezTo>
                    <a:pt x="14" y="15"/>
                    <a:pt x="17" y="12"/>
                    <a:pt x="16" y="17"/>
                  </a:cubicBezTo>
                  <a:cubicBezTo>
                    <a:pt x="16" y="18"/>
                    <a:pt x="15" y="19"/>
                    <a:pt x="14" y="20"/>
                  </a:cubicBezTo>
                  <a:cubicBezTo>
                    <a:pt x="18" y="20"/>
                    <a:pt x="21" y="20"/>
                    <a:pt x="23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5" name="Freeform 56">
              <a:extLst>
                <a:ext uri="{FF2B5EF4-FFF2-40B4-BE49-F238E27FC236}">
                  <a16:creationId xmlns:a16="http://schemas.microsoft.com/office/drawing/2014/main" id="{0B002AF7-D237-5144-A453-8F83A4C6C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3800" y="4789034"/>
              <a:ext cx="523875" cy="207963"/>
            </a:xfrm>
            <a:custGeom>
              <a:avLst/>
              <a:gdLst>
                <a:gd name="T0" fmla="*/ 147 w 151"/>
                <a:gd name="T1" fmla="*/ 42 h 60"/>
                <a:gd name="T2" fmla="*/ 147 w 151"/>
                <a:gd name="T3" fmla="*/ 33 h 60"/>
                <a:gd name="T4" fmla="*/ 147 w 151"/>
                <a:gd name="T5" fmla="*/ 27 h 60"/>
                <a:gd name="T6" fmla="*/ 149 w 151"/>
                <a:gd name="T7" fmla="*/ 23 h 60"/>
                <a:gd name="T8" fmla="*/ 148 w 151"/>
                <a:gd name="T9" fmla="*/ 20 h 60"/>
                <a:gd name="T10" fmla="*/ 141 w 151"/>
                <a:gd name="T11" fmla="*/ 17 h 60"/>
                <a:gd name="T12" fmla="*/ 139 w 151"/>
                <a:gd name="T13" fmla="*/ 10 h 60"/>
                <a:gd name="T14" fmla="*/ 134 w 151"/>
                <a:gd name="T15" fmla="*/ 6 h 60"/>
                <a:gd name="T16" fmla="*/ 125 w 151"/>
                <a:gd name="T17" fmla="*/ 6 h 60"/>
                <a:gd name="T18" fmla="*/ 110 w 151"/>
                <a:gd name="T19" fmla="*/ 11 h 60"/>
                <a:gd name="T20" fmla="*/ 96 w 151"/>
                <a:gd name="T21" fmla="*/ 11 h 60"/>
                <a:gd name="T22" fmla="*/ 87 w 151"/>
                <a:gd name="T23" fmla="*/ 8 h 60"/>
                <a:gd name="T24" fmla="*/ 80 w 151"/>
                <a:gd name="T25" fmla="*/ 5 h 60"/>
                <a:gd name="T26" fmla="*/ 68 w 151"/>
                <a:gd name="T27" fmla="*/ 2 h 60"/>
                <a:gd name="T28" fmla="*/ 43 w 151"/>
                <a:gd name="T29" fmla="*/ 9 h 60"/>
                <a:gd name="T30" fmla="*/ 26 w 151"/>
                <a:gd name="T31" fmla="*/ 10 h 60"/>
                <a:gd name="T32" fmla="*/ 22 w 151"/>
                <a:gd name="T33" fmla="*/ 16 h 60"/>
                <a:gd name="T34" fmla="*/ 5 w 151"/>
                <a:gd name="T35" fmla="*/ 18 h 60"/>
                <a:gd name="T36" fmla="*/ 3 w 151"/>
                <a:gd name="T37" fmla="*/ 24 h 60"/>
                <a:gd name="T38" fmla="*/ 6 w 151"/>
                <a:gd name="T39" fmla="*/ 26 h 60"/>
                <a:gd name="T40" fmla="*/ 7 w 151"/>
                <a:gd name="T41" fmla="*/ 32 h 60"/>
                <a:gd name="T42" fmla="*/ 7 w 151"/>
                <a:gd name="T43" fmla="*/ 38 h 60"/>
                <a:gd name="T44" fmla="*/ 7 w 151"/>
                <a:gd name="T45" fmla="*/ 42 h 60"/>
                <a:gd name="T46" fmla="*/ 11 w 151"/>
                <a:gd name="T47" fmla="*/ 46 h 60"/>
                <a:gd name="T48" fmla="*/ 17 w 151"/>
                <a:gd name="T49" fmla="*/ 49 h 60"/>
                <a:gd name="T50" fmla="*/ 21 w 151"/>
                <a:gd name="T51" fmla="*/ 50 h 60"/>
                <a:gd name="T52" fmla="*/ 26 w 151"/>
                <a:gd name="T53" fmla="*/ 56 h 60"/>
                <a:gd name="T54" fmla="*/ 36 w 151"/>
                <a:gd name="T55" fmla="*/ 54 h 60"/>
                <a:gd name="T56" fmla="*/ 42 w 151"/>
                <a:gd name="T57" fmla="*/ 51 h 60"/>
                <a:gd name="T58" fmla="*/ 53 w 151"/>
                <a:gd name="T59" fmla="*/ 57 h 60"/>
                <a:gd name="T60" fmla="*/ 62 w 151"/>
                <a:gd name="T61" fmla="*/ 56 h 60"/>
                <a:gd name="T62" fmla="*/ 69 w 151"/>
                <a:gd name="T63" fmla="*/ 51 h 60"/>
                <a:gd name="T64" fmla="*/ 75 w 151"/>
                <a:gd name="T65" fmla="*/ 53 h 60"/>
                <a:gd name="T66" fmla="*/ 82 w 151"/>
                <a:gd name="T67" fmla="*/ 51 h 60"/>
                <a:gd name="T68" fmla="*/ 79 w 151"/>
                <a:gd name="T69" fmla="*/ 57 h 60"/>
                <a:gd name="T70" fmla="*/ 80 w 151"/>
                <a:gd name="T71" fmla="*/ 60 h 60"/>
                <a:gd name="T72" fmla="*/ 84 w 151"/>
                <a:gd name="T73" fmla="*/ 54 h 60"/>
                <a:gd name="T74" fmla="*/ 88 w 151"/>
                <a:gd name="T75" fmla="*/ 53 h 60"/>
                <a:gd name="T76" fmla="*/ 95 w 151"/>
                <a:gd name="T77" fmla="*/ 53 h 60"/>
                <a:gd name="T78" fmla="*/ 100 w 151"/>
                <a:gd name="T79" fmla="*/ 52 h 60"/>
                <a:gd name="T80" fmla="*/ 109 w 151"/>
                <a:gd name="T81" fmla="*/ 52 h 60"/>
                <a:gd name="T82" fmla="*/ 120 w 151"/>
                <a:gd name="T83" fmla="*/ 49 h 60"/>
                <a:gd name="T84" fmla="*/ 129 w 151"/>
                <a:gd name="T85" fmla="*/ 47 h 60"/>
                <a:gd name="T86" fmla="*/ 132 w 151"/>
                <a:gd name="T87" fmla="*/ 48 h 60"/>
                <a:gd name="T88" fmla="*/ 135 w 151"/>
                <a:gd name="T89" fmla="*/ 46 h 60"/>
                <a:gd name="T90" fmla="*/ 143 w 151"/>
                <a:gd name="T91" fmla="*/ 47 h 60"/>
                <a:gd name="T92" fmla="*/ 151 w 151"/>
                <a:gd name="T93" fmla="*/ 48 h 60"/>
                <a:gd name="T94" fmla="*/ 147 w 151"/>
                <a:gd name="T95" fmla="*/ 42 h 60"/>
                <a:gd name="T96" fmla="*/ 13 w 151"/>
                <a:gd name="T97" fmla="*/ 11 h 60"/>
                <a:gd name="T98" fmla="*/ 24 w 151"/>
                <a:gd name="T99" fmla="*/ 10 h 60"/>
                <a:gd name="T100" fmla="*/ 18 w 151"/>
                <a:gd name="T101" fmla="*/ 5 h 60"/>
                <a:gd name="T102" fmla="*/ 16 w 151"/>
                <a:gd name="T103" fmla="*/ 1 h 60"/>
                <a:gd name="T104" fmla="*/ 13 w 151"/>
                <a:gd name="T105" fmla="*/ 2 h 60"/>
                <a:gd name="T106" fmla="*/ 5 w 151"/>
                <a:gd name="T107" fmla="*/ 2 h 60"/>
                <a:gd name="T108" fmla="*/ 5 w 151"/>
                <a:gd name="T109" fmla="*/ 7 h 60"/>
                <a:gd name="T110" fmla="*/ 3 w 151"/>
                <a:gd name="T111" fmla="*/ 11 h 60"/>
                <a:gd name="T112" fmla="*/ 1 w 151"/>
                <a:gd name="T113" fmla="*/ 14 h 60"/>
                <a:gd name="T114" fmla="*/ 6 w 151"/>
                <a:gd name="T115" fmla="*/ 16 h 60"/>
                <a:gd name="T116" fmla="*/ 13 w 151"/>
                <a:gd name="T117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1" h="60">
                  <a:moveTo>
                    <a:pt x="147" y="42"/>
                  </a:moveTo>
                  <a:cubicBezTo>
                    <a:pt x="146" y="42"/>
                    <a:pt x="148" y="35"/>
                    <a:pt x="147" y="33"/>
                  </a:cubicBezTo>
                  <a:cubicBezTo>
                    <a:pt x="147" y="32"/>
                    <a:pt x="145" y="27"/>
                    <a:pt x="147" y="27"/>
                  </a:cubicBezTo>
                  <a:cubicBezTo>
                    <a:pt x="149" y="27"/>
                    <a:pt x="147" y="23"/>
                    <a:pt x="149" y="23"/>
                  </a:cubicBezTo>
                  <a:cubicBezTo>
                    <a:pt x="149" y="21"/>
                    <a:pt x="148" y="20"/>
                    <a:pt x="148" y="20"/>
                  </a:cubicBezTo>
                  <a:cubicBezTo>
                    <a:pt x="146" y="19"/>
                    <a:pt x="143" y="21"/>
                    <a:pt x="141" y="17"/>
                  </a:cubicBezTo>
                  <a:cubicBezTo>
                    <a:pt x="140" y="14"/>
                    <a:pt x="141" y="13"/>
                    <a:pt x="139" y="10"/>
                  </a:cubicBezTo>
                  <a:cubicBezTo>
                    <a:pt x="137" y="7"/>
                    <a:pt x="136" y="4"/>
                    <a:pt x="134" y="6"/>
                  </a:cubicBezTo>
                  <a:cubicBezTo>
                    <a:pt x="132" y="6"/>
                    <a:pt x="129" y="6"/>
                    <a:pt x="125" y="6"/>
                  </a:cubicBezTo>
                  <a:cubicBezTo>
                    <a:pt x="121" y="9"/>
                    <a:pt x="113" y="12"/>
                    <a:pt x="110" y="11"/>
                  </a:cubicBezTo>
                  <a:cubicBezTo>
                    <a:pt x="107" y="10"/>
                    <a:pt x="101" y="11"/>
                    <a:pt x="96" y="11"/>
                  </a:cubicBezTo>
                  <a:cubicBezTo>
                    <a:pt x="92" y="11"/>
                    <a:pt x="90" y="8"/>
                    <a:pt x="87" y="8"/>
                  </a:cubicBezTo>
                  <a:cubicBezTo>
                    <a:pt x="83" y="8"/>
                    <a:pt x="83" y="5"/>
                    <a:pt x="80" y="5"/>
                  </a:cubicBezTo>
                  <a:cubicBezTo>
                    <a:pt x="76" y="5"/>
                    <a:pt x="79" y="3"/>
                    <a:pt x="68" y="2"/>
                  </a:cubicBezTo>
                  <a:cubicBezTo>
                    <a:pt x="56" y="0"/>
                    <a:pt x="47" y="6"/>
                    <a:pt x="43" y="9"/>
                  </a:cubicBezTo>
                  <a:cubicBezTo>
                    <a:pt x="40" y="12"/>
                    <a:pt x="27" y="9"/>
                    <a:pt x="26" y="10"/>
                  </a:cubicBezTo>
                  <a:cubicBezTo>
                    <a:pt x="24" y="11"/>
                    <a:pt x="26" y="15"/>
                    <a:pt x="22" y="16"/>
                  </a:cubicBezTo>
                  <a:cubicBezTo>
                    <a:pt x="17" y="18"/>
                    <a:pt x="8" y="16"/>
                    <a:pt x="5" y="18"/>
                  </a:cubicBezTo>
                  <a:cubicBezTo>
                    <a:pt x="1" y="19"/>
                    <a:pt x="0" y="24"/>
                    <a:pt x="3" y="24"/>
                  </a:cubicBezTo>
                  <a:cubicBezTo>
                    <a:pt x="6" y="23"/>
                    <a:pt x="7" y="25"/>
                    <a:pt x="6" y="26"/>
                  </a:cubicBezTo>
                  <a:cubicBezTo>
                    <a:pt x="5" y="27"/>
                    <a:pt x="9" y="31"/>
                    <a:pt x="7" y="32"/>
                  </a:cubicBezTo>
                  <a:cubicBezTo>
                    <a:pt x="5" y="33"/>
                    <a:pt x="5" y="36"/>
                    <a:pt x="7" y="38"/>
                  </a:cubicBezTo>
                  <a:cubicBezTo>
                    <a:pt x="9" y="39"/>
                    <a:pt x="10" y="42"/>
                    <a:pt x="7" y="42"/>
                  </a:cubicBezTo>
                  <a:cubicBezTo>
                    <a:pt x="5" y="42"/>
                    <a:pt x="11" y="45"/>
                    <a:pt x="11" y="46"/>
                  </a:cubicBezTo>
                  <a:cubicBezTo>
                    <a:pt x="11" y="47"/>
                    <a:pt x="17" y="48"/>
                    <a:pt x="17" y="49"/>
                  </a:cubicBezTo>
                  <a:cubicBezTo>
                    <a:pt x="17" y="51"/>
                    <a:pt x="18" y="51"/>
                    <a:pt x="21" y="50"/>
                  </a:cubicBezTo>
                  <a:cubicBezTo>
                    <a:pt x="23" y="50"/>
                    <a:pt x="24" y="53"/>
                    <a:pt x="26" y="56"/>
                  </a:cubicBezTo>
                  <a:cubicBezTo>
                    <a:pt x="27" y="58"/>
                    <a:pt x="36" y="56"/>
                    <a:pt x="36" y="54"/>
                  </a:cubicBezTo>
                  <a:cubicBezTo>
                    <a:pt x="36" y="51"/>
                    <a:pt x="39" y="50"/>
                    <a:pt x="42" y="51"/>
                  </a:cubicBezTo>
                  <a:cubicBezTo>
                    <a:pt x="46" y="51"/>
                    <a:pt x="51" y="56"/>
                    <a:pt x="53" y="57"/>
                  </a:cubicBezTo>
                  <a:cubicBezTo>
                    <a:pt x="55" y="58"/>
                    <a:pt x="59" y="56"/>
                    <a:pt x="62" y="56"/>
                  </a:cubicBezTo>
                  <a:cubicBezTo>
                    <a:pt x="64" y="56"/>
                    <a:pt x="68" y="52"/>
                    <a:pt x="69" y="51"/>
                  </a:cubicBezTo>
                  <a:cubicBezTo>
                    <a:pt x="71" y="50"/>
                    <a:pt x="73" y="54"/>
                    <a:pt x="75" y="53"/>
                  </a:cubicBezTo>
                  <a:cubicBezTo>
                    <a:pt x="78" y="51"/>
                    <a:pt x="80" y="50"/>
                    <a:pt x="82" y="51"/>
                  </a:cubicBezTo>
                  <a:cubicBezTo>
                    <a:pt x="83" y="52"/>
                    <a:pt x="78" y="55"/>
                    <a:pt x="79" y="57"/>
                  </a:cubicBezTo>
                  <a:cubicBezTo>
                    <a:pt x="80" y="58"/>
                    <a:pt x="80" y="59"/>
                    <a:pt x="80" y="60"/>
                  </a:cubicBezTo>
                  <a:cubicBezTo>
                    <a:pt x="85" y="59"/>
                    <a:pt x="84" y="56"/>
                    <a:pt x="84" y="54"/>
                  </a:cubicBezTo>
                  <a:cubicBezTo>
                    <a:pt x="85" y="53"/>
                    <a:pt x="86" y="51"/>
                    <a:pt x="88" y="53"/>
                  </a:cubicBezTo>
                  <a:cubicBezTo>
                    <a:pt x="89" y="54"/>
                    <a:pt x="91" y="54"/>
                    <a:pt x="95" y="53"/>
                  </a:cubicBezTo>
                  <a:cubicBezTo>
                    <a:pt x="98" y="51"/>
                    <a:pt x="99" y="50"/>
                    <a:pt x="100" y="52"/>
                  </a:cubicBezTo>
                  <a:cubicBezTo>
                    <a:pt x="101" y="53"/>
                    <a:pt x="104" y="52"/>
                    <a:pt x="109" y="52"/>
                  </a:cubicBezTo>
                  <a:cubicBezTo>
                    <a:pt x="114" y="52"/>
                    <a:pt x="115" y="48"/>
                    <a:pt x="120" y="49"/>
                  </a:cubicBezTo>
                  <a:cubicBezTo>
                    <a:pt x="125" y="49"/>
                    <a:pt x="129" y="47"/>
                    <a:pt x="129" y="47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3" y="47"/>
                    <a:pt x="133" y="46"/>
                    <a:pt x="135" y="46"/>
                  </a:cubicBezTo>
                  <a:cubicBezTo>
                    <a:pt x="139" y="45"/>
                    <a:pt x="141" y="48"/>
                    <a:pt x="143" y="47"/>
                  </a:cubicBezTo>
                  <a:cubicBezTo>
                    <a:pt x="144" y="46"/>
                    <a:pt x="151" y="53"/>
                    <a:pt x="151" y="48"/>
                  </a:cubicBezTo>
                  <a:cubicBezTo>
                    <a:pt x="151" y="47"/>
                    <a:pt x="149" y="42"/>
                    <a:pt x="147" y="42"/>
                  </a:cubicBezTo>
                  <a:close/>
                  <a:moveTo>
                    <a:pt x="13" y="11"/>
                  </a:moveTo>
                  <a:cubicBezTo>
                    <a:pt x="16" y="10"/>
                    <a:pt x="23" y="12"/>
                    <a:pt x="24" y="10"/>
                  </a:cubicBezTo>
                  <a:cubicBezTo>
                    <a:pt x="26" y="9"/>
                    <a:pt x="20" y="7"/>
                    <a:pt x="18" y="5"/>
                  </a:cubicBezTo>
                  <a:cubicBezTo>
                    <a:pt x="17" y="4"/>
                    <a:pt x="16" y="3"/>
                    <a:pt x="16" y="1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1" y="1"/>
                    <a:pt x="6" y="1"/>
                    <a:pt x="5" y="2"/>
                  </a:cubicBezTo>
                  <a:cubicBezTo>
                    <a:pt x="4" y="2"/>
                    <a:pt x="5" y="5"/>
                    <a:pt x="5" y="7"/>
                  </a:cubicBezTo>
                  <a:cubicBezTo>
                    <a:pt x="5" y="9"/>
                    <a:pt x="3" y="10"/>
                    <a:pt x="3" y="11"/>
                  </a:cubicBezTo>
                  <a:cubicBezTo>
                    <a:pt x="3" y="12"/>
                    <a:pt x="2" y="13"/>
                    <a:pt x="1" y="14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9" y="16"/>
                    <a:pt x="10" y="12"/>
                    <a:pt x="13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6" name="Freeform 57">
              <a:extLst>
                <a:ext uri="{FF2B5EF4-FFF2-40B4-BE49-F238E27FC236}">
                  <a16:creationId xmlns:a16="http://schemas.microsoft.com/office/drawing/2014/main" id="{E4266E90-1C5A-9A48-9D55-116E4D43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9063" y="5001759"/>
              <a:ext cx="65088" cy="61913"/>
            </a:xfrm>
            <a:custGeom>
              <a:avLst/>
              <a:gdLst>
                <a:gd name="T0" fmla="*/ 9 w 19"/>
                <a:gd name="T1" fmla="*/ 0 h 18"/>
                <a:gd name="T2" fmla="*/ 0 w 19"/>
                <a:gd name="T3" fmla="*/ 5 h 18"/>
                <a:gd name="T4" fmla="*/ 1 w 19"/>
                <a:gd name="T5" fmla="*/ 7 h 18"/>
                <a:gd name="T6" fmla="*/ 6 w 19"/>
                <a:gd name="T7" fmla="*/ 13 h 18"/>
                <a:gd name="T8" fmla="*/ 7 w 19"/>
                <a:gd name="T9" fmla="*/ 18 h 18"/>
                <a:gd name="T10" fmla="*/ 10 w 19"/>
                <a:gd name="T11" fmla="*/ 17 h 18"/>
                <a:gd name="T12" fmla="*/ 19 w 19"/>
                <a:gd name="T13" fmla="*/ 8 h 18"/>
                <a:gd name="T14" fmla="*/ 9 w 19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8">
                  <a:moveTo>
                    <a:pt x="9" y="0"/>
                  </a:moveTo>
                  <a:cubicBezTo>
                    <a:pt x="6" y="0"/>
                    <a:pt x="1" y="3"/>
                    <a:pt x="0" y="5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2" y="10"/>
                    <a:pt x="4" y="12"/>
                    <a:pt x="6" y="13"/>
                  </a:cubicBezTo>
                  <a:cubicBezTo>
                    <a:pt x="8" y="14"/>
                    <a:pt x="7" y="16"/>
                    <a:pt x="7" y="18"/>
                  </a:cubicBezTo>
                  <a:cubicBezTo>
                    <a:pt x="8" y="17"/>
                    <a:pt x="10" y="17"/>
                    <a:pt x="10" y="17"/>
                  </a:cubicBezTo>
                  <a:cubicBezTo>
                    <a:pt x="13" y="17"/>
                    <a:pt x="18" y="10"/>
                    <a:pt x="19" y="8"/>
                  </a:cubicBezTo>
                  <a:cubicBezTo>
                    <a:pt x="19" y="6"/>
                    <a:pt x="12" y="0"/>
                    <a:pt x="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7" name="Freeform 58">
              <a:extLst>
                <a:ext uri="{FF2B5EF4-FFF2-40B4-BE49-F238E27FC236}">
                  <a16:creationId xmlns:a16="http://schemas.microsoft.com/office/drawing/2014/main" id="{4330FF42-3967-1040-9ABD-C0918269F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7950" y="4768396"/>
              <a:ext cx="195263" cy="180975"/>
            </a:xfrm>
            <a:custGeom>
              <a:avLst/>
              <a:gdLst>
                <a:gd name="T0" fmla="*/ 53 w 56"/>
                <a:gd name="T1" fmla="*/ 2 h 52"/>
                <a:gd name="T2" fmla="*/ 47 w 56"/>
                <a:gd name="T3" fmla="*/ 0 h 52"/>
                <a:gd name="T4" fmla="*/ 42 w 56"/>
                <a:gd name="T5" fmla="*/ 6 h 52"/>
                <a:gd name="T6" fmla="*/ 36 w 56"/>
                <a:gd name="T7" fmla="*/ 10 h 52"/>
                <a:gd name="T8" fmla="*/ 33 w 56"/>
                <a:gd name="T9" fmla="*/ 13 h 52"/>
                <a:gd name="T10" fmla="*/ 28 w 56"/>
                <a:gd name="T11" fmla="*/ 15 h 52"/>
                <a:gd name="T12" fmla="*/ 23 w 56"/>
                <a:gd name="T13" fmla="*/ 13 h 52"/>
                <a:gd name="T14" fmla="*/ 18 w 56"/>
                <a:gd name="T15" fmla="*/ 18 h 52"/>
                <a:gd name="T16" fmla="*/ 3 w 56"/>
                <a:gd name="T17" fmla="*/ 27 h 52"/>
                <a:gd name="T18" fmla="*/ 0 w 56"/>
                <a:gd name="T19" fmla="*/ 30 h 52"/>
                <a:gd name="T20" fmla="*/ 9 w 56"/>
                <a:gd name="T21" fmla="*/ 35 h 52"/>
                <a:gd name="T22" fmla="*/ 5 w 56"/>
                <a:gd name="T23" fmla="*/ 44 h 52"/>
                <a:gd name="T24" fmla="*/ 6 w 56"/>
                <a:gd name="T25" fmla="*/ 48 h 52"/>
                <a:gd name="T26" fmla="*/ 10 w 56"/>
                <a:gd name="T27" fmla="*/ 50 h 52"/>
                <a:gd name="T28" fmla="*/ 16 w 56"/>
                <a:gd name="T29" fmla="*/ 49 h 52"/>
                <a:gd name="T30" fmla="*/ 18 w 56"/>
                <a:gd name="T31" fmla="*/ 50 h 52"/>
                <a:gd name="T32" fmla="*/ 23 w 56"/>
                <a:gd name="T33" fmla="*/ 47 h 52"/>
                <a:gd name="T34" fmla="*/ 30 w 56"/>
                <a:gd name="T35" fmla="*/ 45 h 52"/>
                <a:gd name="T36" fmla="*/ 35 w 56"/>
                <a:gd name="T37" fmla="*/ 44 h 52"/>
                <a:gd name="T38" fmla="*/ 27 w 56"/>
                <a:gd name="T39" fmla="*/ 37 h 52"/>
                <a:gd name="T40" fmla="*/ 30 w 56"/>
                <a:gd name="T41" fmla="*/ 30 h 52"/>
                <a:gd name="T42" fmla="*/ 44 w 56"/>
                <a:gd name="T43" fmla="*/ 21 h 52"/>
                <a:gd name="T44" fmla="*/ 47 w 56"/>
                <a:gd name="T45" fmla="*/ 11 h 52"/>
                <a:gd name="T46" fmla="*/ 56 w 56"/>
                <a:gd name="T47" fmla="*/ 3 h 52"/>
                <a:gd name="T48" fmla="*/ 53 w 56"/>
                <a:gd name="T49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52">
                  <a:moveTo>
                    <a:pt x="53" y="2"/>
                  </a:moveTo>
                  <a:cubicBezTo>
                    <a:pt x="50" y="3"/>
                    <a:pt x="49" y="0"/>
                    <a:pt x="47" y="0"/>
                  </a:cubicBezTo>
                  <a:cubicBezTo>
                    <a:pt x="44" y="0"/>
                    <a:pt x="45" y="6"/>
                    <a:pt x="42" y="6"/>
                  </a:cubicBezTo>
                  <a:cubicBezTo>
                    <a:pt x="39" y="6"/>
                    <a:pt x="40" y="10"/>
                    <a:pt x="36" y="10"/>
                  </a:cubicBezTo>
                  <a:cubicBezTo>
                    <a:pt x="33" y="11"/>
                    <a:pt x="32" y="11"/>
                    <a:pt x="33" y="13"/>
                  </a:cubicBezTo>
                  <a:cubicBezTo>
                    <a:pt x="35" y="16"/>
                    <a:pt x="31" y="15"/>
                    <a:pt x="28" y="15"/>
                  </a:cubicBezTo>
                  <a:cubicBezTo>
                    <a:pt x="25" y="15"/>
                    <a:pt x="25" y="13"/>
                    <a:pt x="23" y="13"/>
                  </a:cubicBezTo>
                  <a:cubicBezTo>
                    <a:pt x="21" y="13"/>
                    <a:pt x="19" y="16"/>
                    <a:pt x="18" y="18"/>
                  </a:cubicBezTo>
                  <a:cubicBezTo>
                    <a:pt x="16" y="21"/>
                    <a:pt x="6" y="25"/>
                    <a:pt x="3" y="27"/>
                  </a:cubicBezTo>
                  <a:cubicBezTo>
                    <a:pt x="2" y="27"/>
                    <a:pt x="1" y="29"/>
                    <a:pt x="0" y="30"/>
                  </a:cubicBezTo>
                  <a:cubicBezTo>
                    <a:pt x="4" y="31"/>
                    <a:pt x="8" y="33"/>
                    <a:pt x="9" y="35"/>
                  </a:cubicBezTo>
                  <a:cubicBezTo>
                    <a:pt x="12" y="38"/>
                    <a:pt x="7" y="41"/>
                    <a:pt x="5" y="44"/>
                  </a:cubicBezTo>
                  <a:cubicBezTo>
                    <a:pt x="3" y="46"/>
                    <a:pt x="6" y="46"/>
                    <a:pt x="6" y="48"/>
                  </a:cubicBezTo>
                  <a:cubicBezTo>
                    <a:pt x="6" y="51"/>
                    <a:pt x="9" y="52"/>
                    <a:pt x="10" y="50"/>
                  </a:cubicBezTo>
                  <a:cubicBezTo>
                    <a:pt x="11" y="49"/>
                    <a:pt x="13" y="49"/>
                    <a:pt x="16" y="49"/>
                  </a:cubicBezTo>
                  <a:cubicBezTo>
                    <a:pt x="17" y="49"/>
                    <a:pt x="18" y="50"/>
                    <a:pt x="18" y="50"/>
                  </a:cubicBezTo>
                  <a:cubicBezTo>
                    <a:pt x="20" y="49"/>
                    <a:pt x="22" y="47"/>
                    <a:pt x="23" y="47"/>
                  </a:cubicBezTo>
                  <a:cubicBezTo>
                    <a:pt x="24" y="45"/>
                    <a:pt x="27" y="45"/>
                    <a:pt x="30" y="45"/>
                  </a:cubicBezTo>
                  <a:cubicBezTo>
                    <a:pt x="32" y="45"/>
                    <a:pt x="33" y="45"/>
                    <a:pt x="35" y="44"/>
                  </a:cubicBezTo>
                  <a:cubicBezTo>
                    <a:pt x="32" y="40"/>
                    <a:pt x="29" y="38"/>
                    <a:pt x="27" y="37"/>
                  </a:cubicBezTo>
                  <a:cubicBezTo>
                    <a:pt x="25" y="35"/>
                    <a:pt x="26" y="31"/>
                    <a:pt x="30" y="30"/>
                  </a:cubicBezTo>
                  <a:cubicBezTo>
                    <a:pt x="33" y="29"/>
                    <a:pt x="41" y="23"/>
                    <a:pt x="44" y="21"/>
                  </a:cubicBezTo>
                  <a:cubicBezTo>
                    <a:pt x="46" y="20"/>
                    <a:pt x="45" y="15"/>
                    <a:pt x="47" y="11"/>
                  </a:cubicBezTo>
                  <a:cubicBezTo>
                    <a:pt x="48" y="9"/>
                    <a:pt x="52" y="6"/>
                    <a:pt x="56" y="3"/>
                  </a:cubicBezTo>
                  <a:cubicBezTo>
                    <a:pt x="55" y="2"/>
                    <a:pt x="54" y="2"/>
                    <a:pt x="53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8" name="Freeform 59">
              <a:extLst>
                <a:ext uri="{FF2B5EF4-FFF2-40B4-BE49-F238E27FC236}">
                  <a16:creationId xmlns:a16="http://schemas.microsoft.com/office/drawing/2014/main" id="{5FD05C01-D66B-0D42-8B74-4C38A9699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7800" y="5174796"/>
              <a:ext cx="214313" cy="125413"/>
            </a:xfrm>
            <a:custGeom>
              <a:avLst/>
              <a:gdLst>
                <a:gd name="T0" fmla="*/ 61 w 62"/>
                <a:gd name="T1" fmla="*/ 23 h 36"/>
                <a:gd name="T2" fmla="*/ 59 w 62"/>
                <a:gd name="T3" fmla="*/ 23 h 36"/>
                <a:gd name="T4" fmla="*/ 48 w 62"/>
                <a:gd name="T5" fmla="*/ 21 h 36"/>
                <a:gd name="T6" fmla="*/ 33 w 62"/>
                <a:gd name="T7" fmla="*/ 15 h 36"/>
                <a:gd name="T8" fmla="*/ 16 w 62"/>
                <a:gd name="T9" fmla="*/ 3 h 36"/>
                <a:gd name="T10" fmla="*/ 10 w 62"/>
                <a:gd name="T11" fmla="*/ 1 h 36"/>
                <a:gd name="T12" fmla="*/ 5 w 62"/>
                <a:gd name="T13" fmla="*/ 3 h 36"/>
                <a:gd name="T14" fmla="*/ 1 w 62"/>
                <a:gd name="T15" fmla="*/ 8 h 36"/>
                <a:gd name="T16" fmla="*/ 0 w 62"/>
                <a:gd name="T17" fmla="*/ 14 h 36"/>
                <a:gd name="T18" fmla="*/ 4 w 62"/>
                <a:gd name="T19" fmla="*/ 17 h 36"/>
                <a:gd name="T20" fmla="*/ 11 w 62"/>
                <a:gd name="T21" fmla="*/ 20 h 36"/>
                <a:gd name="T22" fmla="*/ 17 w 62"/>
                <a:gd name="T23" fmla="*/ 23 h 36"/>
                <a:gd name="T24" fmla="*/ 23 w 62"/>
                <a:gd name="T25" fmla="*/ 27 h 36"/>
                <a:gd name="T26" fmla="*/ 31 w 62"/>
                <a:gd name="T27" fmla="*/ 26 h 36"/>
                <a:gd name="T28" fmla="*/ 35 w 62"/>
                <a:gd name="T29" fmla="*/ 30 h 36"/>
                <a:gd name="T30" fmla="*/ 46 w 62"/>
                <a:gd name="T31" fmla="*/ 34 h 36"/>
                <a:gd name="T32" fmla="*/ 60 w 62"/>
                <a:gd name="T33" fmla="*/ 33 h 36"/>
                <a:gd name="T34" fmla="*/ 60 w 62"/>
                <a:gd name="T35" fmla="*/ 25 h 36"/>
                <a:gd name="T36" fmla="*/ 61 w 62"/>
                <a:gd name="T37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" h="36">
                  <a:moveTo>
                    <a:pt x="61" y="23"/>
                  </a:moveTo>
                  <a:cubicBezTo>
                    <a:pt x="60" y="23"/>
                    <a:pt x="59" y="23"/>
                    <a:pt x="59" y="23"/>
                  </a:cubicBezTo>
                  <a:cubicBezTo>
                    <a:pt x="54" y="23"/>
                    <a:pt x="51" y="21"/>
                    <a:pt x="48" y="21"/>
                  </a:cubicBezTo>
                  <a:cubicBezTo>
                    <a:pt x="45" y="21"/>
                    <a:pt x="36" y="18"/>
                    <a:pt x="33" y="15"/>
                  </a:cubicBezTo>
                  <a:cubicBezTo>
                    <a:pt x="29" y="12"/>
                    <a:pt x="19" y="5"/>
                    <a:pt x="16" y="3"/>
                  </a:cubicBezTo>
                  <a:cubicBezTo>
                    <a:pt x="14" y="0"/>
                    <a:pt x="10" y="0"/>
                    <a:pt x="10" y="1"/>
                  </a:cubicBezTo>
                  <a:cubicBezTo>
                    <a:pt x="10" y="3"/>
                    <a:pt x="8" y="3"/>
                    <a:pt x="5" y="3"/>
                  </a:cubicBezTo>
                  <a:cubicBezTo>
                    <a:pt x="4" y="4"/>
                    <a:pt x="1" y="6"/>
                    <a:pt x="1" y="8"/>
                  </a:cubicBezTo>
                  <a:cubicBezTo>
                    <a:pt x="1" y="9"/>
                    <a:pt x="0" y="12"/>
                    <a:pt x="0" y="14"/>
                  </a:cubicBezTo>
                  <a:cubicBezTo>
                    <a:pt x="0" y="15"/>
                    <a:pt x="3" y="15"/>
                    <a:pt x="4" y="17"/>
                  </a:cubicBezTo>
                  <a:cubicBezTo>
                    <a:pt x="5" y="18"/>
                    <a:pt x="10" y="19"/>
                    <a:pt x="11" y="20"/>
                  </a:cubicBezTo>
                  <a:cubicBezTo>
                    <a:pt x="11" y="21"/>
                    <a:pt x="14" y="23"/>
                    <a:pt x="17" y="23"/>
                  </a:cubicBezTo>
                  <a:cubicBezTo>
                    <a:pt x="19" y="23"/>
                    <a:pt x="22" y="26"/>
                    <a:pt x="23" y="27"/>
                  </a:cubicBezTo>
                  <a:cubicBezTo>
                    <a:pt x="24" y="28"/>
                    <a:pt x="29" y="26"/>
                    <a:pt x="31" y="26"/>
                  </a:cubicBezTo>
                  <a:cubicBezTo>
                    <a:pt x="32" y="26"/>
                    <a:pt x="35" y="29"/>
                    <a:pt x="35" y="30"/>
                  </a:cubicBezTo>
                  <a:cubicBezTo>
                    <a:pt x="36" y="32"/>
                    <a:pt x="44" y="33"/>
                    <a:pt x="46" y="34"/>
                  </a:cubicBezTo>
                  <a:cubicBezTo>
                    <a:pt x="48" y="36"/>
                    <a:pt x="58" y="35"/>
                    <a:pt x="60" y="33"/>
                  </a:cubicBezTo>
                  <a:cubicBezTo>
                    <a:pt x="62" y="31"/>
                    <a:pt x="60" y="28"/>
                    <a:pt x="60" y="25"/>
                  </a:cubicBezTo>
                  <a:cubicBezTo>
                    <a:pt x="60" y="24"/>
                    <a:pt x="60" y="23"/>
                    <a:pt x="61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9" name="Freeform 60">
              <a:extLst>
                <a:ext uri="{FF2B5EF4-FFF2-40B4-BE49-F238E27FC236}">
                  <a16:creationId xmlns:a16="http://schemas.microsoft.com/office/drawing/2014/main" id="{A4EC53BD-FD7B-DF4B-AF95-ADA25C32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0538" y="5230359"/>
              <a:ext cx="234950" cy="528638"/>
            </a:xfrm>
            <a:custGeom>
              <a:avLst/>
              <a:gdLst>
                <a:gd name="T0" fmla="*/ 55 w 68"/>
                <a:gd name="T1" fmla="*/ 139 h 152"/>
                <a:gd name="T2" fmla="*/ 53 w 68"/>
                <a:gd name="T3" fmla="*/ 133 h 152"/>
                <a:gd name="T4" fmla="*/ 49 w 68"/>
                <a:gd name="T5" fmla="*/ 123 h 152"/>
                <a:gd name="T6" fmla="*/ 47 w 68"/>
                <a:gd name="T7" fmla="*/ 114 h 152"/>
                <a:gd name="T8" fmla="*/ 48 w 68"/>
                <a:gd name="T9" fmla="*/ 108 h 152"/>
                <a:gd name="T10" fmla="*/ 48 w 68"/>
                <a:gd name="T11" fmla="*/ 105 h 152"/>
                <a:gd name="T12" fmla="*/ 47 w 68"/>
                <a:gd name="T13" fmla="*/ 99 h 152"/>
                <a:gd name="T14" fmla="*/ 41 w 68"/>
                <a:gd name="T15" fmla="*/ 92 h 152"/>
                <a:gd name="T16" fmla="*/ 42 w 68"/>
                <a:gd name="T17" fmla="*/ 79 h 152"/>
                <a:gd name="T18" fmla="*/ 47 w 68"/>
                <a:gd name="T19" fmla="*/ 77 h 152"/>
                <a:gd name="T20" fmla="*/ 53 w 68"/>
                <a:gd name="T21" fmla="*/ 75 h 152"/>
                <a:gd name="T22" fmla="*/ 60 w 68"/>
                <a:gd name="T23" fmla="*/ 71 h 152"/>
                <a:gd name="T24" fmla="*/ 64 w 68"/>
                <a:gd name="T25" fmla="*/ 67 h 152"/>
                <a:gd name="T26" fmla="*/ 68 w 68"/>
                <a:gd name="T27" fmla="*/ 60 h 152"/>
                <a:gd name="T28" fmla="*/ 68 w 68"/>
                <a:gd name="T29" fmla="*/ 60 h 152"/>
                <a:gd name="T30" fmla="*/ 65 w 68"/>
                <a:gd name="T31" fmla="*/ 61 h 152"/>
                <a:gd name="T32" fmla="*/ 60 w 68"/>
                <a:gd name="T33" fmla="*/ 59 h 152"/>
                <a:gd name="T34" fmla="*/ 55 w 68"/>
                <a:gd name="T35" fmla="*/ 56 h 152"/>
                <a:gd name="T36" fmla="*/ 55 w 68"/>
                <a:gd name="T37" fmla="*/ 51 h 152"/>
                <a:gd name="T38" fmla="*/ 52 w 68"/>
                <a:gd name="T39" fmla="*/ 47 h 152"/>
                <a:gd name="T40" fmla="*/ 50 w 68"/>
                <a:gd name="T41" fmla="*/ 41 h 152"/>
                <a:gd name="T42" fmla="*/ 42 w 68"/>
                <a:gd name="T43" fmla="*/ 39 h 152"/>
                <a:gd name="T44" fmla="*/ 41 w 68"/>
                <a:gd name="T45" fmla="*/ 36 h 152"/>
                <a:gd name="T46" fmla="*/ 48 w 68"/>
                <a:gd name="T47" fmla="*/ 24 h 152"/>
                <a:gd name="T48" fmla="*/ 50 w 68"/>
                <a:gd name="T49" fmla="*/ 13 h 152"/>
                <a:gd name="T50" fmla="*/ 46 w 68"/>
                <a:gd name="T51" fmla="*/ 9 h 152"/>
                <a:gd name="T52" fmla="*/ 45 w 68"/>
                <a:gd name="T53" fmla="*/ 4 h 152"/>
                <a:gd name="T54" fmla="*/ 39 w 68"/>
                <a:gd name="T55" fmla="*/ 2 h 152"/>
                <a:gd name="T56" fmla="*/ 38 w 68"/>
                <a:gd name="T57" fmla="*/ 3 h 152"/>
                <a:gd name="T58" fmla="*/ 38 w 68"/>
                <a:gd name="T59" fmla="*/ 3 h 152"/>
                <a:gd name="T60" fmla="*/ 36 w 68"/>
                <a:gd name="T61" fmla="*/ 6 h 152"/>
                <a:gd name="T62" fmla="*/ 37 w 68"/>
                <a:gd name="T63" fmla="*/ 12 h 152"/>
                <a:gd name="T64" fmla="*/ 33 w 68"/>
                <a:gd name="T65" fmla="*/ 12 h 152"/>
                <a:gd name="T66" fmla="*/ 27 w 68"/>
                <a:gd name="T67" fmla="*/ 15 h 152"/>
                <a:gd name="T68" fmla="*/ 21 w 68"/>
                <a:gd name="T69" fmla="*/ 21 h 152"/>
                <a:gd name="T70" fmla="*/ 19 w 68"/>
                <a:gd name="T71" fmla="*/ 31 h 152"/>
                <a:gd name="T72" fmla="*/ 16 w 68"/>
                <a:gd name="T73" fmla="*/ 41 h 152"/>
                <a:gd name="T74" fmla="*/ 10 w 68"/>
                <a:gd name="T75" fmla="*/ 40 h 152"/>
                <a:gd name="T76" fmla="*/ 8 w 68"/>
                <a:gd name="T77" fmla="*/ 48 h 152"/>
                <a:gd name="T78" fmla="*/ 6 w 68"/>
                <a:gd name="T79" fmla="*/ 57 h 152"/>
                <a:gd name="T80" fmla="*/ 2 w 68"/>
                <a:gd name="T81" fmla="*/ 63 h 152"/>
                <a:gd name="T82" fmla="*/ 0 w 68"/>
                <a:gd name="T83" fmla="*/ 65 h 152"/>
                <a:gd name="T84" fmla="*/ 7 w 68"/>
                <a:gd name="T85" fmla="*/ 73 h 152"/>
                <a:gd name="T86" fmla="*/ 16 w 68"/>
                <a:gd name="T87" fmla="*/ 90 h 152"/>
                <a:gd name="T88" fmla="*/ 15 w 68"/>
                <a:gd name="T89" fmla="*/ 103 h 152"/>
                <a:gd name="T90" fmla="*/ 18 w 68"/>
                <a:gd name="T91" fmla="*/ 107 h 152"/>
                <a:gd name="T92" fmla="*/ 26 w 68"/>
                <a:gd name="T93" fmla="*/ 106 h 152"/>
                <a:gd name="T94" fmla="*/ 33 w 68"/>
                <a:gd name="T95" fmla="*/ 98 h 152"/>
                <a:gd name="T96" fmla="*/ 37 w 68"/>
                <a:gd name="T97" fmla="*/ 101 h 152"/>
                <a:gd name="T98" fmla="*/ 40 w 68"/>
                <a:gd name="T99" fmla="*/ 110 h 152"/>
                <a:gd name="T100" fmla="*/ 45 w 68"/>
                <a:gd name="T101" fmla="*/ 127 h 152"/>
                <a:gd name="T102" fmla="*/ 48 w 68"/>
                <a:gd name="T103" fmla="*/ 140 h 152"/>
                <a:gd name="T104" fmla="*/ 49 w 68"/>
                <a:gd name="T105" fmla="*/ 150 h 152"/>
                <a:gd name="T106" fmla="*/ 48 w 68"/>
                <a:gd name="T107" fmla="*/ 152 h 152"/>
                <a:gd name="T108" fmla="*/ 55 w 68"/>
                <a:gd name="T10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52">
                  <a:moveTo>
                    <a:pt x="55" y="139"/>
                  </a:moveTo>
                  <a:cubicBezTo>
                    <a:pt x="55" y="135"/>
                    <a:pt x="53" y="135"/>
                    <a:pt x="53" y="133"/>
                  </a:cubicBezTo>
                  <a:cubicBezTo>
                    <a:pt x="53" y="130"/>
                    <a:pt x="53" y="126"/>
                    <a:pt x="49" y="123"/>
                  </a:cubicBezTo>
                  <a:cubicBezTo>
                    <a:pt x="46" y="120"/>
                    <a:pt x="45" y="116"/>
                    <a:pt x="47" y="114"/>
                  </a:cubicBezTo>
                  <a:cubicBezTo>
                    <a:pt x="48" y="113"/>
                    <a:pt x="47" y="108"/>
                    <a:pt x="48" y="108"/>
                  </a:cubicBezTo>
                  <a:cubicBezTo>
                    <a:pt x="49" y="109"/>
                    <a:pt x="50" y="106"/>
                    <a:pt x="48" y="105"/>
                  </a:cubicBezTo>
                  <a:cubicBezTo>
                    <a:pt x="46" y="104"/>
                    <a:pt x="48" y="100"/>
                    <a:pt x="47" y="99"/>
                  </a:cubicBezTo>
                  <a:cubicBezTo>
                    <a:pt x="45" y="99"/>
                    <a:pt x="41" y="93"/>
                    <a:pt x="41" y="92"/>
                  </a:cubicBezTo>
                  <a:cubicBezTo>
                    <a:pt x="41" y="90"/>
                    <a:pt x="42" y="81"/>
                    <a:pt x="42" y="79"/>
                  </a:cubicBezTo>
                  <a:cubicBezTo>
                    <a:pt x="42" y="77"/>
                    <a:pt x="46" y="77"/>
                    <a:pt x="47" y="77"/>
                  </a:cubicBezTo>
                  <a:cubicBezTo>
                    <a:pt x="48" y="77"/>
                    <a:pt x="51" y="77"/>
                    <a:pt x="53" y="75"/>
                  </a:cubicBezTo>
                  <a:cubicBezTo>
                    <a:pt x="54" y="73"/>
                    <a:pt x="59" y="72"/>
                    <a:pt x="60" y="71"/>
                  </a:cubicBezTo>
                  <a:cubicBezTo>
                    <a:pt x="61" y="69"/>
                    <a:pt x="64" y="69"/>
                    <a:pt x="64" y="67"/>
                  </a:cubicBezTo>
                  <a:cubicBezTo>
                    <a:pt x="64" y="65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7" y="60"/>
                    <a:pt x="65" y="61"/>
                  </a:cubicBezTo>
                  <a:cubicBezTo>
                    <a:pt x="61" y="63"/>
                    <a:pt x="59" y="61"/>
                    <a:pt x="60" y="59"/>
                  </a:cubicBezTo>
                  <a:cubicBezTo>
                    <a:pt x="60" y="56"/>
                    <a:pt x="57" y="56"/>
                    <a:pt x="55" y="56"/>
                  </a:cubicBezTo>
                  <a:cubicBezTo>
                    <a:pt x="53" y="56"/>
                    <a:pt x="55" y="53"/>
                    <a:pt x="55" y="51"/>
                  </a:cubicBezTo>
                  <a:cubicBezTo>
                    <a:pt x="56" y="49"/>
                    <a:pt x="55" y="48"/>
                    <a:pt x="52" y="47"/>
                  </a:cubicBezTo>
                  <a:cubicBezTo>
                    <a:pt x="50" y="47"/>
                    <a:pt x="49" y="42"/>
                    <a:pt x="50" y="41"/>
                  </a:cubicBezTo>
                  <a:cubicBezTo>
                    <a:pt x="51" y="39"/>
                    <a:pt x="45" y="38"/>
                    <a:pt x="42" y="39"/>
                  </a:cubicBezTo>
                  <a:cubicBezTo>
                    <a:pt x="40" y="41"/>
                    <a:pt x="42" y="37"/>
                    <a:pt x="41" y="36"/>
                  </a:cubicBezTo>
                  <a:cubicBezTo>
                    <a:pt x="40" y="34"/>
                    <a:pt x="44" y="28"/>
                    <a:pt x="48" y="24"/>
                  </a:cubicBezTo>
                  <a:cubicBezTo>
                    <a:pt x="51" y="21"/>
                    <a:pt x="50" y="16"/>
                    <a:pt x="50" y="13"/>
                  </a:cubicBezTo>
                  <a:cubicBezTo>
                    <a:pt x="50" y="9"/>
                    <a:pt x="48" y="9"/>
                    <a:pt x="46" y="9"/>
                  </a:cubicBezTo>
                  <a:cubicBezTo>
                    <a:pt x="45" y="9"/>
                    <a:pt x="45" y="6"/>
                    <a:pt x="45" y="4"/>
                  </a:cubicBezTo>
                  <a:cubicBezTo>
                    <a:pt x="45" y="2"/>
                    <a:pt x="41" y="0"/>
                    <a:pt x="39" y="2"/>
                  </a:cubicBezTo>
                  <a:cubicBezTo>
                    <a:pt x="39" y="2"/>
                    <a:pt x="38" y="2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3"/>
                    <a:pt x="37" y="6"/>
                    <a:pt x="36" y="6"/>
                  </a:cubicBezTo>
                  <a:cubicBezTo>
                    <a:pt x="35" y="7"/>
                    <a:pt x="35" y="9"/>
                    <a:pt x="37" y="12"/>
                  </a:cubicBezTo>
                  <a:cubicBezTo>
                    <a:pt x="39" y="15"/>
                    <a:pt x="34" y="13"/>
                    <a:pt x="33" y="12"/>
                  </a:cubicBezTo>
                  <a:cubicBezTo>
                    <a:pt x="33" y="10"/>
                    <a:pt x="29" y="13"/>
                    <a:pt x="27" y="15"/>
                  </a:cubicBezTo>
                  <a:cubicBezTo>
                    <a:pt x="24" y="17"/>
                    <a:pt x="21" y="18"/>
                    <a:pt x="21" y="21"/>
                  </a:cubicBezTo>
                  <a:cubicBezTo>
                    <a:pt x="21" y="25"/>
                    <a:pt x="18" y="28"/>
                    <a:pt x="19" y="31"/>
                  </a:cubicBezTo>
                  <a:cubicBezTo>
                    <a:pt x="20" y="34"/>
                    <a:pt x="16" y="39"/>
                    <a:pt x="16" y="41"/>
                  </a:cubicBezTo>
                  <a:cubicBezTo>
                    <a:pt x="16" y="42"/>
                    <a:pt x="11" y="40"/>
                    <a:pt x="10" y="40"/>
                  </a:cubicBezTo>
                  <a:cubicBezTo>
                    <a:pt x="9" y="40"/>
                    <a:pt x="9" y="46"/>
                    <a:pt x="8" y="48"/>
                  </a:cubicBezTo>
                  <a:cubicBezTo>
                    <a:pt x="7" y="50"/>
                    <a:pt x="8" y="57"/>
                    <a:pt x="6" y="57"/>
                  </a:cubicBezTo>
                  <a:cubicBezTo>
                    <a:pt x="4" y="57"/>
                    <a:pt x="2" y="63"/>
                    <a:pt x="2" y="63"/>
                  </a:cubicBezTo>
                  <a:cubicBezTo>
                    <a:pt x="2" y="63"/>
                    <a:pt x="1" y="64"/>
                    <a:pt x="0" y="65"/>
                  </a:cubicBezTo>
                  <a:cubicBezTo>
                    <a:pt x="1" y="69"/>
                    <a:pt x="4" y="72"/>
                    <a:pt x="7" y="73"/>
                  </a:cubicBezTo>
                  <a:cubicBezTo>
                    <a:pt x="12" y="75"/>
                    <a:pt x="15" y="85"/>
                    <a:pt x="16" y="90"/>
                  </a:cubicBezTo>
                  <a:cubicBezTo>
                    <a:pt x="18" y="95"/>
                    <a:pt x="17" y="100"/>
                    <a:pt x="15" y="103"/>
                  </a:cubicBezTo>
                  <a:cubicBezTo>
                    <a:pt x="13" y="105"/>
                    <a:pt x="16" y="106"/>
                    <a:pt x="18" y="107"/>
                  </a:cubicBezTo>
                  <a:cubicBezTo>
                    <a:pt x="21" y="108"/>
                    <a:pt x="24" y="109"/>
                    <a:pt x="26" y="106"/>
                  </a:cubicBezTo>
                  <a:cubicBezTo>
                    <a:pt x="28" y="103"/>
                    <a:pt x="32" y="101"/>
                    <a:pt x="33" y="98"/>
                  </a:cubicBezTo>
                  <a:cubicBezTo>
                    <a:pt x="34" y="95"/>
                    <a:pt x="36" y="99"/>
                    <a:pt x="37" y="101"/>
                  </a:cubicBezTo>
                  <a:cubicBezTo>
                    <a:pt x="39" y="103"/>
                    <a:pt x="40" y="106"/>
                    <a:pt x="40" y="110"/>
                  </a:cubicBezTo>
                  <a:cubicBezTo>
                    <a:pt x="41" y="114"/>
                    <a:pt x="41" y="124"/>
                    <a:pt x="45" y="127"/>
                  </a:cubicBezTo>
                  <a:cubicBezTo>
                    <a:pt x="48" y="131"/>
                    <a:pt x="49" y="138"/>
                    <a:pt x="48" y="140"/>
                  </a:cubicBezTo>
                  <a:cubicBezTo>
                    <a:pt x="47" y="143"/>
                    <a:pt x="49" y="147"/>
                    <a:pt x="49" y="150"/>
                  </a:cubicBezTo>
                  <a:cubicBezTo>
                    <a:pt x="49" y="150"/>
                    <a:pt x="48" y="151"/>
                    <a:pt x="48" y="152"/>
                  </a:cubicBezTo>
                  <a:cubicBezTo>
                    <a:pt x="51" y="152"/>
                    <a:pt x="55" y="139"/>
                    <a:pt x="55" y="1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0" name="Freeform 61">
              <a:extLst>
                <a:ext uri="{FF2B5EF4-FFF2-40B4-BE49-F238E27FC236}">
                  <a16:creationId xmlns:a16="http://schemas.microsoft.com/office/drawing/2014/main" id="{84D1DD4C-EE61-0C4F-AEFD-CAE76F9B0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6400" y="5241471"/>
              <a:ext cx="87313" cy="50800"/>
            </a:xfrm>
            <a:custGeom>
              <a:avLst/>
              <a:gdLst>
                <a:gd name="T0" fmla="*/ 24 w 25"/>
                <a:gd name="T1" fmla="*/ 5 h 15"/>
                <a:gd name="T2" fmla="*/ 14 w 25"/>
                <a:gd name="T3" fmla="*/ 2 h 15"/>
                <a:gd name="T4" fmla="*/ 8 w 25"/>
                <a:gd name="T5" fmla="*/ 1 h 15"/>
                <a:gd name="T6" fmla="*/ 2 w 25"/>
                <a:gd name="T7" fmla="*/ 6 h 15"/>
                <a:gd name="T8" fmla="*/ 0 w 25"/>
                <a:gd name="T9" fmla="*/ 10 h 15"/>
                <a:gd name="T10" fmla="*/ 2 w 25"/>
                <a:gd name="T11" fmla="*/ 11 h 15"/>
                <a:gd name="T12" fmla="*/ 8 w 25"/>
                <a:gd name="T13" fmla="*/ 13 h 15"/>
                <a:gd name="T14" fmla="*/ 15 w 25"/>
                <a:gd name="T15" fmla="*/ 13 h 15"/>
                <a:gd name="T16" fmla="*/ 23 w 25"/>
                <a:gd name="T17" fmla="*/ 12 h 15"/>
                <a:gd name="T18" fmla="*/ 22 w 25"/>
                <a:gd name="T19" fmla="*/ 5 h 15"/>
                <a:gd name="T20" fmla="*/ 24 w 25"/>
                <a:gd name="T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5">
                  <a:moveTo>
                    <a:pt x="24" y="5"/>
                  </a:moveTo>
                  <a:cubicBezTo>
                    <a:pt x="19" y="0"/>
                    <a:pt x="18" y="4"/>
                    <a:pt x="14" y="2"/>
                  </a:cubicBezTo>
                  <a:cubicBezTo>
                    <a:pt x="11" y="0"/>
                    <a:pt x="9" y="0"/>
                    <a:pt x="8" y="1"/>
                  </a:cubicBezTo>
                  <a:cubicBezTo>
                    <a:pt x="6" y="2"/>
                    <a:pt x="4" y="2"/>
                    <a:pt x="2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1" y="11"/>
                    <a:pt x="2" y="12"/>
                    <a:pt x="2" y="11"/>
                  </a:cubicBezTo>
                  <a:cubicBezTo>
                    <a:pt x="4" y="11"/>
                    <a:pt x="5" y="13"/>
                    <a:pt x="8" y="13"/>
                  </a:cubicBezTo>
                  <a:cubicBezTo>
                    <a:pt x="10" y="12"/>
                    <a:pt x="12" y="14"/>
                    <a:pt x="15" y="13"/>
                  </a:cubicBezTo>
                  <a:cubicBezTo>
                    <a:pt x="19" y="12"/>
                    <a:pt x="22" y="15"/>
                    <a:pt x="23" y="12"/>
                  </a:cubicBezTo>
                  <a:cubicBezTo>
                    <a:pt x="25" y="10"/>
                    <a:pt x="22" y="5"/>
                    <a:pt x="22" y="5"/>
                  </a:cubicBezTo>
                  <a:cubicBezTo>
                    <a:pt x="22" y="5"/>
                    <a:pt x="23" y="5"/>
                    <a:pt x="24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1" name="Freeform 62">
              <a:extLst>
                <a:ext uri="{FF2B5EF4-FFF2-40B4-BE49-F238E27FC236}">
                  <a16:creationId xmlns:a16="http://schemas.microsoft.com/office/drawing/2014/main" id="{3F7BF795-DF3F-F644-9CFB-FFC48D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385934"/>
              <a:ext cx="204788" cy="431800"/>
            </a:xfrm>
            <a:custGeom>
              <a:avLst/>
              <a:gdLst>
                <a:gd name="T0" fmla="*/ 44 w 59"/>
                <a:gd name="T1" fmla="*/ 15 h 124"/>
                <a:gd name="T2" fmla="*/ 36 w 59"/>
                <a:gd name="T3" fmla="*/ 9 h 124"/>
                <a:gd name="T4" fmla="*/ 34 w 59"/>
                <a:gd name="T5" fmla="*/ 5 h 124"/>
                <a:gd name="T6" fmla="*/ 27 w 59"/>
                <a:gd name="T7" fmla="*/ 1 h 124"/>
                <a:gd name="T8" fmla="*/ 21 w 59"/>
                <a:gd name="T9" fmla="*/ 5 h 124"/>
                <a:gd name="T10" fmla="*/ 15 w 59"/>
                <a:gd name="T11" fmla="*/ 6 h 124"/>
                <a:gd name="T12" fmla="*/ 8 w 59"/>
                <a:gd name="T13" fmla="*/ 6 h 124"/>
                <a:gd name="T14" fmla="*/ 2 w 59"/>
                <a:gd name="T15" fmla="*/ 7 h 124"/>
                <a:gd name="T16" fmla="*/ 0 w 59"/>
                <a:gd name="T17" fmla="*/ 9 h 124"/>
                <a:gd name="T18" fmla="*/ 3 w 59"/>
                <a:gd name="T19" fmla="*/ 13 h 124"/>
                <a:gd name="T20" fmla="*/ 7 w 59"/>
                <a:gd name="T21" fmla="*/ 19 h 124"/>
                <a:gd name="T22" fmla="*/ 14 w 59"/>
                <a:gd name="T23" fmla="*/ 23 h 124"/>
                <a:gd name="T24" fmla="*/ 19 w 59"/>
                <a:gd name="T25" fmla="*/ 24 h 124"/>
                <a:gd name="T26" fmla="*/ 22 w 59"/>
                <a:gd name="T27" fmla="*/ 30 h 124"/>
                <a:gd name="T28" fmla="*/ 16 w 59"/>
                <a:gd name="T29" fmla="*/ 34 h 124"/>
                <a:gd name="T30" fmla="*/ 24 w 59"/>
                <a:gd name="T31" fmla="*/ 41 h 124"/>
                <a:gd name="T32" fmla="*/ 28 w 59"/>
                <a:gd name="T33" fmla="*/ 48 h 124"/>
                <a:gd name="T34" fmla="*/ 35 w 59"/>
                <a:gd name="T35" fmla="*/ 57 h 124"/>
                <a:gd name="T36" fmla="*/ 42 w 59"/>
                <a:gd name="T37" fmla="*/ 63 h 124"/>
                <a:gd name="T38" fmla="*/ 43 w 59"/>
                <a:gd name="T39" fmla="*/ 71 h 124"/>
                <a:gd name="T40" fmla="*/ 46 w 59"/>
                <a:gd name="T41" fmla="*/ 85 h 124"/>
                <a:gd name="T42" fmla="*/ 40 w 59"/>
                <a:gd name="T43" fmla="*/ 94 h 124"/>
                <a:gd name="T44" fmla="*/ 33 w 59"/>
                <a:gd name="T45" fmla="*/ 98 h 124"/>
                <a:gd name="T46" fmla="*/ 33 w 59"/>
                <a:gd name="T47" fmla="*/ 106 h 124"/>
                <a:gd name="T48" fmla="*/ 24 w 59"/>
                <a:gd name="T49" fmla="*/ 106 h 124"/>
                <a:gd name="T50" fmla="*/ 19 w 59"/>
                <a:gd name="T51" fmla="*/ 109 h 124"/>
                <a:gd name="T52" fmla="*/ 22 w 59"/>
                <a:gd name="T53" fmla="*/ 112 h 124"/>
                <a:gd name="T54" fmla="*/ 20 w 59"/>
                <a:gd name="T55" fmla="*/ 119 h 124"/>
                <a:gd name="T56" fmla="*/ 24 w 59"/>
                <a:gd name="T57" fmla="*/ 122 h 124"/>
                <a:gd name="T58" fmla="*/ 32 w 59"/>
                <a:gd name="T59" fmla="*/ 117 h 124"/>
                <a:gd name="T60" fmla="*/ 33 w 59"/>
                <a:gd name="T61" fmla="*/ 114 h 124"/>
                <a:gd name="T62" fmla="*/ 36 w 59"/>
                <a:gd name="T63" fmla="*/ 109 h 124"/>
                <a:gd name="T64" fmla="*/ 41 w 59"/>
                <a:gd name="T65" fmla="*/ 109 h 124"/>
                <a:gd name="T66" fmla="*/ 52 w 59"/>
                <a:gd name="T67" fmla="*/ 103 h 124"/>
                <a:gd name="T68" fmla="*/ 58 w 59"/>
                <a:gd name="T69" fmla="*/ 93 h 124"/>
                <a:gd name="T70" fmla="*/ 56 w 59"/>
                <a:gd name="T71" fmla="*/ 74 h 124"/>
                <a:gd name="T72" fmla="*/ 48 w 59"/>
                <a:gd name="T73" fmla="*/ 61 h 124"/>
                <a:gd name="T74" fmla="*/ 35 w 59"/>
                <a:gd name="T75" fmla="*/ 50 h 124"/>
                <a:gd name="T76" fmla="*/ 32 w 59"/>
                <a:gd name="T77" fmla="*/ 44 h 124"/>
                <a:gd name="T78" fmla="*/ 30 w 59"/>
                <a:gd name="T79" fmla="*/ 33 h 124"/>
                <a:gd name="T80" fmla="*/ 35 w 59"/>
                <a:gd name="T81" fmla="*/ 26 h 124"/>
                <a:gd name="T82" fmla="*/ 39 w 59"/>
                <a:gd name="T83" fmla="*/ 22 h 124"/>
                <a:gd name="T84" fmla="*/ 45 w 59"/>
                <a:gd name="T85" fmla="*/ 17 h 124"/>
                <a:gd name="T86" fmla="*/ 46 w 59"/>
                <a:gd name="T87" fmla="*/ 17 h 124"/>
                <a:gd name="T88" fmla="*/ 44 w 59"/>
                <a:gd name="T89" fmla="*/ 1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" h="124">
                  <a:moveTo>
                    <a:pt x="44" y="15"/>
                  </a:moveTo>
                  <a:cubicBezTo>
                    <a:pt x="42" y="15"/>
                    <a:pt x="36" y="11"/>
                    <a:pt x="36" y="9"/>
                  </a:cubicBezTo>
                  <a:cubicBezTo>
                    <a:pt x="36" y="8"/>
                    <a:pt x="39" y="5"/>
                    <a:pt x="34" y="5"/>
                  </a:cubicBezTo>
                  <a:cubicBezTo>
                    <a:pt x="29" y="4"/>
                    <a:pt x="28" y="2"/>
                    <a:pt x="27" y="1"/>
                  </a:cubicBezTo>
                  <a:cubicBezTo>
                    <a:pt x="26" y="0"/>
                    <a:pt x="22" y="3"/>
                    <a:pt x="21" y="5"/>
                  </a:cubicBezTo>
                  <a:cubicBezTo>
                    <a:pt x="19" y="8"/>
                    <a:pt x="18" y="5"/>
                    <a:pt x="15" y="6"/>
                  </a:cubicBezTo>
                  <a:cubicBezTo>
                    <a:pt x="12" y="8"/>
                    <a:pt x="10" y="4"/>
                    <a:pt x="8" y="6"/>
                  </a:cubicBezTo>
                  <a:cubicBezTo>
                    <a:pt x="7" y="8"/>
                    <a:pt x="4" y="5"/>
                    <a:pt x="2" y="7"/>
                  </a:cubicBez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3" y="12"/>
                    <a:pt x="3" y="13"/>
                  </a:cubicBezTo>
                  <a:cubicBezTo>
                    <a:pt x="3" y="15"/>
                    <a:pt x="7" y="16"/>
                    <a:pt x="7" y="19"/>
                  </a:cubicBezTo>
                  <a:cubicBezTo>
                    <a:pt x="7" y="21"/>
                    <a:pt x="12" y="24"/>
                    <a:pt x="14" y="23"/>
                  </a:cubicBezTo>
                  <a:cubicBezTo>
                    <a:pt x="15" y="21"/>
                    <a:pt x="19" y="20"/>
                    <a:pt x="19" y="24"/>
                  </a:cubicBezTo>
                  <a:cubicBezTo>
                    <a:pt x="20" y="28"/>
                    <a:pt x="22" y="28"/>
                    <a:pt x="22" y="30"/>
                  </a:cubicBezTo>
                  <a:cubicBezTo>
                    <a:pt x="22" y="33"/>
                    <a:pt x="17" y="31"/>
                    <a:pt x="16" y="34"/>
                  </a:cubicBezTo>
                  <a:cubicBezTo>
                    <a:pt x="15" y="36"/>
                    <a:pt x="24" y="39"/>
                    <a:pt x="24" y="41"/>
                  </a:cubicBezTo>
                  <a:cubicBezTo>
                    <a:pt x="24" y="43"/>
                    <a:pt x="27" y="46"/>
                    <a:pt x="28" y="48"/>
                  </a:cubicBezTo>
                  <a:cubicBezTo>
                    <a:pt x="29" y="51"/>
                    <a:pt x="34" y="54"/>
                    <a:pt x="35" y="57"/>
                  </a:cubicBezTo>
                  <a:cubicBezTo>
                    <a:pt x="36" y="60"/>
                    <a:pt x="40" y="62"/>
                    <a:pt x="42" y="63"/>
                  </a:cubicBezTo>
                  <a:cubicBezTo>
                    <a:pt x="43" y="65"/>
                    <a:pt x="44" y="68"/>
                    <a:pt x="43" y="71"/>
                  </a:cubicBezTo>
                  <a:cubicBezTo>
                    <a:pt x="43" y="74"/>
                    <a:pt x="43" y="80"/>
                    <a:pt x="46" y="85"/>
                  </a:cubicBezTo>
                  <a:cubicBezTo>
                    <a:pt x="49" y="89"/>
                    <a:pt x="42" y="91"/>
                    <a:pt x="40" y="94"/>
                  </a:cubicBezTo>
                  <a:cubicBezTo>
                    <a:pt x="38" y="96"/>
                    <a:pt x="39" y="100"/>
                    <a:pt x="33" y="98"/>
                  </a:cubicBezTo>
                  <a:cubicBezTo>
                    <a:pt x="27" y="97"/>
                    <a:pt x="34" y="104"/>
                    <a:pt x="33" y="106"/>
                  </a:cubicBezTo>
                  <a:cubicBezTo>
                    <a:pt x="32" y="108"/>
                    <a:pt x="24" y="104"/>
                    <a:pt x="24" y="106"/>
                  </a:cubicBezTo>
                  <a:cubicBezTo>
                    <a:pt x="24" y="107"/>
                    <a:pt x="21" y="108"/>
                    <a:pt x="19" y="109"/>
                  </a:cubicBezTo>
                  <a:cubicBezTo>
                    <a:pt x="20" y="111"/>
                    <a:pt x="21" y="111"/>
                    <a:pt x="22" y="112"/>
                  </a:cubicBezTo>
                  <a:cubicBezTo>
                    <a:pt x="24" y="113"/>
                    <a:pt x="20" y="115"/>
                    <a:pt x="20" y="119"/>
                  </a:cubicBezTo>
                  <a:cubicBezTo>
                    <a:pt x="20" y="123"/>
                    <a:pt x="23" y="124"/>
                    <a:pt x="24" y="122"/>
                  </a:cubicBezTo>
                  <a:cubicBezTo>
                    <a:pt x="25" y="121"/>
                    <a:pt x="30" y="117"/>
                    <a:pt x="32" y="117"/>
                  </a:cubicBezTo>
                  <a:cubicBezTo>
                    <a:pt x="33" y="116"/>
                    <a:pt x="32" y="114"/>
                    <a:pt x="33" y="114"/>
                  </a:cubicBezTo>
                  <a:cubicBezTo>
                    <a:pt x="35" y="114"/>
                    <a:pt x="35" y="111"/>
                    <a:pt x="36" y="109"/>
                  </a:cubicBezTo>
                  <a:cubicBezTo>
                    <a:pt x="36" y="108"/>
                    <a:pt x="38" y="108"/>
                    <a:pt x="41" y="109"/>
                  </a:cubicBezTo>
                  <a:cubicBezTo>
                    <a:pt x="43" y="109"/>
                    <a:pt x="47" y="106"/>
                    <a:pt x="52" y="103"/>
                  </a:cubicBezTo>
                  <a:cubicBezTo>
                    <a:pt x="56" y="101"/>
                    <a:pt x="56" y="100"/>
                    <a:pt x="58" y="93"/>
                  </a:cubicBezTo>
                  <a:cubicBezTo>
                    <a:pt x="59" y="85"/>
                    <a:pt x="56" y="76"/>
                    <a:pt x="56" y="74"/>
                  </a:cubicBezTo>
                  <a:cubicBezTo>
                    <a:pt x="56" y="72"/>
                    <a:pt x="50" y="61"/>
                    <a:pt x="48" y="61"/>
                  </a:cubicBezTo>
                  <a:cubicBezTo>
                    <a:pt x="46" y="61"/>
                    <a:pt x="37" y="52"/>
                    <a:pt x="35" y="50"/>
                  </a:cubicBezTo>
                  <a:cubicBezTo>
                    <a:pt x="34" y="49"/>
                    <a:pt x="34" y="46"/>
                    <a:pt x="32" y="44"/>
                  </a:cubicBezTo>
                  <a:cubicBezTo>
                    <a:pt x="29" y="42"/>
                    <a:pt x="29" y="37"/>
                    <a:pt x="30" y="33"/>
                  </a:cubicBezTo>
                  <a:cubicBezTo>
                    <a:pt x="30" y="30"/>
                    <a:pt x="36" y="29"/>
                    <a:pt x="35" y="26"/>
                  </a:cubicBezTo>
                  <a:cubicBezTo>
                    <a:pt x="35" y="24"/>
                    <a:pt x="36" y="22"/>
                    <a:pt x="39" y="22"/>
                  </a:cubicBezTo>
                  <a:cubicBezTo>
                    <a:pt x="41" y="21"/>
                    <a:pt x="44" y="19"/>
                    <a:pt x="45" y="17"/>
                  </a:cubicBezTo>
                  <a:cubicBezTo>
                    <a:pt x="45" y="17"/>
                    <a:pt x="45" y="17"/>
                    <a:pt x="46" y="17"/>
                  </a:cubicBezTo>
                  <a:cubicBezTo>
                    <a:pt x="45" y="16"/>
                    <a:pt x="44" y="16"/>
                    <a:pt x="44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2" name="Freeform 63">
              <a:extLst>
                <a:ext uri="{FF2B5EF4-FFF2-40B4-BE49-F238E27FC236}">
                  <a16:creationId xmlns:a16="http://schemas.microsoft.com/office/drawing/2014/main" id="{D35E0072-CF89-5C48-9C9F-214E203C5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7238" y="5643109"/>
              <a:ext cx="169863" cy="122238"/>
            </a:xfrm>
            <a:custGeom>
              <a:avLst/>
              <a:gdLst>
                <a:gd name="T0" fmla="*/ 24 w 49"/>
                <a:gd name="T1" fmla="*/ 32 h 35"/>
                <a:gd name="T2" fmla="*/ 33 w 49"/>
                <a:gd name="T3" fmla="*/ 32 h 35"/>
                <a:gd name="T4" fmla="*/ 33 w 49"/>
                <a:gd name="T5" fmla="*/ 24 h 35"/>
                <a:gd name="T6" fmla="*/ 40 w 49"/>
                <a:gd name="T7" fmla="*/ 20 h 35"/>
                <a:gd name="T8" fmla="*/ 46 w 49"/>
                <a:gd name="T9" fmla="*/ 11 h 35"/>
                <a:gd name="T10" fmla="*/ 43 w 49"/>
                <a:gd name="T11" fmla="*/ 1 h 35"/>
                <a:gd name="T12" fmla="*/ 37 w 49"/>
                <a:gd name="T13" fmla="*/ 2 h 35"/>
                <a:gd name="T14" fmla="*/ 32 w 49"/>
                <a:gd name="T15" fmla="*/ 4 h 35"/>
                <a:gd name="T16" fmla="*/ 29 w 49"/>
                <a:gd name="T17" fmla="*/ 6 h 35"/>
                <a:gd name="T18" fmla="*/ 25 w 49"/>
                <a:gd name="T19" fmla="*/ 2 h 35"/>
                <a:gd name="T20" fmla="*/ 14 w 49"/>
                <a:gd name="T21" fmla="*/ 2 h 35"/>
                <a:gd name="T22" fmla="*/ 3 w 49"/>
                <a:gd name="T23" fmla="*/ 8 h 35"/>
                <a:gd name="T24" fmla="*/ 3 w 49"/>
                <a:gd name="T25" fmla="*/ 15 h 35"/>
                <a:gd name="T26" fmla="*/ 4 w 49"/>
                <a:gd name="T27" fmla="*/ 21 h 35"/>
                <a:gd name="T28" fmla="*/ 4 w 49"/>
                <a:gd name="T29" fmla="*/ 21 h 35"/>
                <a:gd name="T30" fmla="*/ 6 w 49"/>
                <a:gd name="T31" fmla="*/ 28 h 35"/>
                <a:gd name="T32" fmla="*/ 11 w 49"/>
                <a:gd name="T33" fmla="*/ 29 h 35"/>
                <a:gd name="T34" fmla="*/ 12 w 49"/>
                <a:gd name="T35" fmla="*/ 34 h 35"/>
                <a:gd name="T36" fmla="*/ 18 w 49"/>
                <a:gd name="T37" fmla="*/ 34 h 35"/>
                <a:gd name="T38" fmla="*/ 19 w 49"/>
                <a:gd name="T39" fmla="*/ 35 h 35"/>
                <a:gd name="T40" fmla="*/ 24 w 49"/>
                <a:gd name="T4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35">
                  <a:moveTo>
                    <a:pt x="24" y="32"/>
                  </a:moveTo>
                  <a:cubicBezTo>
                    <a:pt x="24" y="30"/>
                    <a:pt x="32" y="34"/>
                    <a:pt x="33" y="32"/>
                  </a:cubicBezTo>
                  <a:cubicBezTo>
                    <a:pt x="34" y="30"/>
                    <a:pt x="27" y="23"/>
                    <a:pt x="33" y="24"/>
                  </a:cubicBezTo>
                  <a:cubicBezTo>
                    <a:pt x="39" y="26"/>
                    <a:pt x="38" y="22"/>
                    <a:pt x="40" y="20"/>
                  </a:cubicBezTo>
                  <a:cubicBezTo>
                    <a:pt x="42" y="17"/>
                    <a:pt x="49" y="15"/>
                    <a:pt x="46" y="11"/>
                  </a:cubicBezTo>
                  <a:cubicBezTo>
                    <a:pt x="44" y="7"/>
                    <a:pt x="43" y="4"/>
                    <a:pt x="43" y="1"/>
                  </a:cubicBezTo>
                  <a:cubicBezTo>
                    <a:pt x="41" y="2"/>
                    <a:pt x="39" y="2"/>
                    <a:pt x="37" y="2"/>
                  </a:cubicBezTo>
                  <a:cubicBezTo>
                    <a:pt x="36" y="1"/>
                    <a:pt x="32" y="1"/>
                    <a:pt x="32" y="4"/>
                  </a:cubicBezTo>
                  <a:cubicBezTo>
                    <a:pt x="32" y="6"/>
                    <a:pt x="29" y="7"/>
                    <a:pt x="29" y="6"/>
                  </a:cubicBezTo>
                  <a:cubicBezTo>
                    <a:pt x="30" y="4"/>
                    <a:pt x="27" y="5"/>
                    <a:pt x="25" y="2"/>
                  </a:cubicBezTo>
                  <a:cubicBezTo>
                    <a:pt x="23" y="0"/>
                    <a:pt x="17" y="3"/>
                    <a:pt x="14" y="2"/>
                  </a:cubicBezTo>
                  <a:cubicBezTo>
                    <a:pt x="11" y="1"/>
                    <a:pt x="6" y="4"/>
                    <a:pt x="3" y="8"/>
                  </a:cubicBezTo>
                  <a:cubicBezTo>
                    <a:pt x="0" y="11"/>
                    <a:pt x="3" y="11"/>
                    <a:pt x="3" y="15"/>
                  </a:cubicBezTo>
                  <a:cubicBezTo>
                    <a:pt x="3" y="18"/>
                    <a:pt x="5" y="18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7" y="23"/>
                    <a:pt x="6" y="26"/>
                    <a:pt x="6" y="28"/>
                  </a:cubicBezTo>
                  <a:cubicBezTo>
                    <a:pt x="7" y="31"/>
                    <a:pt x="10" y="29"/>
                    <a:pt x="11" y="29"/>
                  </a:cubicBezTo>
                  <a:cubicBezTo>
                    <a:pt x="13" y="29"/>
                    <a:pt x="10" y="32"/>
                    <a:pt x="12" y="34"/>
                  </a:cubicBezTo>
                  <a:cubicBezTo>
                    <a:pt x="13" y="35"/>
                    <a:pt x="17" y="32"/>
                    <a:pt x="18" y="34"/>
                  </a:cubicBezTo>
                  <a:cubicBezTo>
                    <a:pt x="18" y="35"/>
                    <a:pt x="19" y="35"/>
                    <a:pt x="19" y="35"/>
                  </a:cubicBezTo>
                  <a:cubicBezTo>
                    <a:pt x="21" y="34"/>
                    <a:pt x="24" y="33"/>
                    <a:pt x="24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3" name="Freeform 64">
              <a:extLst>
                <a:ext uri="{FF2B5EF4-FFF2-40B4-BE49-F238E27FC236}">
                  <a16:creationId xmlns:a16="http://schemas.microsoft.com/office/drawing/2014/main" id="{1889C7BC-EDE5-4341-A51A-09F67E823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1675" y="5414509"/>
              <a:ext cx="207963" cy="254000"/>
            </a:xfrm>
            <a:custGeom>
              <a:avLst/>
              <a:gdLst>
                <a:gd name="T0" fmla="*/ 40 w 60"/>
                <a:gd name="T1" fmla="*/ 33 h 73"/>
                <a:gd name="T2" fmla="*/ 32 w 60"/>
                <a:gd name="T3" fmla="*/ 26 h 73"/>
                <a:gd name="T4" fmla="*/ 38 w 60"/>
                <a:gd name="T5" fmla="*/ 22 h 73"/>
                <a:gd name="T6" fmla="*/ 35 w 60"/>
                <a:gd name="T7" fmla="*/ 16 h 73"/>
                <a:gd name="T8" fmla="*/ 30 w 60"/>
                <a:gd name="T9" fmla="*/ 15 h 73"/>
                <a:gd name="T10" fmla="*/ 23 w 60"/>
                <a:gd name="T11" fmla="*/ 11 h 73"/>
                <a:gd name="T12" fmla="*/ 19 w 60"/>
                <a:gd name="T13" fmla="*/ 5 h 73"/>
                <a:gd name="T14" fmla="*/ 16 w 60"/>
                <a:gd name="T15" fmla="*/ 1 h 73"/>
                <a:gd name="T16" fmla="*/ 13 w 60"/>
                <a:gd name="T17" fmla="*/ 1 h 73"/>
                <a:gd name="T18" fmla="*/ 12 w 60"/>
                <a:gd name="T19" fmla="*/ 5 h 73"/>
                <a:gd name="T20" fmla="*/ 11 w 60"/>
                <a:gd name="T21" fmla="*/ 11 h 73"/>
                <a:gd name="T22" fmla="*/ 7 w 60"/>
                <a:gd name="T23" fmla="*/ 7 h 73"/>
                <a:gd name="T24" fmla="*/ 3 w 60"/>
                <a:gd name="T25" fmla="*/ 14 h 73"/>
                <a:gd name="T26" fmla="*/ 0 w 60"/>
                <a:gd name="T27" fmla="*/ 16 h 73"/>
                <a:gd name="T28" fmla="*/ 2 w 60"/>
                <a:gd name="T29" fmla="*/ 18 h 73"/>
                <a:gd name="T30" fmla="*/ 2 w 60"/>
                <a:gd name="T31" fmla="*/ 24 h 73"/>
                <a:gd name="T32" fmla="*/ 8 w 60"/>
                <a:gd name="T33" fmla="*/ 26 h 73"/>
                <a:gd name="T34" fmla="*/ 7 w 60"/>
                <a:gd name="T35" fmla="*/ 35 h 73"/>
                <a:gd name="T36" fmla="*/ 5 w 60"/>
                <a:gd name="T37" fmla="*/ 41 h 73"/>
                <a:gd name="T38" fmla="*/ 12 w 60"/>
                <a:gd name="T39" fmla="*/ 38 h 73"/>
                <a:gd name="T40" fmla="*/ 18 w 60"/>
                <a:gd name="T41" fmla="*/ 38 h 73"/>
                <a:gd name="T42" fmla="*/ 23 w 60"/>
                <a:gd name="T43" fmla="*/ 37 h 73"/>
                <a:gd name="T44" fmla="*/ 31 w 60"/>
                <a:gd name="T45" fmla="*/ 36 h 73"/>
                <a:gd name="T46" fmla="*/ 37 w 60"/>
                <a:gd name="T47" fmla="*/ 42 h 73"/>
                <a:gd name="T48" fmla="*/ 38 w 60"/>
                <a:gd name="T49" fmla="*/ 52 h 73"/>
                <a:gd name="T50" fmla="*/ 43 w 60"/>
                <a:gd name="T51" fmla="*/ 60 h 73"/>
                <a:gd name="T52" fmla="*/ 42 w 60"/>
                <a:gd name="T53" fmla="*/ 69 h 73"/>
                <a:gd name="T54" fmla="*/ 45 w 60"/>
                <a:gd name="T55" fmla="*/ 72 h 73"/>
                <a:gd name="T56" fmla="*/ 48 w 60"/>
                <a:gd name="T57" fmla="*/ 70 h 73"/>
                <a:gd name="T58" fmla="*/ 53 w 60"/>
                <a:gd name="T59" fmla="*/ 68 h 73"/>
                <a:gd name="T60" fmla="*/ 59 w 60"/>
                <a:gd name="T61" fmla="*/ 67 h 73"/>
                <a:gd name="T62" fmla="*/ 59 w 60"/>
                <a:gd name="T63" fmla="*/ 63 h 73"/>
                <a:gd name="T64" fmla="*/ 58 w 60"/>
                <a:gd name="T65" fmla="*/ 55 h 73"/>
                <a:gd name="T66" fmla="*/ 51 w 60"/>
                <a:gd name="T67" fmla="*/ 49 h 73"/>
                <a:gd name="T68" fmla="*/ 44 w 60"/>
                <a:gd name="T69" fmla="*/ 40 h 73"/>
                <a:gd name="T70" fmla="*/ 40 w 60"/>
                <a:gd name="T71" fmla="*/ 3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73">
                  <a:moveTo>
                    <a:pt x="40" y="33"/>
                  </a:moveTo>
                  <a:cubicBezTo>
                    <a:pt x="40" y="31"/>
                    <a:pt x="31" y="28"/>
                    <a:pt x="32" y="26"/>
                  </a:cubicBezTo>
                  <a:cubicBezTo>
                    <a:pt x="33" y="23"/>
                    <a:pt x="38" y="25"/>
                    <a:pt x="38" y="22"/>
                  </a:cubicBezTo>
                  <a:cubicBezTo>
                    <a:pt x="38" y="20"/>
                    <a:pt x="36" y="20"/>
                    <a:pt x="35" y="16"/>
                  </a:cubicBezTo>
                  <a:cubicBezTo>
                    <a:pt x="35" y="12"/>
                    <a:pt x="31" y="13"/>
                    <a:pt x="30" y="15"/>
                  </a:cubicBezTo>
                  <a:cubicBezTo>
                    <a:pt x="28" y="16"/>
                    <a:pt x="23" y="13"/>
                    <a:pt x="23" y="11"/>
                  </a:cubicBezTo>
                  <a:cubicBezTo>
                    <a:pt x="23" y="8"/>
                    <a:pt x="19" y="7"/>
                    <a:pt x="19" y="5"/>
                  </a:cubicBezTo>
                  <a:cubicBezTo>
                    <a:pt x="19" y="4"/>
                    <a:pt x="17" y="2"/>
                    <a:pt x="16" y="1"/>
                  </a:cubicBezTo>
                  <a:cubicBezTo>
                    <a:pt x="15" y="1"/>
                    <a:pt x="13" y="1"/>
                    <a:pt x="13" y="1"/>
                  </a:cubicBezTo>
                  <a:cubicBezTo>
                    <a:pt x="12" y="0"/>
                    <a:pt x="11" y="4"/>
                    <a:pt x="12" y="5"/>
                  </a:cubicBezTo>
                  <a:cubicBezTo>
                    <a:pt x="13" y="6"/>
                    <a:pt x="14" y="12"/>
                    <a:pt x="11" y="11"/>
                  </a:cubicBezTo>
                  <a:cubicBezTo>
                    <a:pt x="9" y="11"/>
                    <a:pt x="9" y="7"/>
                    <a:pt x="7" y="7"/>
                  </a:cubicBezTo>
                  <a:cubicBezTo>
                    <a:pt x="7" y="7"/>
                    <a:pt x="3" y="12"/>
                    <a:pt x="3" y="14"/>
                  </a:cubicBezTo>
                  <a:cubicBezTo>
                    <a:pt x="3" y="15"/>
                    <a:pt x="1" y="16"/>
                    <a:pt x="0" y="16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3" y="19"/>
                    <a:pt x="1" y="22"/>
                    <a:pt x="2" y="24"/>
                  </a:cubicBezTo>
                  <a:cubicBezTo>
                    <a:pt x="4" y="27"/>
                    <a:pt x="7" y="23"/>
                    <a:pt x="8" y="26"/>
                  </a:cubicBezTo>
                  <a:cubicBezTo>
                    <a:pt x="9" y="30"/>
                    <a:pt x="7" y="31"/>
                    <a:pt x="7" y="35"/>
                  </a:cubicBezTo>
                  <a:cubicBezTo>
                    <a:pt x="7" y="38"/>
                    <a:pt x="5" y="38"/>
                    <a:pt x="5" y="41"/>
                  </a:cubicBezTo>
                  <a:cubicBezTo>
                    <a:pt x="6" y="44"/>
                    <a:pt x="10" y="40"/>
                    <a:pt x="12" y="38"/>
                  </a:cubicBezTo>
                  <a:cubicBezTo>
                    <a:pt x="15" y="36"/>
                    <a:pt x="17" y="37"/>
                    <a:pt x="18" y="38"/>
                  </a:cubicBezTo>
                  <a:cubicBezTo>
                    <a:pt x="19" y="39"/>
                    <a:pt x="23" y="38"/>
                    <a:pt x="23" y="37"/>
                  </a:cubicBezTo>
                  <a:cubicBezTo>
                    <a:pt x="24" y="35"/>
                    <a:pt x="29" y="34"/>
                    <a:pt x="31" y="36"/>
                  </a:cubicBezTo>
                  <a:cubicBezTo>
                    <a:pt x="33" y="38"/>
                    <a:pt x="34" y="41"/>
                    <a:pt x="37" y="42"/>
                  </a:cubicBezTo>
                  <a:cubicBezTo>
                    <a:pt x="39" y="43"/>
                    <a:pt x="35" y="51"/>
                    <a:pt x="38" y="52"/>
                  </a:cubicBezTo>
                  <a:cubicBezTo>
                    <a:pt x="40" y="52"/>
                    <a:pt x="43" y="56"/>
                    <a:pt x="43" y="60"/>
                  </a:cubicBezTo>
                  <a:cubicBezTo>
                    <a:pt x="43" y="64"/>
                    <a:pt x="45" y="66"/>
                    <a:pt x="42" y="69"/>
                  </a:cubicBezTo>
                  <a:cubicBezTo>
                    <a:pt x="44" y="70"/>
                    <a:pt x="46" y="70"/>
                    <a:pt x="45" y="72"/>
                  </a:cubicBezTo>
                  <a:cubicBezTo>
                    <a:pt x="45" y="73"/>
                    <a:pt x="48" y="72"/>
                    <a:pt x="48" y="70"/>
                  </a:cubicBezTo>
                  <a:cubicBezTo>
                    <a:pt x="48" y="67"/>
                    <a:pt x="52" y="67"/>
                    <a:pt x="53" y="68"/>
                  </a:cubicBezTo>
                  <a:cubicBezTo>
                    <a:pt x="55" y="68"/>
                    <a:pt x="57" y="68"/>
                    <a:pt x="59" y="67"/>
                  </a:cubicBezTo>
                  <a:cubicBezTo>
                    <a:pt x="59" y="65"/>
                    <a:pt x="59" y="64"/>
                    <a:pt x="59" y="63"/>
                  </a:cubicBezTo>
                  <a:cubicBezTo>
                    <a:pt x="60" y="60"/>
                    <a:pt x="59" y="57"/>
                    <a:pt x="58" y="55"/>
                  </a:cubicBezTo>
                  <a:cubicBezTo>
                    <a:pt x="56" y="54"/>
                    <a:pt x="52" y="52"/>
                    <a:pt x="51" y="49"/>
                  </a:cubicBezTo>
                  <a:cubicBezTo>
                    <a:pt x="50" y="46"/>
                    <a:pt x="45" y="43"/>
                    <a:pt x="44" y="40"/>
                  </a:cubicBezTo>
                  <a:cubicBezTo>
                    <a:pt x="43" y="38"/>
                    <a:pt x="40" y="35"/>
                    <a:pt x="40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4" name="Freeform 65">
              <a:extLst>
                <a:ext uri="{FF2B5EF4-FFF2-40B4-BE49-F238E27FC236}">
                  <a16:creationId xmlns:a16="http://schemas.microsoft.com/office/drawing/2014/main" id="{815D8AF8-87A5-DA4A-848F-8C13EFF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1825" y="5470071"/>
              <a:ext cx="225425" cy="427038"/>
            </a:xfrm>
            <a:custGeom>
              <a:avLst/>
              <a:gdLst>
                <a:gd name="T0" fmla="*/ 39 w 65"/>
                <a:gd name="T1" fmla="*/ 65 h 123"/>
                <a:gd name="T2" fmla="*/ 39 w 65"/>
                <a:gd name="T3" fmla="*/ 58 h 123"/>
                <a:gd name="T4" fmla="*/ 50 w 65"/>
                <a:gd name="T5" fmla="*/ 52 h 123"/>
                <a:gd name="T6" fmla="*/ 61 w 65"/>
                <a:gd name="T7" fmla="*/ 52 h 123"/>
                <a:gd name="T8" fmla="*/ 62 w 65"/>
                <a:gd name="T9" fmla="*/ 53 h 123"/>
                <a:gd name="T10" fmla="*/ 63 w 65"/>
                <a:gd name="T11" fmla="*/ 44 h 123"/>
                <a:gd name="T12" fmla="*/ 58 w 65"/>
                <a:gd name="T13" fmla="*/ 36 h 123"/>
                <a:gd name="T14" fmla="*/ 57 w 65"/>
                <a:gd name="T15" fmla="*/ 26 h 123"/>
                <a:gd name="T16" fmla="*/ 51 w 65"/>
                <a:gd name="T17" fmla="*/ 20 h 123"/>
                <a:gd name="T18" fmla="*/ 43 w 65"/>
                <a:gd name="T19" fmla="*/ 21 h 123"/>
                <a:gd name="T20" fmla="*/ 38 w 65"/>
                <a:gd name="T21" fmla="*/ 22 h 123"/>
                <a:gd name="T22" fmla="*/ 32 w 65"/>
                <a:gd name="T23" fmla="*/ 22 h 123"/>
                <a:gd name="T24" fmla="*/ 25 w 65"/>
                <a:gd name="T25" fmla="*/ 25 h 123"/>
                <a:gd name="T26" fmla="*/ 27 w 65"/>
                <a:gd name="T27" fmla="*/ 19 h 123"/>
                <a:gd name="T28" fmla="*/ 28 w 65"/>
                <a:gd name="T29" fmla="*/ 10 h 123"/>
                <a:gd name="T30" fmla="*/ 22 w 65"/>
                <a:gd name="T31" fmla="*/ 8 h 123"/>
                <a:gd name="T32" fmla="*/ 22 w 65"/>
                <a:gd name="T33" fmla="*/ 2 h 123"/>
                <a:gd name="T34" fmla="*/ 20 w 65"/>
                <a:gd name="T35" fmla="*/ 0 h 123"/>
                <a:gd name="T36" fmla="*/ 19 w 65"/>
                <a:gd name="T37" fmla="*/ 2 h 123"/>
                <a:gd name="T38" fmla="*/ 12 w 65"/>
                <a:gd name="T39" fmla="*/ 6 h 123"/>
                <a:gd name="T40" fmla="*/ 6 w 65"/>
                <a:gd name="T41" fmla="*/ 8 h 123"/>
                <a:gd name="T42" fmla="*/ 1 w 65"/>
                <a:gd name="T43" fmla="*/ 10 h 123"/>
                <a:gd name="T44" fmla="*/ 0 w 65"/>
                <a:gd name="T45" fmla="*/ 23 h 123"/>
                <a:gd name="T46" fmla="*/ 6 w 65"/>
                <a:gd name="T47" fmla="*/ 30 h 123"/>
                <a:gd name="T48" fmla="*/ 7 w 65"/>
                <a:gd name="T49" fmla="*/ 36 h 123"/>
                <a:gd name="T50" fmla="*/ 7 w 65"/>
                <a:gd name="T51" fmla="*/ 39 h 123"/>
                <a:gd name="T52" fmla="*/ 6 w 65"/>
                <a:gd name="T53" fmla="*/ 45 h 123"/>
                <a:gd name="T54" fmla="*/ 8 w 65"/>
                <a:gd name="T55" fmla="*/ 54 h 123"/>
                <a:gd name="T56" fmla="*/ 12 w 65"/>
                <a:gd name="T57" fmla="*/ 64 h 123"/>
                <a:gd name="T58" fmla="*/ 14 w 65"/>
                <a:gd name="T59" fmla="*/ 70 h 123"/>
                <a:gd name="T60" fmla="*/ 7 w 65"/>
                <a:gd name="T61" fmla="*/ 83 h 123"/>
                <a:gd name="T62" fmla="*/ 5 w 65"/>
                <a:gd name="T63" fmla="*/ 95 h 123"/>
                <a:gd name="T64" fmla="*/ 5 w 65"/>
                <a:gd name="T65" fmla="*/ 102 h 123"/>
                <a:gd name="T66" fmla="*/ 16 w 65"/>
                <a:gd name="T67" fmla="*/ 112 h 123"/>
                <a:gd name="T68" fmla="*/ 18 w 65"/>
                <a:gd name="T69" fmla="*/ 116 h 123"/>
                <a:gd name="T70" fmla="*/ 23 w 65"/>
                <a:gd name="T71" fmla="*/ 116 h 123"/>
                <a:gd name="T72" fmla="*/ 27 w 65"/>
                <a:gd name="T73" fmla="*/ 121 h 123"/>
                <a:gd name="T74" fmla="*/ 33 w 65"/>
                <a:gd name="T75" fmla="*/ 122 h 123"/>
                <a:gd name="T76" fmla="*/ 36 w 65"/>
                <a:gd name="T77" fmla="*/ 119 h 123"/>
                <a:gd name="T78" fmla="*/ 27 w 65"/>
                <a:gd name="T79" fmla="*/ 113 h 123"/>
                <a:gd name="T80" fmla="*/ 21 w 65"/>
                <a:gd name="T81" fmla="*/ 104 h 123"/>
                <a:gd name="T82" fmla="*/ 18 w 65"/>
                <a:gd name="T83" fmla="*/ 97 h 123"/>
                <a:gd name="T84" fmla="*/ 13 w 65"/>
                <a:gd name="T85" fmla="*/ 93 h 123"/>
                <a:gd name="T86" fmla="*/ 14 w 65"/>
                <a:gd name="T87" fmla="*/ 80 h 123"/>
                <a:gd name="T88" fmla="*/ 18 w 65"/>
                <a:gd name="T89" fmla="*/ 64 h 123"/>
                <a:gd name="T90" fmla="*/ 25 w 65"/>
                <a:gd name="T91" fmla="*/ 62 h 123"/>
                <a:gd name="T92" fmla="*/ 31 w 65"/>
                <a:gd name="T93" fmla="*/ 66 h 123"/>
                <a:gd name="T94" fmla="*/ 40 w 65"/>
                <a:gd name="T95" fmla="*/ 71 h 123"/>
                <a:gd name="T96" fmla="*/ 40 w 65"/>
                <a:gd name="T97" fmla="*/ 71 h 123"/>
                <a:gd name="T98" fmla="*/ 40 w 65"/>
                <a:gd name="T99" fmla="*/ 71 h 123"/>
                <a:gd name="T100" fmla="*/ 39 w 65"/>
                <a:gd name="T101" fmla="*/ 6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" h="123">
                  <a:moveTo>
                    <a:pt x="39" y="65"/>
                  </a:moveTo>
                  <a:cubicBezTo>
                    <a:pt x="39" y="61"/>
                    <a:pt x="36" y="61"/>
                    <a:pt x="39" y="58"/>
                  </a:cubicBezTo>
                  <a:cubicBezTo>
                    <a:pt x="42" y="54"/>
                    <a:pt x="47" y="51"/>
                    <a:pt x="50" y="52"/>
                  </a:cubicBezTo>
                  <a:cubicBezTo>
                    <a:pt x="53" y="53"/>
                    <a:pt x="59" y="50"/>
                    <a:pt x="61" y="52"/>
                  </a:cubicBezTo>
                  <a:cubicBezTo>
                    <a:pt x="61" y="53"/>
                    <a:pt x="62" y="53"/>
                    <a:pt x="62" y="53"/>
                  </a:cubicBezTo>
                  <a:cubicBezTo>
                    <a:pt x="65" y="50"/>
                    <a:pt x="63" y="48"/>
                    <a:pt x="63" y="44"/>
                  </a:cubicBezTo>
                  <a:cubicBezTo>
                    <a:pt x="63" y="40"/>
                    <a:pt x="60" y="36"/>
                    <a:pt x="58" y="36"/>
                  </a:cubicBezTo>
                  <a:cubicBezTo>
                    <a:pt x="55" y="35"/>
                    <a:pt x="59" y="27"/>
                    <a:pt x="57" y="26"/>
                  </a:cubicBezTo>
                  <a:cubicBezTo>
                    <a:pt x="54" y="25"/>
                    <a:pt x="53" y="22"/>
                    <a:pt x="51" y="20"/>
                  </a:cubicBezTo>
                  <a:cubicBezTo>
                    <a:pt x="49" y="18"/>
                    <a:pt x="44" y="19"/>
                    <a:pt x="43" y="21"/>
                  </a:cubicBezTo>
                  <a:cubicBezTo>
                    <a:pt x="43" y="22"/>
                    <a:pt x="39" y="23"/>
                    <a:pt x="38" y="22"/>
                  </a:cubicBezTo>
                  <a:cubicBezTo>
                    <a:pt x="37" y="21"/>
                    <a:pt x="35" y="20"/>
                    <a:pt x="32" y="22"/>
                  </a:cubicBezTo>
                  <a:cubicBezTo>
                    <a:pt x="30" y="24"/>
                    <a:pt x="26" y="28"/>
                    <a:pt x="25" y="25"/>
                  </a:cubicBezTo>
                  <a:cubicBezTo>
                    <a:pt x="25" y="22"/>
                    <a:pt x="27" y="22"/>
                    <a:pt x="27" y="19"/>
                  </a:cubicBezTo>
                  <a:cubicBezTo>
                    <a:pt x="27" y="15"/>
                    <a:pt x="29" y="14"/>
                    <a:pt x="28" y="10"/>
                  </a:cubicBezTo>
                  <a:cubicBezTo>
                    <a:pt x="27" y="7"/>
                    <a:pt x="24" y="11"/>
                    <a:pt x="22" y="8"/>
                  </a:cubicBezTo>
                  <a:cubicBezTo>
                    <a:pt x="21" y="6"/>
                    <a:pt x="23" y="3"/>
                    <a:pt x="22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0" y="1"/>
                    <a:pt x="19" y="1"/>
                    <a:pt x="19" y="2"/>
                  </a:cubicBezTo>
                  <a:cubicBezTo>
                    <a:pt x="18" y="3"/>
                    <a:pt x="13" y="4"/>
                    <a:pt x="12" y="6"/>
                  </a:cubicBezTo>
                  <a:cubicBezTo>
                    <a:pt x="10" y="8"/>
                    <a:pt x="7" y="8"/>
                    <a:pt x="6" y="8"/>
                  </a:cubicBezTo>
                  <a:cubicBezTo>
                    <a:pt x="5" y="8"/>
                    <a:pt x="1" y="8"/>
                    <a:pt x="1" y="10"/>
                  </a:cubicBezTo>
                  <a:cubicBezTo>
                    <a:pt x="1" y="12"/>
                    <a:pt x="0" y="21"/>
                    <a:pt x="0" y="23"/>
                  </a:cubicBezTo>
                  <a:cubicBezTo>
                    <a:pt x="0" y="24"/>
                    <a:pt x="4" y="30"/>
                    <a:pt x="6" y="30"/>
                  </a:cubicBezTo>
                  <a:cubicBezTo>
                    <a:pt x="7" y="31"/>
                    <a:pt x="5" y="35"/>
                    <a:pt x="7" y="36"/>
                  </a:cubicBezTo>
                  <a:cubicBezTo>
                    <a:pt x="9" y="37"/>
                    <a:pt x="8" y="40"/>
                    <a:pt x="7" y="39"/>
                  </a:cubicBezTo>
                  <a:cubicBezTo>
                    <a:pt x="6" y="39"/>
                    <a:pt x="7" y="44"/>
                    <a:pt x="6" y="45"/>
                  </a:cubicBezTo>
                  <a:cubicBezTo>
                    <a:pt x="4" y="47"/>
                    <a:pt x="5" y="51"/>
                    <a:pt x="8" y="54"/>
                  </a:cubicBezTo>
                  <a:cubicBezTo>
                    <a:pt x="12" y="57"/>
                    <a:pt x="12" y="61"/>
                    <a:pt x="12" y="64"/>
                  </a:cubicBezTo>
                  <a:cubicBezTo>
                    <a:pt x="12" y="66"/>
                    <a:pt x="14" y="66"/>
                    <a:pt x="14" y="70"/>
                  </a:cubicBezTo>
                  <a:cubicBezTo>
                    <a:pt x="14" y="70"/>
                    <a:pt x="10" y="83"/>
                    <a:pt x="7" y="83"/>
                  </a:cubicBezTo>
                  <a:cubicBezTo>
                    <a:pt x="7" y="86"/>
                    <a:pt x="6" y="92"/>
                    <a:pt x="5" y="95"/>
                  </a:cubicBezTo>
                  <a:cubicBezTo>
                    <a:pt x="4" y="98"/>
                    <a:pt x="3" y="102"/>
                    <a:pt x="5" y="102"/>
                  </a:cubicBezTo>
                  <a:cubicBezTo>
                    <a:pt x="8" y="102"/>
                    <a:pt x="12" y="107"/>
                    <a:pt x="16" y="112"/>
                  </a:cubicBezTo>
                  <a:cubicBezTo>
                    <a:pt x="17" y="113"/>
                    <a:pt x="18" y="115"/>
                    <a:pt x="18" y="116"/>
                  </a:cubicBezTo>
                  <a:cubicBezTo>
                    <a:pt x="20" y="116"/>
                    <a:pt x="22" y="116"/>
                    <a:pt x="23" y="116"/>
                  </a:cubicBezTo>
                  <a:cubicBezTo>
                    <a:pt x="26" y="117"/>
                    <a:pt x="27" y="120"/>
                    <a:pt x="27" y="121"/>
                  </a:cubicBezTo>
                  <a:cubicBezTo>
                    <a:pt x="27" y="123"/>
                    <a:pt x="32" y="122"/>
                    <a:pt x="33" y="122"/>
                  </a:cubicBezTo>
                  <a:cubicBezTo>
                    <a:pt x="34" y="122"/>
                    <a:pt x="33" y="120"/>
                    <a:pt x="36" y="119"/>
                  </a:cubicBezTo>
                  <a:cubicBezTo>
                    <a:pt x="34" y="116"/>
                    <a:pt x="30" y="114"/>
                    <a:pt x="27" y="113"/>
                  </a:cubicBezTo>
                  <a:cubicBezTo>
                    <a:pt x="23" y="113"/>
                    <a:pt x="21" y="107"/>
                    <a:pt x="21" y="104"/>
                  </a:cubicBezTo>
                  <a:cubicBezTo>
                    <a:pt x="21" y="101"/>
                    <a:pt x="18" y="99"/>
                    <a:pt x="18" y="97"/>
                  </a:cubicBezTo>
                  <a:cubicBezTo>
                    <a:pt x="18" y="94"/>
                    <a:pt x="16" y="94"/>
                    <a:pt x="13" y="93"/>
                  </a:cubicBezTo>
                  <a:cubicBezTo>
                    <a:pt x="10" y="92"/>
                    <a:pt x="14" y="83"/>
                    <a:pt x="14" y="80"/>
                  </a:cubicBezTo>
                  <a:cubicBezTo>
                    <a:pt x="14" y="77"/>
                    <a:pt x="20" y="67"/>
                    <a:pt x="18" y="64"/>
                  </a:cubicBezTo>
                  <a:cubicBezTo>
                    <a:pt x="17" y="61"/>
                    <a:pt x="24" y="58"/>
                    <a:pt x="25" y="62"/>
                  </a:cubicBezTo>
                  <a:cubicBezTo>
                    <a:pt x="26" y="65"/>
                    <a:pt x="26" y="67"/>
                    <a:pt x="31" y="66"/>
                  </a:cubicBezTo>
                  <a:cubicBezTo>
                    <a:pt x="36" y="66"/>
                    <a:pt x="36" y="70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1" y="68"/>
                    <a:pt x="39" y="68"/>
                    <a:pt x="39" y="6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5" name="Freeform 66">
              <a:extLst>
                <a:ext uri="{FF2B5EF4-FFF2-40B4-BE49-F238E27FC236}">
                  <a16:creationId xmlns:a16="http://schemas.microsoft.com/office/drawing/2014/main" id="{93704F66-162A-9E40-93E0-C2604E27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4713" y="4323896"/>
              <a:ext cx="269875" cy="222250"/>
            </a:xfrm>
            <a:custGeom>
              <a:avLst/>
              <a:gdLst>
                <a:gd name="T0" fmla="*/ 2 w 78"/>
                <a:gd name="T1" fmla="*/ 14 h 64"/>
                <a:gd name="T2" fmla="*/ 2 w 78"/>
                <a:gd name="T3" fmla="*/ 22 h 64"/>
                <a:gd name="T4" fmla="*/ 2 w 78"/>
                <a:gd name="T5" fmla="*/ 25 h 64"/>
                <a:gd name="T6" fmla="*/ 4 w 78"/>
                <a:gd name="T7" fmla="*/ 29 h 64"/>
                <a:gd name="T8" fmla="*/ 5 w 78"/>
                <a:gd name="T9" fmla="*/ 33 h 64"/>
                <a:gd name="T10" fmla="*/ 7 w 78"/>
                <a:gd name="T11" fmla="*/ 40 h 64"/>
                <a:gd name="T12" fmla="*/ 7 w 78"/>
                <a:gd name="T13" fmla="*/ 44 h 64"/>
                <a:gd name="T14" fmla="*/ 12 w 78"/>
                <a:gd name="T15" fmla="*/ 46 h 64"/>
                <a:gd name="T16" fmla="*/ 17 w 78"/>
                <a:gd name="T17" fmla="*/ 50 h 64"/>
                <a:gd name="T18" fmla="*/ 21 w 78"/>
                <a:gd name="T19" fmla="*/ 52 h 64"/>
                <a:gd name="T20" fmla="*/ 26 w 78"/>
                <a:gd name="T21" fmla="*/ 51 h 64"/>
                <a:gd name="T22" fmla="*/ 28 w 78"/>
                <a:gd name="T23" fmla="*/ 54 h 64"/>
                <a:gd name="T24" fmla="*/ 33 w 78"/>
                <a:gd name="T25" fmla="*/ 55 h 64"/>
                <a:gd name="T26" fmla="*/ 37 w 78"/>
                <a:gd name="T27" fmla="*/ 60 h 64"/>
                <a:gd name="T28" fmla="*/ 42 w 78"/>
                <a:gd name="T29" fmla="*/ 59 h 64"/>
                <a:gd name="T30" fmla="*/ 49 w 78"/>
                <a:gd name="T31" fmla="*/ 60 h 64"/>
                <a:gd name="T32" fmla="*/ 55 w 78"/>
                <a:gd name="T33" fmla="*/ 61 h 64"/>
                <a:gd name="T34" fmla="*/ 62 w 78"/>
                <a:gd name="T35" fmla="*/ 62 h 64"/>
                <a:gd name="T36" fmla="*/ 66 w 78"/>
                <a:gd name="T37" fmla="*/ 64 h 64"/>
                <a:gd name="T38" fmla="*/ 66 w 78"/>
                <a:gd name="T39" fmla="*/ 58 h 64"/>
                <a:gd name="T40" fmla="*/ 74 w 78"/>
                <a:gd name="T41" fmla="*/ 51 h 64"/>
                <a:gd name="T42" fmla="*/ 77 w 78"/>
                <a:gd name="T43" fmla="*/ 48 h 64"/>
                <a:gd name="T44" fmla="*/ 74 w 78"/>
                <a:gd name="T45" fmla="*/ 40 h 64"/>
                <a:gd name="T46" fmla="*/ 73 w 78"/>
                <a:gd name="T47" fmla="*/ 33 h 64"/>
                <a:gd name="T48" fmla="*/ 71 w 78"/>
                <a:gd name="T49" fmla="*/ 29 h 64"/>
                <a:gd name="T50" fmla="*/ 75 w 78"/>
                <a:gd name="T51" fmla="*/ 25 h 64"/>
                <a:gd name="T52" fmla="*/ 75 w 78"/>
                <a:gd name="T53" fmla="*/ 18 h 64"/>
                <a:gd name="T54" fmla="*/ 74 w 78"/>
                <a:gd name="T55" fmla="*/ 12 h 64"/>
                <a:gd name="T56" fmla="*/ 68 w 78"/>
                <a:gd name="T57" fmla="*/ 7 h 64"/>
                <a:gd name="T58" fmla="*/ 67 w 78"/>
                <a:gd name="T59" fmla="*/ 7 h 64"/>
                <a:gd name="T60" fmla="*/ 46 w 78"/>
                <a:gd name="T61" fmla="*/ 6 h 64"/>
                <a:gd name="T62" fmla="*/ 42 w 78"/>
                <a:gd name="T63" fmla="*/ 4 h 64"/>
                <a:gd name="T64" fmla="*/ 38 w 78"/>
                <a:gd name="T65" fmla="*/ 7 h 64"/>
                <a:gd name="T66" fmla="*/ 34 w 78"/>
                <a:gd name="T67" fmla="*/ 2 h 64"/>
                <a:gd name="T68" fmla="*/ 17 w 78"/>
                <a:gd name="T69" fmla="*/ 7 h 64"/>
                <a:gd name="T70" fmla="*/ 4 w 78"/>
                <a:gd name="T71" fmla="*/ 11 h 64"/>
                <a:gd name="T72" fmla="*/ 2 w 78"/>
                <a:gd name="T73" fmla="*/ 13 h 64"/>
                <a:gd name="T74" fmla="*/ 2 w 78"/>
                <a:gd name="T75" fmla="*/ 1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64">
                  <a:moveTo>
                    <a:pt x="2" y="14"/>
                  </a:moveTo>
                  <a:cubicBezTo>
                    <a:pt x="2" y="15"/>
                    <a:pt x="3" y="20"/>
                    <a:pt x="2" y="22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6"/>
                    <a:pt x="4" y="28"/>
                    <a:pt x="4" y="29"/>
                  </a:cubicBezTo>
                  <a:cubicBezTo>
                    <a:pt x="4" y="31"/>
                    <a:pt x="5" y="30"/>
                    <a:pt x="5" y="33"/>
                  </a:cubicBezTo>
                  <a:cubicBezTo>
                    <a:pt x="5" y="37"/>
                    <a:pt x="6" y="39"/>
                    <a:pt x="7" y="40"/>
                  </a:cubicBezTo>
                  <a:cubicBezTo>
                    <a:pt x="8" y="41"/>
                    <a:pt x="8" y="42"/>
                    <a:pt x="7" y="44"/>
                  </a:cubicBezTo>
                  <a:cubicBezTo>
                    <a:pt x="9" y="45"/>
                    <a:pt x="10" y="46"/>
                    <a:pt x="12" y="46"/>
                  </a:cubicBezTo>
                  <a:cubicBezTo>
                    <a:pt x="16" y="48"/>
                    <a:pt x="17" y="49"/>
                    <a:pt x="17" y="50"/>
                  </a:cubicBezTo>
                  <a:cubicBezTo>
                    <a:pt x="17" y="51"/>
                    <a:pt x="21" y="54"/>
                    <a:pt x="21" y="52"/>
                  </a:cubicBezTo>
                  <a:cubicBezTo>
                    <a:pt x="22" y="50"/>
                    <a:pt x="24" y="51"/>
                    <a:pt x="26" y="51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8" y="55"/>
                    <a:pt x="32" y="54"/>
                    <a:pt x="33" y="55"/>
                  </a:cubicBezTo>
                  <a:cubicBezTo>
                    <a:pt x="35" y="56"/>
                    <a:pt x="35" y="59"/>
                    <a:pt x="37" y="60"/>
                  </a:cubicBezTo>
                  <a:cubicBezTo>
                    <a:pt x="39" y="61"/>
                    <a:pt x="41" y="59"/>
                    <a:pt x="42" y="59"/>
                  </a:cubicBezTo>
                  <a:cubicBezTo>
                    <a:pt x="43" y="60"/>
                    <a:pt x="47" y="61"/>
                    <a:pt x="49" y="60"/>
                  </a:cubicBezTo>
                  <a:cubicBezTo>
                    <a:pt x="51" y="59"/>
                    <a:pt x="52" y="61"/>
                    <a:pt x="55" y="61"/>
                  </a:cubicBezTo>
                  <a:cubicBezTo>
                    <a:pt x="58" y="61"/>
                    <a:pt x="61" y="62"/>
                    <a:pt x="62" y="62"/>
                  </a:cubicBezTo>
                  <a:cubicBezTo>
                    <a:pt x="62" y="63"/>
                    <a:pt x="64" y="63"/>
                    <a:pt x="66" y="64"/>
                  </a:cubicBezTo>
                  <a:cubicBezTo>
                    <a:pt x="67" y="62"/>
                    <a:pt x="66" y="59"/>
                    <a:pt x="66" y="58"/>
                  </a:cubicBezTo>
                  <a:cubicBezTo>
                    <a:pt x="66" y="57"/>
                    <a:pt x="73" y="52"/>
                    <a:pt x="74" y="51"/>
                  </a:cubicBezTo>
                  <a:cubicBezTo>
                    <a:pt x="75" y="49"/>
                    <a:pt x="76" y="49"/>
                    <a:pt x="77" y="48"/>
                  </a:cubicBezTo>
                  <a:cubicBezTo>
                    <a:pt x="78" y="46"/>
                    <a:pt x="75" y="41"/>
                    <a:pt x="74" y="40"/>
                  </a:cubicBezTo>
                  <a:cubicBezTo>
                    <a:pt x="73" y="39"/>
                    <a:pt x="73" y="35"/>
                    <a:pt x="73" y="33"/>
                  </a:cubicBezTo>
                  <a:cubicBezTo>
                    <a:pt x="74" y="31"/>
                    <a:pt x="71" y="30"/>
                    <a:pt x="71" y="29"/>
                  </a:cubicBezTo>
                  <a:cubicBezTo>
                    <a:pt x="71" y="27"/>
                    <a:pt x="74" y="25"/>
                    <a:pt x="75" y="25"/>
                  </a:cubicBezTo>
                  <a:cubicBezTo>
                    <a:pt x="77" y="24"/>
                    <a:pt x="76" y="19"/>
                    <a:pt x="75" y="18"/>
                  </a:cubicBezTo>
                  <a:cubicBezTo>
                    <a:pt x="74" y="16"/>
                    <a:pt x="73" y="14"/>
                    <a:pt x="74" y="12"/>
                  </a:cubicBezTo>
                  <a:cubicBezTo>
                    <a:pt x="75" y="9"/>
                    <a:pt x="68" y="7"/>
                    <a:pt x="68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2" y="8"/>
                    <a:pt x="47" y="6"/>
                    <a:pt x="46" y="6"/>
                  </a:cubicBezTo>
                  <a:cubicBezTo>
                    <a:pt x="46" y="6"/>
                    <a:pt x="44" y="5"/>
                    <a:pt x="42" y="4"/>
                  </a:cubicBezTo>
                  <a:cubicBezTo>
                    <a:pt x="42" y="6"/>
                    <a:pt x="40" y="7"/>
                    <a:pt x="38" y="7"/>
                  </a:cubicBezTo>
                  <a:cubicBezTo>
                    <a:pt x="34" y="7"/>
                    <a:pt x="34" y="3"/>
                    <a:pt x="34" y="2"/>
                  </a:cubicBezTo>
                  <a:cubicBezTo>
                    <a:pt x="34" y="0"/>
                    <a:pt x="20" y="3"/>
                    <a:pt x="17" y="7"/>
                  </a:cubicBezTo>
                  <a:cubicBezTo>
                    <a:pt x="13" y="10"/>
                    <a:pt x="4" y="9"/>
                    <a:pt x="4" y="11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6" name="Freeform 67">
              <a:extLst>
                <a:ext uri="{FF2B5EF4-FFF2-40B4-BE49-F238E27FC236}">
                  <a16:creationId xmlns:a16="http://schemas.microsoft.com/office/drawing/2014/main" id="{50D655C3-7BF8-0843-A85B-A58762C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988" y="4681084"/>
              <a:ext cx="100013" cy="96838"/>
            </a:xfrm>
            <a:custGeom>
              <a:avLst/>
              <a:gdLst>
                <a:gd name="T0" fmla="*/ 21 w 29"/>
                <a:gd name="T1" fmla="*/ 25 h 28"/>
                <a:gd name="T2" fmla="*/ 27 w 29"/>
                <a:gd name="T3" fmla="*/ 16 h 28"/>
                <a:gd name="T4" fmla="*/ 28 w 29"/>
                <a:gd name="T5" fmla="*/ 6 h 28"/>
                <a:gd name="T6" fmla="*/ 21 w 29"/>
                <a:gd name="T7" fmla="*/ 2 h 28"/>
                <a:gd name="T8" fmla="*/ 9 w 29"/>
                <a:gd name="T9" fmla="*/ 1 h 28"/>
                <a:gd name="T10" fmla="*/ 4 w 29"/>
                <a:gd name="T11" fmla="*/ 2 h 28"/>
                <a:gd name="T12" fmla="*/ 0 w 29"/>
                <a:gd name="T13" fmla="*/ 4 h 28"/>
                <a:gd name="T14" fmla="*/ 4 w 29"/>
                <a:gd name="T15" fmla="*/ 10 h 28"/>
                <a:gd name="T16" fmla="*/ 10 w 29"/>
                <a:gd name="T17" fmla="*/ 18 h 28"/>
                <a:gd name="T18" fmla="*/ 17 w 29"/>
                <a:gd name="T19" fmla="*/ 25 h 28"/>
                <a:gd name="T20" fmla="*/ 21 w 29"/>
                <a:gd name="T21" fmla="*/ 28 h 28"/>
                <a:gd name="T22" fmla="*/ 21 w 29"/>
                <a:gd name="T23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8">
                  <a:moveTo>
                    <a:pt x="21" y="25"/>
                  </a:moveTo>
                  <a:cubicBezTo>
                    <a:pt x="21" y="24"/>
                    <a:pt x="26" y="16"/>
                    <a:pt x="27" y="16"/>
                  </a:cubicBezTo>
                  <a:cubicBezTo>
                    <a:pt x="28" y="16"/>
                    <a:pt x="29" y="9"/>
                    <a:pt x="28" y="6"/>
                  </a:cubicBezTo>
                  <a:cubicBezTo>
                    <a:pt x="24" y="3"/>
                    <a:pt x="21" y="2"/>
                    <a:pt x="21" y="2"/>
                  </a:cubicBezTo>
                  <a:cubicBezTo>
                    <a:pt x="21" y="2"/>
                    <a:pt x="10" y="2"/>
                    <a:pt x="9" y="1"/>
                  </a:cubicBezTo>
                  <a:cubicBezTo>
                    <a:pt x="7" y="0"/>
                    <a:pt x="5" y="3"/>
                    <a:pt x="4" y="2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0" y="6"/>
                    <a:pt x="4" y="7"/>
                    <a:pt x="4" y="10"/>
                  </a:cubicBezTo>
                  <a:cubicBezTo>
                    <a:pt x="4" y="12"/>
                    <a:pt x="10" y="16"/>
                    <a:pt x="10" y="18"/>
                  </a:cubicBezTo>
                  <a:cubicBezTo>
                    <a:pt x="10" y="19"/>
                    <a:pt x="14" y="21"/>
                    <a:pt x="17" y="25"/>
                  </a:cubicBezTo>
                  <a:cubicBezTo>
                    <a:pt x="18" y="26"/>
                    <a:pt x="20" y="27"/>
                    <a:pt x="21" y="28"/>
                  </a:cubicBezTo>
                  <a:cubicBezTo>
                    <a:pt x="21" y="27"/>
                    <a:pt x="21" y="26"/>
                    <a:pt x="21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7" name="Freeform 68">
              <a:extLst>
                <a:ext uri="{FF2B5EF4-FFF2-40B4-BE49-F238E27FC236}">
                  <a16:creationId xmlns:a16="http://schemas.microsoft.com/office/drawing/2014/main" id="{1CAF59FC-D925-9549-82EA-2F4E2F27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3600" y="4636634"/>
              <a:ext cx="149225" cy="131763"/>
            </a:xfrm>
            <a:custGeom>
              <a:avLst/>
              <a:gdLst>
                <a:gd name="T0" fmla="*/ 25 w 43"/>
                <a:gd name="T1" fmla="*/ 31 h 38"/>
                <a:gd name="T2" fmla="*/ 19 w 43"/>
                <a:gd name="T3" fmla="*/ 23 h 38"/>
                <a:gd name="T4" fmla="*/ 15 w 43"/>
                <a:gd name="T5" fmla="*/ 17 h 38"/>
                <a:gd name="T6" fmla="*/ 19 w 43"/>
                <a:gd name="T7" fmla="*/ 15 h 38"/>
                <a:gd name="T8" fmla="*/ 24 w 43"/>
                <a:gd name="T9" fmla="*/ 14 h 38"/>
                <a:gd name="T10" fmla="*/ 36 w 43"/>
                <a:gd name="T11" fmla="*/ 15 h 38"/>
                <a:gd name="T12" fmla="*/ 43 w 43"/>
                <a:gd name="T13" fmla="*/ 19 h 38"/>
                <a:gd name="T14" fmla="*/ 43 w 43"/>
                <a:gd name="T15" fmla="*/ 17 h 38"/>
                <a:gd name="T16" fmla="*/ 40 w 43"/>
                <a:gd name="T17" fmla="*/ 11 h 38"/>
                <a:gd name="T18" fmla="*/ 38 w 43"/>
                <a:gd name="T19" fmla="*/ 6 h 38"/>
                <a:gd name="T20" fmla="*/ 36 w 43"/>
                <a:gd name="T21" fmla="*/ 7 h 38"/>
                <a:gd name="T22" fmla="*/ 27 w 43"/>
                <a:gd name="T23" fmla="*/ 5 h 38"/>
                <a:gd name="T24" fmla="*/ 21 w 43"/>
                <a:gd name="T25" fmla="*/ 0 h 38"/>
                <a:gd name="T26" fmla="*/ 16 w 43"/>
                <a:gd name="T27" fmla="*/ 4 h 38"/>
                <a:gd name="T28" fmla="*/ 14 w 43"/>
                <a:gd name="T29" fmla="*/ 8 h 38"/>
                <a:gd name="T30" fmla="*/ 11 w 43"/>
                <a:gd name="T31" fmla="*/ 11 h 38"/>
                <a:gd name="T32" fmla="*/ 6 w 43"/>
                <a:gd name="T33" fmla="*/ 11 h 38"/>
                <a:gd name="T34" fmla="*/ 0 w 43"/>
                <a:gd name="T35" fmla="*/ 12 h 38"/>
                <a:gd name="T36" fmla="*/ 2 w 43"/>
                <a:gd name="T37" fmla="*/ 15 h 38"/>
                <a:gd name="T38" fmla="*/ 8 w 43"/>
                <a:gd name="T39" fmla="*/ 18 h 38"/>
                <a:gd name="T40" fmla="*/ 15 w 43"/>
                <a:gd name="T41" fmla="*/ 29 h 38"/>
                <a:gd name="T42" fmla="*/ 22 w 43"/>
                <a:gd name="T43" fmla="*/ 33 h 38"/>
                <a:gd name="T44" fmla="*/ 28 w 43"/>
                <a:gd name="T45" fmla="*/ 36 h 38"/>
                <a:gd name="T46" fmla="*/ 32 w 43"/>
                <a:gd name="T47" fmla="*/ 38 h 38"/>
                <a:gd name="T48" fmla="*/ 25 w 43"/>
                <a:gd name="T49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8">
                  <a:moveTo>
                    <a:pt x="25" y="31"/>
                  </a:moveTo>
                  <a:cubicBezTo>
                    <a:pt x="25" y="29"/>
                    <a:pt x="19" y="25"/>
                    <a:pt x="19" y="23"/>
                  </a:cubicBezTo>
                  <a:cubicBezTo>
                    <a:pt x="19" y="20"/>
                    <a:pt x="15" y="19"/>
                    <a:pt x="15" y="17"/>
                  </a:cubicBezTo>
                  <a:cubicBezTo>
                    <a:pt x="15" y="15"/>
                    <a:pt x="17" y="14"/>
                    <a:pt x="19" y="15"/>
                  </a:cubicBezTo>
                  <a:cubicBezTo>
                    <a:pt x="20" y="16"/>
                    <a:pt x="22" y="13"/>
                    <a:pt x="24" y="14"/>
                  </a:cubicBezTo>
                  <a:cubicBezTo>
                    <a:pt x="25" y="15"/>
                    <a:pt x="36" y="15"/>
                    <a:pt x="36" y="15"/>
                  </a:cubicBezTo>
                  <a:cubicBezTo>
                    <a:pt x="36" y="15"/>
                    <a:pt x="39" y="16"/>
                    <a:pt x="43" y="19"/>
                  </a:cubicBezTo>
                  <a:cubicBezTo>
                    <a:pt x="43" y="18"/>
                    <a:pt x="43" y="17"/>
                    <a:pt x="43" y="17"/>
                  </a:cubicBezTo>
                  <a:cubicBezTo>
                    <a:pt x="42" y="15"/>
                    <a:pt x="43" y="12"/>
                    <a:pt x="40" y="11"/>
                  </a:cubicBezTo>
                  <a:cubicBezTo>
                    <a:pt x="39" y="11"/>
                    <a:pt x="39" y="8"/>
                    <a:pt x="38" y="6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33" y="8"/>
                    <a:pt x="29" y="7"/>
                    <a:pt x="27" y="5"/>
                  </a:cubicBezTo>
                  <a:cubicBezTo>
                    <a:pt x="26" y="4"/>
                    <a:pt x="22" y="1"/>
                    <a:pt x="21" y="0"/>
                  </a:cubicBezTo>
                  <a:cubicBezTo>
                    <a:pt x="20" y="1"/>
                    <a:pt x="17" y="3"/>
                    <a:pt x="16" y="4"/>
                  </a:cubicBezTo>
                  <a:cubicBezTo>
                    <a:pt x="14" y="4"/>
                    <a:pt x="15" y="8"/>
                    <a:pt x="14" y="8"/>
                  </a:cubicBezTo>
                  <a:cubicBezTo>
                    <a:pt x="12" y="8"/>
                    <a:pt x="11" y="10"/>
                    <a:pt x="11" y="11"/>
                  </a:cubicBezTo>
                  <a:cubicBezTo>
                    <a:pt x="11" y="12"/>
                    <a:pt x="7" y="10"/>
                    <a:pt x="6" y="11"/>
                  </a:cubicBezTo>
                  <a:cubicBezTo>
                    <a:pt x="5" y="11"/>
                    <a:pt x="2" y="12"/>
                    <a:pt x="0" y="12"/>
                  </a:cubicBezTo>
                  <a:cubicBezTo>
                    <a:pt x="1" y="14"/>
                    <a:pt x="0" y="15"/>
                    <a:pt x="2" y="15"/>
                  </a:cubicBezTo>
                  <a:cubicBezTo>
                    <a:pt x="4" y="15"/>
                    <a:pt x="8" y="15"/>
                    <a:pt x="8" y="18"/>
                  </a:cubicBezTo>
                  <a:cubicBezTo>
                    <a:pt x="8" y="21"/>
                    <a:pt x="13" y="27"/>
                    <a:pt x="15" y="29"/>
                  </a:cubicBezTo>
                  <a:cubicBezTo>
                    <a:pt x="17" y="31"/>
                    <a:pt x="21" y="31"/>
                    <a:pt x="22" y="33"/>
                  </a:cubicBezTo>
                  <a:cubicBezTo>
                    <a:pt x="22" y="35"/>
                    <a:pt x="25" y="36"/>
                    <a:pt x="28" y="36"/>
                  </a:cubicBezTo>
                  <a:cubicBezTo>
                    <a:pt x="29" y="37"/>
                    <a:pt x="31" y="37"/>
                    <a:pt x="32" y="38"/>
                  </a:cubicBezTo>
                  <a:cubicBezTo>
                    <a:pt x="29" y="34"/>
                    <a:pt x="25" y="32"/>
                    <a:pt x="25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8" name="Freeform 69">
              <a:extLst>
                <a:ext uri="{FF2B5EF4-FFF2-40B4-BE49-F238E27FC236}">
                  <a16:creationId xmlns:a16="http://schemas.microsoft.com/office/drawing/2014/main" id="{B2A5E1CC-C9B5-5640-847E-AF1C96FFC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9650" y="4774746"/>
              <a:ext cx="52388" cy="101600"/>
            </a:xfrm>
            <a:custGeom>
              <a:avLst/>
              <a:gdLst>
                <a:gd name="T0" fmla="*/ 10 w 15"/>
                <a:gd name="T1" fmla="*/ 25 h 29"/>
                <a:gd name="T2" fmla="*/ 12 w 15"/>
                <a:gd name="T3" fmla="*/ 22 h 29"/>
                <a:gd name="T4" fmla="*/ 14 w 15"/>
                <a:gd name="T5" fmla="*/ 17 h 29"/>
                <a:gd name="T6" fmla="*/ 15 w 15"/>
                <a:gd name="T7" fmla="*/ 17 h 29"/>
                <a:gd name="T8" fmla="*/ 10 w 15"/>
                <a:gd name="T9" fmla="*/ 12 h 29"/>
                <a:gd name="T10" fmla="*/ 11 w 15"/>
                <a:gd name="T11" fmla="*/ 4 h 29"/>
                <a:gd name="T12" fmla="*/ 4 w 15"/>
                <a:gd name="T13" fmla="*/ 0 h 29"/>
                <a:gd name="T14" fmla="*/ 0 w 15"/>
                <a:gd name="T15" fmla="*/ 5 h 29"/>
                <a:gd name="T16" fmla="*/ 2 w 15"/>
                <a:gd name="T17" fmla="*/ 10 h 29"/>
                <a:gd name="T18" fmla="*/ 2 w 15"/>
                <a:gd name="T19" fmla="*/ 22 h 29"/>
                <a:gd name="T20" fmla="*/ 7 w 15"/>
                <a:gd name="T21" fmla="*/ 29 h 29"/>
                <a:gd name="T22" fmla="*/ 10 w 15"/>
                <a:gd name="T2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9">
                  <a:moveTo>
                    <a:pt x="10" y="25"/>
                  </a:moveTo>
                  <a:cubicBezTo>
                    <a:pt x="11" y="24"/>
                    <a:pt x="10" y="23"/>
                    <a:pt x="12" y="22"/>
                  </a:cubicBezTo>
                  <a:cubicBezTo>
                    <a:pt x="13" y="20"/>
                    <a:pt x="14" y="18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2" y="15"/>
                    <a:pt x="11" y="14"/>
                    <a:pt x="10" y="12"/>
                  </a:cubicBezTo>
                  <a:cubicBezTo>
                    <a:pt x="9" y="10"/>
                    <a:pt x="10" y="6"/>
                    <a:pt x="11" y="4"/>
                  </a:cubicBezTo>
                  <a:cubicBezTo>
                    <a:pt x="9" y="3"/>
                    <a:pt x="5" y="0"/>
                    <a:pt x="4" y="0"/>
                  </a:cubicBezTo>
                  <a:cubicBezTo>
                    <a:pt x="3" y="0"/>
                    <a:pt x="1" y="3"/>
                    <a:pt x="0" y="5"/>
                  </a:cubicBezTo>
                  <a:cubicBezTo>
                    <a:pt x="3" y="7"/>
                    <a:pt x="4" y="8"/>
                    <a:pt x="2" y="10"/>
                  </a:cubicBezTo>
                  <a:cubicBezTo>
                    <a:pt x="0" y="13"/>
                    <a:pt x="0" y="20"/>
                    <a:pt x="2" y="22"/>
                  </a:cubicBezTo>
                  <a:cubicBezTo>
                    <a:pt x="4" y="24"/>
                    <a:pt x="5" y="28"/>
                    <a:pt x="7" y="29"/>
                  </a:cubicBezTo>
                  <a:cubicBezTo>
                    <a:pt x="8" y="27"/>
                    <a:pt x="8" y="25"/>
                    <a:pt x="10" y="2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9" name="Freeform 70">
              <a:extLst>
                <a:ext uri="{FF2B5EF4-FFF2-40B4-BE49-F238E27FC236}">
                  <a16:creationId xmlns:a16="http://schemas.microsoft.com/office/drawing/2014/main" id="{F3587BC8-7FEB-DC48-9F96-CD3142DF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300" y="4549321"/>
              <a:ext cx="207963" cy="90488"/>
            </a:xfrm>
            <a:custGeom>
              <a:avLst/>
              <a:gdLst>
                <a:gd name="T0" fmla="*/ 51 w 60"/>
                <a:gd name="T1" fmla="*/ 2 h 26"/>
                <a:gd name="T2" fmla="*/ 43 w 60"/>
                <a:gd name="T3" fmla="*/ 0 h 26"/>
                <a:gd name="T4" fmla="*/ 42 w 60"/>
                <a:gd name="T5" fmla="*/ 3 h 26"/>
                <a:gd name="T6" fmla="*/ 35 w 60"/>
                <a:gd name="T7" fmla="*/ 4 h 26"/>
                <a:gd name="T8" fmla="*/ 31 w 60"/>
                <a:gd name="T9" fmla="*/ 7 h 26"/>
                <a:gd name="T10" fmla="*/ 27 w 60"/>
                <a:gd name="T11" fmla="*/ 12 h 26"/>
                <a:gd name="T12" fmla="*/ 24 w 60"/>
                <a:gd name="T13" fmla="*/ 14 h 26"/>
                <a:gd name="T14" fmla="*/ 16 w 60"/>
                <a:gd name="T15" fmla="*/ 16 h 26"/>
                <a:gd name="T16" fmla="*/ 11 w 60"/>
                <a:gd name="T17" fmla="*/ 16 h 26"/>
                <a:gd name="T18" fmla="*/ 7 w 60"/>
                <a:gd name="T19" fmla="*/ 17 h 26"/>
                <a:gd name="T20" fmla="*/ 2 w 60"/>
                <a:gd name="T21" fmla="*/ 15 h 26"/>
                <a:gd name="T22" fmla="*/ 1 w 60"/>
                <a:gd name="T23" fmla="*/ 20 h 26"/>
                <a:gd name="T24" fmla="*/ 5 w 60"/>
                <a:gd name="T25" fmla="*/ 22 h 26"/>
                <a:gd name="T26" fmla="*/ 10 w 60"/>
                <a:gd name="T27" fmla="*/ 23 h 26"/>
                <a:gd name="T28" fmla="*/ 15 w 60"/>
                <a:gd name="T29" fmla="*/ 21 h 26"/>
                <a:gd name="T30" fmla="*/ 22 w 60"/>
                <a:gd name="T31" fmla="*/ 20 h 26"/>
                <a:gd name="T32" fmla="*/ 23 w 60"/>
                <a:gd name="T33" fmla="*/ 24 h 26"/>
                <a:gd name="T34" fmla="*/ 30 w 60"/>
                <a:gd name="T35" fmla="*/ 25 h 26"/>
                <a:gd name="T36" fmla="*/ 39 w 60"/>
                <a:gd name="T37" fmla="*/ 26 h 26"/>
                <a:gd name="T38" fmla="*/ 46 w 60"/>
                <a:gd name="T39" fmla="*/ 24 h 26"/>
                <a:gd name="T40" fmla="*/ 52 w 60"/>
                <a:gd name="T41" fmla="*/ 22 h 26"/>
                <a:gd name="T42" fmla="*/ 52 w 60"/>
                <a:gd name="T43" fmla="*/ 22 h 26"/>
                <a:gd name="T44" fmla="*/ 53 w 60"/>
                <a:gd name="T45" fmla="*/ 20 h 26"/>
                <a:gd name="T46" fmla="*/ 54 w 60"/>
                <a:gd name="T47" fmla="*/ 17 h 26"/>
                <a:gd name="T48" fmla="*/ 55 w 60"/>
                <a:gd name="T49" fmla="*/ 14 h 26"/>
                <a:gd name="T50" fmla="*/ 59 w 60"/>
                <a:gd name="T51" fmla="*/ 12 h 26"/>
                <a:gd name="T52" fmla="*/ 60 w 60"/>
                <a:gd name="T53" fmla="*/ 9 h 26"/>
                <a:gd name="T54" fmla="*/ 57 w 60"/>
                <a:gd name="T55" fmla="*/ 3 h 26"/>
                <a:gd name="T56" fmla="*/ 51 w 6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6">
                  <a:moveTo>
                    <a:pt x="51" y="2"/>
                  </a:moveTo>
                  <a:cubicBezTo>
                    <a:pt x="49" y="0"/>
                    <a:pt x="43" y="0"/>
                    <a:pt x="43" y="0"/>
                  </a:cubicBezTo>
                  <a:cubicBezTo>
                    <a:pt x="43" y="0"/>
                    <a:pt x="43" y="2"/>
                    <a:pt x="42" y="3"/>
                  </a:cubicBezTo>
                  <a:cubicBezTo>
                    <a:pt x="41" y="4"/>
                    <a:pt x="37" y="4"/>
                    <a:pt x="35" y="4"/>
                  </a:cubicBezTo>
                  <a:cubicBezTo>
                    <a:pt x="34" y="5"/>
                    <a:pt x="31" y="5"/>
                    <a:pt x="31" y="7"/>
                  </a:cubicBezTo>
                  <a:cubicBezTo>
                    <a:pt x="30" y="8"/>
                    <a:pt x="26" y="7"/>
                    <a:pt x="27" y="12"/>
                  </a:cubicBezTo>
                  <a:cubicBezTo>
                    <a:pt x="29" y="16"/>
                    <a:pt x="25" y="14"/>
                    <a:pt x="24" y="14"/>
                  </a:cubicBezTo>
                  <a:cubicBezTo>
                    <a:pt x="23" y="13"/>
                    <a:pt x="17" y="14"/>
                    <a:pt x="16" y="16"/>
                  </a:cubicBezTo>
                  <a:cubicBezTo>
                    <a:pt x="15" y="17"/>
                    <a:pt x="13" y="17"/>
                    <a:pt x="11" y="16"/>
                  </a:cubicBezTo>
                  <a:cubicBezTo>
                    <a:pt x="10" y="15"/>
                    <a:pt x="8" y="15"/>
                    <a:pt x="7" y="17"/>
                  </a:cubicBezTo>
                  <a:cubicBezTo>
                    <a:pt x="5" y="18"/>
                    <a:pt x="4" y="15"/>
                    <a:pt x="2" y="15"/>
                  </a:cubicBezTo>
                  <a:cubicBezTo>
                    <a:pt x="0" y="16"/>
                    <a:pt x="1" y="19"/>
                    <a:pt x="1" y="20"/>
                  </a:cubicBezTo>
                  <a:cubicBezTo>
                    <a:pt x="1" y="20"/>
                    <a:pt x="4" y="23"/>
                    <a:pt x="5" y="22"/>
                  </a:cubicBezTo>
                  <a:cubicBezTo>
                    <a:pt x="7" y="21"/>
                    <a:pt x="9" y="22"/>
                    <a:pt x="10" y="23"/>
                  </a:cubicBezTo>
                  <a:cubicBezTo>
                    <a:pt x="12" y="24"/>
                    <a:pt x="14" y="22"/>
                    <a:pt x="15" y="21"/>
                  </a:cubicBezTo>
                  <a:cubicBezTo>
                    <a:pt x="16" y="20"/>
                    <a:pt x="21" y="20"/>
                    <a:pt x="22" y="20"/>
                  </a:cubicBezTo>
                  <a:cubicBezTo>
                    <a:pt x="22" y="20"/>
                    <a:pt x="22" y="23"/>
                    <a:pt x="23" y="24"/>
                  </a:cubicBezTo>
                  <a:cubicBezTo>
                    <a:pt x="24" y="24"/>
                    <a:pt x="27" y="25"/>
                    <a:pt x="30" y="25"/>
                  </a:cubicBezTo>
                  <a:cubicBezTo>
                    <a:pt x="33" y="25"/>
                    <a:pt x="38" y="26"/>
                    <a:pt x="39" y="26"/>
                  </a:cubicBezTo>
                  <a:cubicBezTo>
                    <a:pt x="41" y="26"/>
                    <a:pt x="43" y="24"/>
                    <a:pt x="46" y="24"/>
                  </a:cubicBezTo>
                  <a:cubicBezTo>
                    <a:pt x="50" y="24"/>
                    <a:pt x="51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0"/>
                    <a:pt x="53" y="20"/>
                  </a:cubicBezTo>
                  <a:cubicBezTo>
                    <a:pt x="54" y="20"/>
                    <a:pt x="54" y="18"/>
                    <a:pt x="54" y="17"/>
                  </a:cubicBezTo>
                  <a:cubicBezTo>
                    <a:pt x="55" y="16"/>
                    <a:pt x="54" y="13"/>
                    <a:pt x="55" y="14"/>
                  </a:cubicBezTo>
                  <a:cubicBezTo>
                    <a:pt x="57" y="14"/>
                    <a:pt x="59" y="14"/>
                    <a:pt x="59" y="12"/>
                  </a:cubicBezTo>
                  <a:cubicBezTo>
                    <a:pt x="59" y="11"/>
                    <a:pt x="59" y="10"/>
                    <a:pt x="60" y="9"/>
                  </a:cubicBezTo>
                  <a:cubicBezTo>
                    <a:pt x="58" y="7"/>
                    <a:pt x="57" y="3"/>
                    <a:pt x="57" y="3"/>
                  </a:cubicBezTo>
                  <a:cubicBezTo>
                    <a:pt x="57" y="3"/>
                    <a:pt x="53" y="4"/>
                    <a:pt x="5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0" name="Freeform 71">
              <a:extLst>
                <a:ext uri="{FF2B5EF4-FFF2-40B4-BE49-F238E27FC236}">
                  <a16:creationId xmlns:a16="http://schemas.microsoft.com/office/drawing/2014/main" id="{989638B8-1B5F-5E47-A9AB-C01EF482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0275" y="4560434"/>
              <a:ext cx="180975" cy="103188"/>
            </a:xfrm>
            <a:custGeom>
              <a:avLst/>
              <a:gdLst>
                <a:gd name="T0" fmla="*/ 50 w 52"/>
                <a:gd name="T1" fmla="*/ 6 h 30"/>
                <a:gd name="T2" fmla="*/ 48 w 52"/>
                <a:gd name="T3" fmla="*/ 4 h 30"/>
                <a:gd name="T4" fmla="*/ 43 w 52"/>
                <a:gd name="T5" fmla="*/ 3 h 30"/>
                <a:gd name="T6" fmla="*/ 36 w 52"/>
                <a:gd name="T7" fmla="*/ 0 h 30"/>
                <a:gd name="T8" fmla="*/ 29 w 52"/>
                <a:gd name="T9" fmla="*/ 5 h 30"/>
                <a:gd name="T10" fmla="*/ 20 w 52"/>
                <a:gd name="T11" fmla="*/ 8 h 30"/>
                <a:gd name="T12" fmla="*/ 9 w 52"/>
                <a:gd name="T13" fmla="*/ 8 h 30"/>
                <a:gd name="T14" fmla="*/ 8 w 52"/>
                <a:gd name="T15" fmla="*/ 6 h 30"/>
                <a:gd name="T16" fmla="*/ 7 w 52"/>
                <a:gd name="T17" fmla="*/ 9 h 30"/>
                <a:gd name="T18" fmla="*/ 3 w 52"/>
                <a:gd name="T19" fmla="*/ 11 h 30"/>
                <a:gd name="T20" fmla="*/ 2 w 52"/>
                <a:gd name="T21" fmla="*/ 14 h 30"/>
                <a:gd name="T22" fmla="*/ 1 w 52"/>
                <a:gd name="T23" fmla="*/ 17 h 30"/>
                <a:gd name="T24" fmla="*/ 0 w 52"/>
                <a:gd name="T25" fmla="*/ 19 h 30"/>
                <a:gd name="T26" fmla="*/ 2 w 52"/>
                <a:gd name="T27" fmla="*/ 22 h 30"/>
                <a:gd name="T28" fmla="*/ 2 w 52"/>
                <a:gd name="T29" fmla="*/ 22 h 30"/>
                <a:gd name="T30" fmla="*/ 8 w 52"/>
                <a:gd name="T31" fmla="*/ 27 h 30"/>
                <a:gd name="T32" fmla="*/ 17 w 52"/>
                <a:gd name="T33" fmla="*/ 29 h 30"/>
                <a:gd name="T34" fmla="*/ 28 w 52"/>
                <a:gd name="T35" fmla="*/ 26 h 30"/>
                <a:gd name="T36" fmla="*/ 31 w 52"/>
                <a:gd name="T37" fmla="*/ 27 h 30"/>
                <a:gd name="T38" fmla="*/ 33 w 52"/>
                <a:gd name="T39" fmla="*/ 27 h 30"/>
                <a:gd name="T40" fmla="*/ 38 w 52"/>
                <a:gd name="T41" fmla="*/ 24 h 30"/>
                <a:gd name="T42" fmla="*/ 46 w 52"/>
                <a:gd name="T43" fmla="*/ 12 h 30"/>
                <a:gd name="T44" fmla="*/ 51 w 52"/>
                <a:gd name="T45" fmla="*/ 8 h 30"/>
                <a:gd name="T46" fmla="*/ 50 w 52"/>
                <a:gd name="T47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" h="30">
                  <a:moveTo>
                    <a:pt x="50" y="6"/>
                  </a:moveTo>
                  <a:cubicBezTo>
                    <a:pt x="50" y="5"/>
                    <a:pt x="49" y="5"/>
                    <a:pt x="48" y="4"/>
                  </a:cubicBezTo>
                  <a:cubicBezTo>
                    <a:pt x="46" y="4"/>
                    <a:pt x="44" y="3"/>
                    <a:pt x="43" y="3"/>
                  </a:cubicBezTo>
                  <a:cubicBezTo>
                    <a:pt x="42" y="1"/>
                    <a:pt x="37" y="1"/>
                    <a:pt x="36" y="0"/>
                  </a:cubicBezTo>
                  <a:cubicBezTo>
                    <a:pt x="35" y="0"/>
                    <a:pt x="30" y="5"/>
                    <a:pt x="29" y="5"/>
                  </a:cubicBezTo>
                  <a:cubicBezTo>
                    <a:pt x="27" y="5"/>
                    <a:pt x="20" y="6"/>
                    <a:pt x="20" y="8"/>
                  </a:cubicBezTo>
                  <a:cubicBezTo>
                    <a:pt x="20" y="10"/>
                    <a:pt x="12" y="10"/>
                    <a:pt x="9" y="8"/>
                  </a:cubicBezTo>
                  <a:cubicBezTo>
                    <a:pt x="9" y="7"/>
                    <a:pt x="8" y="7"/>
                    <a:pt x="8" y="6"/>
                  </a:cubicBezTo>
                  <a:cubicBezTo>
                    <a:pt x="7" y="7"/>
                    <a:pt x="7" y="8"/>
                    <a:pt x="7" y="9"/>
                  </a:cubicBezTo>
                  <a:cubicBezTo>
                    <a:pt x="7" y="11"/>
                    <a:pt x="5" y="11"/>
                    <a:pt x="3" y="11"/>
                  </a:cubicBezTo>
                  <a:cubicBezTo>
                    <a:pt x="2" y="10"/>
                    <a:pt x="3" y="13"/>
                    <a:pt x="2" y="14"/>
                  </a:cubicBezTo>
                  <a:cubicBezTo>
                    <a:pt x="2" y="15"/>
                    <a:pt x="2" y="17"/>
                    <a:pt x="1" y="17"/>
                  </a:cubicBezTo>
                  <a:cubicBezTo>
                    <a:pt x="0" y="17"/>
                    <a:pt x="0" y="18"/>
                    <a:pt x="0" y="19"/>
                  </a:cubicBezTo>
                  <a:cubicBezTo>
                    <a:pt x="0" y="19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7" y="26"/>
                    <a:pt x="8" y="27"/>
                  </a:cubicBezTo>
                  <a:cubicBezTo>
                    <a:pt x="10" y="29"/>
                    <a:pt x="14" y="30"/>
                    <a:pt x="17" y="29"/>
                  </a:cubicBezTo>
                  <a:cubicBezTo>
                    <a:pt x="19" y="29"/>
                    <a:pt x="28" y="26"/>
                    <a:pt x="28" y="26"/>
                  </a:cubicBezTo>
                  <a:cubicBezTo>
                    <a:pt x="28" y="26"/>
                    <a:pt x="30" y="27"/>
                    <a:pt x="31" y="27"/>
                  </a:cubicBezTo>
                  <a:cubicBezTo>
                    <a:pt x="31" y="27"/>
                    <a:pt x="32" y="27"/>
                    <a:pt x="33" y="27"/>
                  </a:cubicBezTo>
                  <a:cubicBezTo>
                    <a:pt x="34" y="27"/>
                    <a:pt x="36" y="26"/>
                    <a:pt x="38" y="24"/>
                  </a:cubicBezTo>
                  <a:cubicBezTo>
                    <a:pt x="41" y="21"/>
                    <a:pt x="44" y="12"/>
                    <a:pt x="46" y="12"/>
                  </a:cubicBezTo>
                  <a:cubicBezTo>
                    <a:pt x="47" y="11"/>
                    <a:pt x="49" y="9"/>
                    <a:pt x="51" y="8"/>
                  </a:cubicBezTo>
                  <a:cubicBezTo>
                    <a:pt x="52" y="7"/>
                    <a:pt x="52" y="6"/>
                    <a:pt x="50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1" name="Freeform 72">
              <a:extLst>
                <a:ext uri="{FF2B5EF4-FFF2-40B4-BE49-F238E27FC236}">
                  <a16:creationId xmlns:a16="http://schemas.microsoft.com/office/drawing/2014/main" id="{17B99448-95E1-7245-A7F6-B9CD43FD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325" y="4473121"/>
              <a:ext cx="177800" cy="90488"/>
            </a:xfrm>
            <a:custGeom>
              <a:avLst/>
              <a:gdLst>
                <a:gd name="T0" fmla="*/ 48 w 51"/>
                <a:gd name="T1" fmla="*/ 12 h 26"/>
                <a:gd name="T2" fmla="*/ 43 w 51"/>
                <a:gd name="T3" fmla="*/ 11 h 26"/>
                <a:gd name="T4" fmla="*/ 41 w 51"/>
                <a:gd name="T5" fmla="*/ 8 h 26"/>
                <a:gd name="T6" fmla="*/ 36 w 51"/>
                <a:gd name="T7" fmla="*/ 9 h 26"/>
                <a:gd name="T8" fmla="*/ 32 w 51"/>
                <a:gd name="T9" fmla="*/ 7 h 26"/>
                <a:gd name="T10" fmla="*/ 27 w 51"/>
                <a:gd name="T11" fmla="*/ 3 h 26"/>
                <a:gd name="T12" fmla="*/ 22 w 51"/>
                <a:gd name="T13" fmla="*/ 1 h 26"/>
                <a:gd name="T14" fmla="*/ 22 w 51"/>
                <a:gd name="T15" fmla="*/ 1 h 26"/>
                <a:gd name="T16" fmla="*/ 17 w 51"/>
                <a:gd name="T17" fmla="*/ 2 h 26"/>
                <a:gd name="T18" fmla="*/ 11 w 51"/>
                <a:gd name="T19" fmla="*/ 5 h 26"/>
                <a:gd name="T20" fmla="*/ 2 w 51"/>
                <a:gd name="T21" fmla="*/ 8 h 26"/>
                <a:gd name="T22" fmla="*/ 3 w 51"/>
                <a:gd name="T23" fmla="*/ 12 h 26"/>
                <a:gd name="T24" fmla="*/ 6 w 51"/>
                <a:gd name="T25" fmla="*/ 19 h 26"/>
                <a:gd name="T26" fmla="*/ 14 w 51"/>
                <a:gd name="T27" fmla="*/ 25 h 26"/>
                <a:gd name="T28" fmla="*/ 14 w 51"/>
                <a:gd name="T29" fmla="*/ 26 h 26"/>
                <a:gd name="T30" fmla="*/ 21 w 51"/>
                <a:gd name="T31" fmla="*/ 25 h 26"/>
                <a:gd name="T32" fmla="*/ 22 w 51"/>
                <a:gd name="T33" fmla="*/ 22 h 26"/>
                <a:gd name="T34" fmla="*/ 30 w 51"/>
                <a:gd name="T35" fmla="*/ 24 h 26"/>
                <a:gd name="T36" fmla="*/ 36 w 51"/>
                <a:gd name="T37" fmla="*/ 25 h 26"/>
                <a:gd name="T38" fmla="*/ 36 w 51"/>
                <a:gd name="T39" fmla="*/ 26 h 26"/>
                <a:gd name="T40" fmla="*/ 39 w 51"/>
                <a:gd name="T41" fmla="*/ 24 h 26"/>
                <a:gd name="T42" fmla="*/ 46 w 51"/>
                <a:gd name="T43" fmla="*/ 20 h 26"/>
                <a:gd name="T44" fmla="*/ 51 w 51"/>
                <a:gd name="T45" fmla="*/ 16 h 26"/>
                <a:gd name="T46" fmla="*/ 48 w 51"/>
                <a:gd name="T4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26">
                  <a:moveTo>
                    <a:pt x="48" y="12"/>
                  </a:moveTo>
                  <a:cubicBezTo>
                    <a:pt x="47" y="11"/>
                    <a:pt x="43" y="12"/>
                    <a:pt x="43" y="11"/>
                  </a:cubicBezTo>
                  <a:cubicBezTo>
                    <a:pt x="43" y="10"/>
                    <a:pt x="43" y="8"/>
                    <a:pt x="41" y="8"/>
                  </a:cubicBezTo>
                  <a:cubicBezTo>
                    <a:pt x="39" y="8"/>
                    <a:pt x="37" y="7"/>
                    <a:pt x="36" y="9"/>
                  </a:cubicBezTo>
                  <a:cubicBezTo>
                    <a:pt x="36" y="11"/>
                    <a:pt x="32" y="8"/>
                    <a:pt x="32" y="7"/>
                  </a:cubicBezTo>
                  <a:cubicBezTo>
                    <a:pt x="32" y="6"/>
                    <a:pt x="31" y="5"/>
                    <a:pt x="27" y="3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2"/>
                    <a:pt x="19" y="0"/>
                    <a:pt x="17" y="2"/>
                  </a:cubicBezTo>
                  <a:cubicBezTo>
                    <a:pt x="16" y="3"/>
                    <a:pt x="13" y="3"/>
                    <a:pt x="11" y="5"/>
                  </a:cubicBezTo>
                  <a:cubicBezTo>
                    <a:pt x="9" y="6"/>
                    <a:pt x="5" y="7"/>
                    <a:pt x="2" y="8"/>
                  </a:cubicBezTo>
                  <a:cubicBezTo>
                    <a:pt x="0" y="8"/>
                    <a:pt x="2" y="10"/>
                    <a:pt x="3" y="12"/>
                  </a:cubicBezTo>
                  <a:cubicBezTo>
                    <a:pt x="4" y="14"/>
                    <a:pt x="4" y="18"/>
                    <a:pt x="6" y="19"/>
                  </a:cubicBezTo>
                  <a:cubicBezTo>
                    <a:pt x="7" y="20"/>
                    <a:pt x="13" y="24"/>
                    <a:pt x="14" y="25"/>
                  </a:cubicBezTo>
                  <a:cubicBezTo>
                    <a:pt x="14" y="25"/>
                    <a:pt x="14" y="25"/>
                    <a:pt x="14" y="26"/>
                  </a:cubicBezTo>
                  <a:cubicBezTo>
                    <a:pt x="16" y="26"/>
                    <a:pt x="20" y="26"/>
                    <a:pt x="21" y="25"/>
                  </a:cubicBezTo>
                  <a:cubicBezTo>
                    <a:pt x="22" y="24"/>
                    <a:pt x="22" y="22"/>
                    <a:pt x="22" y="22"/>
                  </a:cubicBezTo>
                  <a:cubicBezTo>
                    <a:pt x="22" y="22"/>
                    <a:pt x="28" y="22"/>
                    <a:pt x="30" y="24"/>
                  </a:cubicBezTo>
                  <a:cubicBezTo>
                    <a:pt x="32" y="26"/>
                    <a:pt x="36" y="25"/>
                    <a:pt x="36" y="25"/>
                  </a:cubicBezTo>
                  <a:cubicBezTo>
                    <a:pt x="36" y="25"/>
                    <a:pt x="36" y="25"/>
                    <a:pt x="36" y="26"/>
                  </a:cubicBezTo>
                  <a:cubicBezTo>
                    <a:pt x="37" y="25"/>
                    <a:pt x="38" y="24"/>
                    <a:pt x="39" y="24"/>
                  </a:cubicBezTo>
                  <a:cubicBezTo>
                    <a:pt x="41" y="23"/>
                    <a:pt x="44" y="23"/>
                    <a:pt x="46" y="20"/>
                  </a:cubicBezTo>
                  <a:cubicBezTo>
                    <a:pt x="48" y="18"/>
                    <a:pt x="49" y="17"/>
                    <a:pt x="51" y="16"/>
                  </a:cubicBezTo>
                  <a:cubicBezTo>
                    <a:pt x="50" y="15"/>
                    <a:pt x="49" y="13"/>
                    <a:pt x="48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2" name="Freeform 73">
              <a:extLst>
                <a:ext uri="{FF2B5EF4-FFF2-40B4-BE49-F238E27FC236}">
                  <a16:creationId xmlns:a16="http://schemas.microsoft.com/office/drawing/2014/main" id="{1BF2F0CC-A924-134F-80F3-34912181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7738" y="4528684"/>
              <a:ext cx="155575" cy="65088"/>
            </a:xfrm>
            <a:custGeom>
              <a:avLst/>
              <a:gdLst>
                <a:gd name="T0" fmla="*/ 34 w 45"/>
                <a:gd name="T1" fmla="*/ 2 h 19"/>
                <a:gd name="T2" fmla="*/ 28 w 45"/>
                <a:gd name="T3" fmla="*/ 1 h 19"/>
                <a:gd name="T4" fmla="*/ 21 w 45"/>
                <a:gd name="T5" fmla="*/ 0 h 19"/>
                <a:gd name="T6" fmla="*/ 16 w 45"/>
                <a:gd name="T7" fmla="*/ 1 h 19"/>
                <a:gd name="T8" fmla="*/ 15 w 45"/>
                <a:gd name="T9" fmla="*/ 0 h 19"/>
                <a:gd name="T10" fmla="*/ 10 w 45"/>
                <a:gd name="T11" fmla="*/ 4 h 19"/>
                <a:gd name="T12" fmla="*/ 3 w 45"/>
                <a:gd name="T13" fmla="*/ 8 h 19"/>
                <a:gd name="T14" fmla="*/ 0 w 45"/>
                <a:gd name="T15" fmla="*/ 10 h 19"/>
                <a:gd name="T16" fmla="*/ 4 w 45"/>
                <a:gd name="T17" fmla="*/ 17 h 19"/>
                <a:gd name="T18" fmla="*/ 15 w 45"/>
                <a:gd name="T19" fmla="*/ 17 h 19"/>
                <a:gd name="T20" fmla="*/ 24 w 45"/>
                <a:gd name="T21" fmla="*/ 14 h 19"/>
                <a:gd name="T22" fmla="*/ 31 w 45"/>
                <a:gd name="T23" fmla="*/ 9 h 19"/>
                <a:gd name="T24" fmla="*/ 38 w 45"/>
                <a:gd name="T25" fmla="*/ 12 h 19"/>
                <a:gd name="T26" fmla="*/ 43 w 45"/>
                <a:gd name="T27" fmla="*/ 13 h 19"/>
                <a:gd name="T28" fmla="*/ 42 w 45"/>
                <a:gd name="T29" fmla="*/ 11 h 19"/>
                <a:gd name="T30" fmla="*/ 45 w 45"/>
                <a:gd name="T31" fmla="*/ 5 h 19"/>
                <a:gd name="T32" fmla="*/ 45 w 45"/>
                <a:gd name="T33" fmla="*/ 5 h 19"/>
                <a:gd name="T34" fmla="*/ 41 w 45"/>
                <a:gd name="T35" fmla="*/ 3 h 19"/>
                <a:gd name="T36" fmla="*/ 34 w 45"/>
                <a:gd name="T3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19">
                  <a:moveTo>
                    <a:pt x="34" y="2"/>
                  </a:moveTo>
                  <a:cubicBezTo>
                    <a:pt x="31" y="2"/>
                    <a:pt x="30" y="0"/>
                    <a:pt x="28" y="1"/>
                  </a:cubicBezTo>
                  <a:cubicBezTo>
                    <a:pt x="26" y="2"/>
                    <a:pt x="22" y="1"/>
                    <a:pt x="21" y="0"/>
                  </a:cubicBezTo>
                  <a:cubicBezTo>
                    <a:pt x="20" y="0"/>
                    <a:pt x="18" y="2"/>
                    <a:pt x="16" y="1"/>
                  </a:cubicBezTo>
                  <a:cubicBezTo>
                    <a:pt x="16" y="1"/>
                    <a:pt x="15" y="0"/>
                    <a:pt x="15" y="0"/>
                  </a:cubicBezTo>
                  <a:cubicBezTo>
                    <a:pt x="13" y="1"/>
                    <a:pt x="12" y="2"/>
                    <a:pt x="10" y="4"/>
                  </a:cubicBezTo>
                  <a:cubicBezTo>
                    <a:pt x="8" y="7"/>
                    <a:pt x="5" y="7"/>
                    <a:pt x="3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1" y="12"/>
                    <a:pt x="3" y="15"/>
                    <a:pt x="4" y="17"/>
                  </a:cubicBezTo>
                  <a:cubicBezTo>
                    <a:pt x="7" y="19"/>
                    <a:pt x="15" y="19"/>
                    <a:pt x="15" y="17"/>
                  </a:cubicBezTo>
                  <a:cubicBezTo>
                    <a:pt x="15" y="15"/>
                    <a:pt x="22" y="14"/>
                    <a:pt x="24" y="14"/>
                  </a:cubicBezTo>
                  <a:cubicBezTo>
                    <a:pt x="25" y="14"/>
                    <a:pt x="30" y="9"/>
                    <a:pt x="31" y="9"/>
                  </a:cubicBezTo>
                  <a:cubicBezTo>
                    <a:pt x="32" y="10"/>
                    <a:pt x="37" y="10"/>
                    <a:pt x="38" y="12"/>
                  </a:cubicBezTo>
                  <a:cubicBezTo>
                    <a:pt x="39" y="12"/>
                    <a:pt x="41" y="13"/>
                    <a:pt x="43" y="13"/>
                  </a:cubicBezTo>
                  <a:cubicBezTo>
                    <a:pt x="42" y="13"/>
                    <a:pt x="42" y="12"/>
                    <a:pt x="42" y="11"/>
                  </a:cubicBezTo>
                  <a:cubicBezTo>
                    <a:pt x="42" y="9"/>
                    <a:pt x="44" y="6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3" y="4"/>
                    <a:pt x="41" y="4"/>
                    <a:pt x="41" y="3"/>
                  </a:cubicBezTo>
                  <a:cubicBezTo>
                    <a:pt x="40" y="3"/>
                    <a:pt x="37" y="2"/>
                    <a:pt x="3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3" name="Freeform 74">
              <a:extLst>
                <a:ext uri="{FF2B5EF4-FFF2-40B4-BE49-F238E27FC236}">
                  <a16:creationId xmlns:a16="http://schemas.microsoft.com/office/drawing/2014/main" id="{E7CFE4C1-8D6E-9646-9CF8-188D7984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963" y="4789034"/>
              <a:ext cx="104775" cy="173038"/>
            </a:xfrm>
            <a:custGeom>
              <a:avLst/>
              <a:gdLst>
                <a:gd name="T0" fmla="*/ 22 w 30"/>
                <a:gd name="T1" fmla="*/ 41 h 50"/>
                <a:gd name="T2" fmla="*/ 20 w 30"/>
                <a:gd name="T3" fmla="*/ 37 h 50"/>
                <a:gd name="T4" fmla="*/ 22 w 30"/>
                <a:gd name="T5" fmla="*/ 32 h 50"/>
                <a:gd name="T6" fmla="*/ 20 w 30"/>
                <a:gd name="T7" fmla="*/ 28 h 50"/>
                <a:gd name="T8" fmla="*/ 22 w 30"/>
                <a:gd name="T9" fmla="*/ 25 h 50"/>
                <a:gd name="T10" fmla="*/ 23 w 30"/>
                <a:gd name="T11" fmla="*/ 19 h 50"/>
                <a:gd name="T12" fmla="*/ 23 w 30"/>
                <a:gd name="T13" fmla="*/ 12 h 50"/>
                <a:gd name="T14" fmla="*/ 28 w 30"/>
                <a:gd name="T15" fmla="*/ 7 h 50"/>
                <a:gd name="T16" fmla="*/ 26 w 30"/>
                <a:gd name="T17" fmla="*/ 4 h 50"/>
                <a:gd name="T18" fmla="*/ 21 w 30"/>
                <a:gd name="T19" fmla="*/ 3 h 50"/>
                <a:gd name="T20" fmla="*/ 18 w 30"/>
                <a:gd name="T21" fmla="*/ 3 h 50"/>
                <a:gd name="T22" fmla="*/ 13 w 30"/>
                <a:gd name="T23" fmla="*/ 2 h 50"/>
                <a:gd name="T24" fmla="*/ 10 w 30"/>
                <a:gd name="T25" fmla="*/ 2 h 50"/>
                <a:gd name="T26" fmla="*/ 8 w 30"/>
                <a:gd name="T27" fmla="*/ 3 h 50"/>
                <a:gd name="T28" fmla="*/ 8 w 30"/>
                <a:gd name="T29" fmla="*/ 8 h 50"/>
                <a:gd name="T30" fmla="*/ 3 w 30"/>
                <a:gd name="T31" fmla="*/ 27 h 50"/>
                <a:gd name="T32" fmla="*/ 6 w 30"/>
                <a:gd name="T33" fmla="*/ 34 h 50"/>
                <a:gd name="T34" fmla="*/ 7 w 30"/>
                <a:gd name="T35" fmla="*/ 48 h 50"/>
                <a:gd name="T36" fmla="*/ 13 w 30"/>
                <a:gd name="T37" fmla="*/ 50 h 50"/>
                <a:gd name="T38" fmla="*/ 20 w 30"/>
                <a:gd name="T39" fmla="*/ 48 h 50"/>
                <a:gd name="T40" fmla="*/ 19 w 30"/>
                <a:gd name="T41" fmla="*/ 46 h 50"/>
                <a:gd name="T42" fmla="*/ 22 w 30"/>
                <a:gd name="T43" fmla="*/ 4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50">
                  <a:moveTo>
                    <a:pt x="22" y="41"/>
                  </a:moveTo>
                  <a:cubicBezTo>
                    <a:pt x="25" y="40"/>
                    <a:pt x="21" y="38"/>
                    <a:pt x="20" y="37"/>
                  </a:cubicBezTo>
                  <a:cubicBezTo>
                    <a:pt x="19" y="36"/>
                    <a:pt x="20" y="32"/>
                    <a:pt x="22" y="32"/>
                  </a:cubicBezTo>
                  <a:cubicBezTo>
                    <a:pt x="24" y="32"/>
                    <a:pt x="22" y="30"/>
                    <a:pt x="20" y="28"/>
                  </a:cubicBezTo>
                  <a:cubicBezTo>
                    <a:pt x="17" y="26"/>
                    <a:pt x="20" y="25"/>
                    <a:pt x="22" y="25"/>
                  </a:cubicBezTo>
                  <a:cubicBezTo>
                    <a:pt x="24" y="25"/>
                    <a:pt x="21" y="21"/>
                    <a:pt x="23" y="19"/>
                  </a:cubicBezTo>
                  <a:cubicBezTo>
                    <a:pt x="25" y="17"/>
                    <a:pt x="23" y="14"/>
                    <a:pt x="23" y="12"/>
                  </a:cubicBezTo>
                  <a:cubicBezTo>
                    <a:pt x="23" y="10"/>
                    <a:pt x="25" y="10"/>
                    <a:pt x="28" y="7"/>
                  </a:cubicBezTo>
                  <a:cubicBezTo>
                    <a:pt x="30" y="5"/>
                    <a:pt x="26" y="6"/>
                    <a:pt x="26" y="4"/>
                  </a:cubicBezTo>
                  <a:cubicBezTo>
                    <a:pt x="26" y="2"/>
                    <a:pt x="23" y="2"/>
                    <a:pt x="21" y="3"/>
                  </a:cubicBezTo>
                  <a:cubicBezTo>
                    <a:pt x="19" y="5"/>
                    <a:pt x="19" y="3"/>
                    <a:pt x="18" y="3"/>
                  </a:cubicBezTo>
                  <a:cubicBezTo>
                    <a:pt x="16" y="3"/>
                    <a:pt x="13" y="4"/>
                    <a:pt x="13" y="2"/>
                  </a:cubicBezTo>
                  <a:cubicBezTo>
                    <a:pt x="13" y="0"/>
                    <a:pt x="11" y="0"/>
                    <a:pt x="10" y="2"/>
                  </a:cubicBezTo>
                  <a:cubicBezTo>
                    <a:pt x="9" y="2"/>
                    <a:pt x="9" y="3"/>
                    <a:pt x="8" y="3"/>
                  </a:cubicBezTo>
                  <a:cubicBezTo>
                    <a:pt x="7" y="5"/>
                    <a:pt x="7" y="7"/>
                    <a:pt x="8" y="8"/>
                  </a:cubicBezTo>
                  <a:cubicBezTo>
                    <a:pt x="9" y="11"/>
                    <a:pt x="6" y="24"/>
                    <a:pt x="3" y="27"/>
                  </a:cubicBezTo>
                  <a:cubicBezTo>
                    <a:pt x="0" y="31"/>
                    <a:pt x="3" y="32"/>
                    <a:pt x="6" y="34"/>
                  </a:cubicBezTo>
                  <a:cubicBezTo>
                    <a:pt x="9" y="37"/>
                    <a:pt x="7" y="46"/>
                    <a:pt x="7" y="48"/>
                  </a:cubicBezTo>
                  <a:cubicBezTo>
                    <a:pt x="7" y="50"/>
                    <a:pt x="10" y="50"/>
                    <a:pt x="13" y="50"/>
                  </a:cubicBezTo>
                  <a:cubicBezTo>
                    <a:pt x="15" y="50"/>
                    <a:pt x="18" y="49"/>
                    <a:pt x="20" y="48"/>
                  </a:cubicBezTo>
                  <a:cubicBezTo>
                    <a:pt x="19" y="47"/>
                    <a:pt x="19" y="46"/>
                    <a:pt x="19" y="46"/>
                  </a:cubicBezTo>
                  <a:cubicBezTo>
                    <a:pt x="19" y="44"/>
                    <a:pt x="19" y="41"/>
                    <a:pt x="22" y="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4" name="Freeform 75">
              <a:extLst>
                <a:ext uri="{FF2B5EF4-FFF2-40B4-BE49-F238E27FC236}">
                  <a16:creationId xmlns:a16="http://schemas.microsoft.com/office/drawing/2014/main" id="{49D82E63-A9CE-BB4F-91AF-6DBDF056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3088" y="4382634"/>
              <a:ext cx="114300" cy="100013"/>
            </a:xfrm>
            <a:custGeom>
              <a:avLst/>
              <a:gdLst>
                <a:gd name="T0" fmla="*/ 10 w 33"/>
                <a:gd name="T1" fmla="*/ 22 h 29"/>
                <a:gd name="T2" fmla="*/ 16 w 33"/>
                <a:gd name="T3" fmla="*/ 23 h 29"/>
                <a:gd name="T4" fmla="*/ 21 w 33"/>
                <a:gd name="T5" fmla="*/ 27 h 29"/>
                <a:gd name="T6" fmla="*/ 23 w 33"/>
                <a:gd name="T7" fmla="*/ 29 h 29"/>
                <a:gd name="T8" fmla="*/ 24 w 33"/>
                <a:gd name="T9" fmla="*/ 23 h 29"/>
                <a:gd name="T10" fmla="*/ 25 w 33"/>
                <a:gd name="T11" fmla="*/ 19 h 29"/>
                <a:gd name="T12" fmla="*/ 29 w 33"/>
                <a:gd name="T13" fmla="*/ 17 h 29"/>
                <a:gd name="T14" fmla="*/ 31 w 33"/>
                <a:gd name="T15" fmla="*/ 14 h 29"/>
                <a:gd name="T16" fmla="*/ 28 w 33"/>
                <a:gd name="T17" fmla="*/ 10 h 29"/>
                <a:gd name="T18" fmla="*/ 32 w 33"/>
                <a:gd name="T19" fmla="*/ 6 h 29"/>
                <a:gd name="T20" fmla="*/ 32 w 33"/>
                <a:gd name="T21" fmla="*/ 0 h 29"/>
                <a:gd name="T22" fmla="*/ 30 w 33"/>
                <a:gd name="T23" fmla="*/ 1 h 29"/>
                <a:gd name="T24" fmla="*/ 22 w 33"/>
                <a:gd name="T25" fmla="*/ 2 h 29"/>
                <a:gd name="T26" fmla="*/ 18 w 33"/>
                <a:gd name="T27" fmla="*/ 7 h 29"/>
                <a:gd name="T28" fmla="*/ 15 w 33"/>
                <a:gd name="T29" fmla="*/ 7 h 29"/>
                <a:gd name="T30" fmla="*/ 11 w 33"/>
                <a:gd name="T31" fmla="*/ 9 h 29"/>
                <a:gd name="T32" fmla="*/ 7 w 33"/>
                <a:gd name="T33" fmla="*/ 16 h 29"/>
                <a:gd name="T34" fmla="*/ 1 w 33"/>
                <a:gd name="T35" fmla="*/ 23 h 29"/>
                <a:gd name="T36" fmla="*/ 0 w 33"/>
                <a:gd name="T37" fmla="*/ 24 h 29"/>
                <a:gd name="T38" fmla="*/ 3 w 33"/>
                <a:gd name="T39" fmla="*/ 25 h 29"/>
                <a:gd name="T40" fmla="*/ 10 w 33"/>
                <a:gd name="T41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29">
                  <a:moveTo>
                    <a:pt x="10" y="22"/>
                  </a:moveTo>
                  <a:cubicBezTo>
                    <a:pt x="12" y="21"/>
                    <a:pt x="14" y="22"/>
                    <a:pt x="16" y="23"/>
                  </a:cubicBezTo>
                  <a:cubicBezTo>
                    <a:pt x="17" y="25"/>
                    <a:pt x="19" y="25"/>
                    <a:pt x="21" y="27"/>
                  </a:cubicBezTo>
                  <a:cubicBezTo>
                    <a:pt x="22" y="28"/>
                    <a:pt x="23" y="28"/>
                    <a:pt x="23" y="29"/>
                  </a:cubicBezTo>
                  <a:cubicBezTo>
                    <a:pt x="23" y="27"/>
                    <a:pt x="23" y="24"/>
                    <a:pt x="24" y="23"/>
                  </a:cubicBezTo>
                  <a:cubicBezTo>
                    <a:pt x="25" y="21"/>
                    <a:pt x="23" y="19"/>
                    <a:pt x="25" y="19"/>
                  </a:cubicBezTo>
                  <a:cubicBezTo>
                    <a:pt x="26" y="19"/>
                    <a:pt x="29" y="19"/>
                    <a:pt x="29" y="17"/>
                  </a:cubicBezTo>
                  <a:cubicBezTo>
                    <a:pt x="29" y="14"/>
                    <a:pt x="30" y="15"/>
                    <a:pt x="31" y="14"/>
                  </a:cubicBezTo>
                  <a:cubicBezTo>
                    <a:pt x="31" y="13"/>
                    <a:pt x="29" y="10"/>
                    <a:pt x="28" y="10"/>
                  </a:cubicBezTo>
                  <a:cubicBezTo>
                    <a:pt x="28" y="9"/>
                    <a:pt x="30" y="9"/>
                    <a:pt x="32" y="6"/>
                  </a:cubicBezTo>
                  <a:cubicBezTo>
                    <a:pt x="33" y="5"/>
                    <a:pt x="33" y="3"/>
                    <a:pt x="32" y="0"/>
                  </a:cubicBezTo>
                  <a:cubicBezTo>
                    <a:pt x="32" y="1"/>
                    <a:pt x="31" y="2"/>
                    <a:pt x="30" y="1"/>
                  </a:cubicBezTo>
                  <a:cubicBezTo>
                    <a:pt x="28" y="0"/>
                    <a:pt x="25" y="1"/>
                    <a:pt x="22" y="2"/>
                  </a:cubicBezTo>
                  <a:cubicBezTo>
                    <a:pt x="18" y="2"/>
                    <a:pt x="17" y="6"/>
                    <a:pt x="18" y="7"/>
                  </a:cubicBezTo>
                  <a:cubicBezTo>
                    <a:pt x="20" y="9"/>
                    <a:pt x="15" y="9"/>
                    <a:pt x="15" y="7"/>
                  </a:cubicBezTo>
                  <a:cubicBezTo>
                    <a:pt x="14" y="5"/>
                    <a:pt x="11" y="7"/>
                    <a:pt x="11" y="9"/>
                  </a:cubicBezTo>
                  <a:cubicBezTo>
                    <a:pt x="11" y="12"/>
                    <a:pt x="7" y="13"/>
                    <a:pt x="7" y="16"/>
                  </a:cubicBezTo>
                  <a:cubicBezTo>
                    <a:pt x="8" y="19"/>
                    <a:pt x="4" y="22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5"/>
                    <a:pt x="2" y="25"/>
                    <a:pt x="3" y="25"/>
                  </a:cubicBezTo>
                  <a:cubicBezTo>
                    <a:pt x="5" y="25"/>
                    <a:pt x="9" y="24"/>
                    <a:pt x="10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5" name="Freeform 76">
              <a:extLst>
                <a:ext uri="{FF2B5EF4-FFF2-40B4-BE49-F238E27FC236}">
                  <a16:creationId xmlns:a16="http://schemas.microsoft.com/office/drawing/2014/main" id="{477426AD-F0B4-F843-9E5D-0EC3E9D1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113" y="4508046"/>
              <a:ext cx="15875" cy="26988"/>
            </a:xfrm>
            <a:custGeom>
              <a:avLst/>
              <a:gdLst>
                <a:gd name="T0" fmla="*/ 3 w 5"/>
                <a:gd name="T1" fmla="*/ 0 h 8"/>
                <a:gd name="T2" fmla="*/ 0 w 5"/>
                <a:gd name="T3" fmla="*/ 7 h 8"/>
                <a:gd name="T4" fmla="*/ 5 w 5"/>
                <a:gd name="T5" fmla="*/ 8 h 8"/>
                <a:gd name="T6" fmla="*/ 3 w 5"/>
                <a:gd name="T7" fmla="*/ 1 h 8"/>
                <a:gd name="T8" fmla="*/ 3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1" y="1"/>
                    <a:pt x="0" y="3"/>
                    <a:pt x="0" y="7"/>
                  </a:cubicBezTo>
                  <a:cubicBezTo>
                    <a:pt x="1" y="7"/>
                    <a:pt x="4" y="7"/>
                    <a:pt x="5" y="8"/>
                  </a:cubicBezTo>
                  <a:cubicBezTo>
                    <a:pt x="5" y="3"/>
                    <a:pt x="3" y="2"/>
                    <a:pt x="3" y="1"/>
                  </a:cubicBezTo>
                  <a:cubicBezTo>
                    <a:pt x="2" y="1"/>
                    <a:pt x="3" y="1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6" name="Freeform 77">
              <a:extLst>
                <a:ext uri="{FF2B5EF4-FFF2-40B4-BE49-F238E27FC236}">
                  <a16:creationId xmlns:a16="http://schemas.microsoft.com/office/drawing/2014/main" id="{CDAD33EC-680C-3342-B53B-2782B445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2450" y="4455659"/>
              <a:ext cx="109538" cy="79375"/>
            </a:xfrm>
            <a:custGeom>
              <a:avLst/>
              <a:gdLst>
                <a:gd name="T0" fmla="*/ 1 w 32"/>
                <a:gd name="T1" fmla="*/ 6 h 23"/>
                <a:gd name="T2" fmla="*/ 4 w 32"/>
                <a:gd name="T3" fmla="*/ 9 h 23"/>
                <a:gd name="T4" fmla="*/ 8 w 32"/>
                <a:gd name="T5" fmla="*/ 12 h 23"/>
                <a:gd name="T6" fmla="*/ 13 w 32"/>
                <a:gd name="T7" fmla="*/ 15 h 23"/>
                <a:gd name="T8" fmla="*/ 16 w 32"/>
                <a:gd name="T9" fmla="*/ 18 h 23"/>
                <a:gd name="T10" fmla="*/ 19 w 32"/>
                <a:gd name="T11" fmla="*/ 16 h 23"/>
                <a:gd name="T12" fmla="*/ 21 w 32"/>
                <a:gd name="T13" fmla="*/ 20 h 23"/>
                <a:gd name="T14" fmla="*/ 26 w 32"/>
                <a:gd name="T15" fmla="*/ 22 h 23"/>
                <a:gd name="T16" fmla="*/ 27 w 32"/>
                <a:gd name="T17" fmla="*/ 22 h 23"/>
                <a:gd name="T18" fmla="*/ 30 w 32"/>
                <a:gd name="T19" fmla="*/ 15 h 23"/>
                <a:gd name="T20" fmla="*/ 31 w 32"/>
                <a:gd name="T21" fmla="*/ 13 h 23"/>
                <a:gd name="T22" fmla="*/ 29 w 32"/>
                <a:gd name="T23" fmla="*/ 8 h 23"/>
                <a:gd name="T24" fmla="*/ 29 w 32"/>
                <a:gd name="T25" fmla="*/ 8 h 23"/>
                <a:gd name="T26" fmla="*/ 27 w 32"/>
                <a:gd name="T27" fmla="*/ 6 h 23"/>
                <a:gd name="T28" fmla="*/ 22 w 32"/>
                <a:gd name="T29" fmla="*/ 2 h 23"/>
                <a:gd name="T30" fmla="*/ 16 w 32"/>
                <a:gd name="T31" fmla="*/ 1 h 23"/>
                <a:gd name="T32" fmla="*/ 9 w 32"/>
                <a:gd name="T33" fmla="*/ 4 h 23"/>
                <a:gd name="T34" fmla="*/ 6 w 32"/>
                <a:gd name="T35" fmla="*/ 3 h 23"/>
                <a:gd name="T36" fmla="*/ 0 w 32"/>
                <a:gd name="T37" fmla="*/ 5 h 23"/>
                <a:gd name="T38" fmla="*/ 1 w 32"/>
                <a:gd name="T3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23">
                  <a:moveTo>
                    <a:pt x="1" y="6"/>
                  </a:moveTo>
                  <a:cubicBezTo>
                    <a:pt x="1" y="8"/>
                    <a:pt x="3" y="11"/>
                    <a:pt x="4" y="9"/>
                  </a:cubicBezTo>
                  <a:cubicBezTo>
                    <a:pt x="5" y="8"/>
                    <a:pt x="7" y="11"/>
                    <a:pt x="8" y="12"/>
                  </a:cubicBezTo>
                  <a:cubicBezTo>
                    <a:pt x="10" y="13"/>
                    <a:pt x="13" y="14"/>
                    <a:pt x="13" y="15"/>
                  </a:cubicBezTo>
                  <a:cubicBezTo>
                    <a:pt x="13" y="16"/>
                    <a:pt x="14" y="18"/>
                    <a:pt x="16" y="18"/>
                  </a:cubicBezTo>
                  <a:cubicBezTo>
                    <a:pt x="17" y="17"/>
                    <a:pt x="19" y="14"/>
                    <a:pt x="19" y="16"/>
                  </a:cubicBezTo>
                  <a:cubicBezTo>
                    <a:pt x="19" y="17"/>
                    <a:pt x="20" y="20"/>
                    <a:pt x="21" y="20"/>
                  </a:cubicBezTo>
                  <a:cubicBezTo>
                    <a:pt x="23" y="19"/>
                    <a:pt x="24" y="23"/>
                    <a:pt x="26" y="22"/>
                  </a:cubicBezTo>
                  <a:cubicBezTo>
                    <a:pt x="26" y="22"/>
                    <a:pt x="26" y="22"/>
                    <a:pt x="27" y="22"/>
                  </a:cubicBezTo>
                  <a:cubicBezTo>
                    <a:pt x="27" y="18"/>
                    <a:pt x="28" y="16"/>
                    <a:pt x="30" y="15"/>
                  </a:cubicBezTo>
                  <a:cubicBezTo>
                    <a:pt x="30" y="15"/>
                    <a:pt x="31" y="14"/>
                    <a:pt x="31" y="13"/>
                  </a:cubicBezTo>
                  <a:cubicBezTo>
                    <a:pt x="32" y="12"/>
                    <a:pt x="29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8" y="7"/>
                    <a:pt x="27" y="6"/>
                  </a:cubicBezTo>
                  <a:cubicBezTo>
                    <a:pt x="25" y="4"/>
                    <a:pt x="23" y="4"/>
                    <a:pt x="22" y="2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3"/>
                    <a:pt x="11" y="4"/>
                    <a:pt x="9" y="4"/>
                  </a:cubicBezTo>
                  <a:cubicBezTo>
                    <a:pt x="8" y="4"/>
                    <a:pt x="7" y="4"/>
                    <a:pt x="6" y="3"/>
                  </a:cubicBezTo>
                  <a:cubicBezTo>
                    <a:pt x="4" y="4"/>
                    <a:pt x="2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7" name="Freeform 78">
              <a:extLst>
                <a:ext uri="{FF2B5EF4-FFF2-40B4-BE49-F238E27FC236}">
                  <a16:creationId xmlns:a16="http://schemas.microsoft.com/office/drawing/2014/main" id="{6D47FA45-55D7-174A-96E0-BCD083AA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4575" y="4569959"/>
              <a:ext cx="254000" cy="166688"/>
            </a:xfrm>
            <a:custGeom>
              <a:avLst/>
              <a:gdLst>
                <a:gd name="T0" fmla="*/ 65 w 73"/>
                <a:gd name="T1" fmla="*/ 32 h 48"/>
                <a:gd name="T2" fmla="*/ 62 w 73"/>
                <a:gd name="T3" fmla="*/ 30 h 48"/>
                <a:gd name="T4" fmla="*/ 62 w 73"/>
                <a:gd name="T5" fmla="*/ 30 h 48"/>
                <a:gd name="T6" fmla="*/ 61 w 73"/>
                <a:gd name="T7" fmla="*/ 21 h 48"/>
                <a:gd name="T8" fmla="*/ 56 w 73"/>
                <a:gd name="T9" fmla="*/ 10 h 48"/>
                <a:gd name="T10" fmla="*/ 51 w 73"/>
                <a:gd name="T11" fmla="*/ 0 h 48"/>
                <a:gd name="T12" fmla="*/ 47 w 73"/>
                <a:gd name="T13" fmla="*/ 2 h 48"/>
                <a:gd name="T14" fmla="*/ 42 w 73"/>
                <a:gd name="T15" fmla="*/ 5 h 48"/>
                <a:gd name="T16" fmla="*/ 38 w 73"/>
                <a:gd name="T17" fmla="*/ 5 h 48"/>
                <a:gd name="T18" fmla="*/ 35 w 73"/>
                <a:gd name="T19" fmla="*/ 6 h 48"/>
                <a:gd name="T20" fmla="*/ 30 w 73"/>
                <a:gd name="T21" fmla="*/ 5 h 48"/>
                <a:gd name="T22" fmla="*/ 22 w 73"/>
                <a:gd name="T23" fmla="*/ 3 h 48"/>
                <a:gd name="T24" fmla="*/ 19 w 73"/>
                <a:gd name="T25" fmla="*/ 4 h 48"/>
                <a:gd name="T26" fmla="*/ 18 w 73"/>
                <a:gd name="T27" fmla="*/ 5 h 48"/>
                <a:gd name="T28" fmla="*/ 13 w 73"/>
                <a:gd name="T29" fmla="*/ 9 h 48"/>
                <a:gd name="T30" fmla="*/ 5 w 73"/>
                <a:gd name="T31" fmla="*/ 21 h 48"/>
                <a:gd name="T32" fmla="*/ 0 w 73"/>
                <a:gd name="T33" fmla="*/ 25 h 48"/>
                <a:gd name="T34" fmla="*/ 3 w 73"/>
                <a:gd name="T35" fmla="*/ 29 h 48"/>
                <a:gd name="T36" fmla="*/ 6 w 73"/>
                <a:gd name="T37" fmla="*/ 32 h 48"/>
                <a:gd name="T38" fmla="*/ 7 w 73"/>
                <a:gd name="T39" fmla="*/ 37 h 48"/>
                <a:gd name="T40" fmla="*/ 16 w 73"/>
                <a:gd name="T41" fmla="*/ 40 h 48"/>
                <a:gd name="T42" fmla="*/ 16 w 73"/>
                <a:gd name="T43" fmla="*/ 43 h 48"/>
                <a:gd name="T44" fmla="*/ 21 w 73"/>
                <a:gd name="T45" fmla="*/ 46 h 48"/>
                <a:gd name="T46" fmla="*/ 29 w 73"/>
                <a:gd name="T47" fmla="*/ 47 h 48"/>
                <a:gd name="T48" fmla="*/ 38 w 73"/>
                <a:gd name="T49" fmla="*/ 47 h 48"/>
                <a:gd name="T50" fmla="*/ 44 w 73"/>
                <a:gd name="T51" fmla="*/ 45 h 48"/>
                <a:gd name="T52" fmla="*/ 53 w 73"/>
                <a:gd name="T53" fmla="*/ 43 h 48"/>
                <a:gd name="T54" fmla="*/ 60 w 73"/>
                <a:gd name="T55" fmla="*/ 45 h 48"/>
                <a:gd name="T56" fmla="*/ 64 w 73"/>
                <a:gd name="T57" fmla="*/ 48 h 48"/>
                <a:gd name="T58" fmla="*/ 64 w 73"/>
                <a:gd name="T59" fmla="*/ 43 h 48"/>
                <a:gd name="T60" fmla="*/ 68 w 73"/>
                <a:gd name="T61" fmla="*/ 37 h 48"/>
                <a:gd name="T62" fmla="*/ 73 w 73"/>
                <a:gd name="T63" fmla="*/ 33 h 48"/>
                <a:gd name="T64" fmla="*/ 73 w 73"/>
                <a:gd name="T65" fmla="*/ 32 h 48"/>
                <a:gd name="T66" fmla="*/ 70 w 73"/>
                <a:gd name="T67" fmla="*/ 30 h 48"/>
                <a:gd name="T68" fmla="*/ 65 w 73"/>
                <a:gd name="T69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48">
                  <a:moveTo>
                    <a:pt x="65" y="32"/>
                  </a:moveTo>
                  <a:cubicBezTo>
                    <a:pt x="64" y="32"/>
                    <a:pt x="61" y="31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0" y="28"/>
                    <a:pt x="60" y="22"/>
                    <a:pt x="61" y="21"/>
                  </a:cubicBezTo>
                  <a:cubicBezTo>
                    <a:pt x="63" y="19"/>
                    <a:pt x="58" y="12"/>
                    <a:pt x="56" y="10"/>
                  </a:cubicBezTo>
                  <a:cubicBezTo>
                    <a:pt x="55" y="8"/>
                    <a:pt x="53" y="4"/>
                    <a:pt x="51" y="0"/>
                  </a:cubicBezTo>
                  <a:cubicBezTo>
                    <a:pt x="49" y="1"/>
                    <a:pt x="47" y="2"/>
                    <a:pt x="47" y="2"/>
                  </a:cubicBezTo>
                  <a:cubicBezTo>
                    <a:pt x="46" y="4"/>
                    <a:pt x="44" y="5"/>
                    <a:pt x="42" y="5"/>
                  </a:cubicBezTo>
                  <a:cubicBezTo>
                    <a:pt x="41" y="5"/>
                    <a:pt x="39" y="4"/>
                    <a:pt x="38" y="5"/>
                  </a:cubicBezTo>
                  <a:cubicBezTo>
                    <a:pt x="37" y="6"/>
                    <a:pt x="35" y="7"/>
                    <a:pt x="35" y="6"/>
                  </a:cubicBezTo>
                  <a:cubicBezTo>
                    <a:pt x="34" y="5"/>
                    <a:pt x="31" y="5"/>
                    <a:pt x="30" y="5"/>
                  </a:cubicBezTo>
                  <a:cubicBezTo>
                    <a:pt x="28" y="5"/>
                    <a:pt x="23" y="3"/>
                    <a:pt x="22" y="3"/>
                  </a:cubicBezTo>
                  <a:cubicBezTo>
                    <a:pt x="21" y="3"/>
                    <a:pt x="20" y="3"/>
                    <a:pt x="19" y="4"/>
                  </a:cubicBezTo>
                  <a:cubicBezTo>
                    <a:pt x="19" y="4"/>
                    <a:pt x="19" y="5"/>
                    <a:pt x="18" y="5"/>
                  </a:cubicBezTo>
                  <a:cubicBezTo>
                    <a:pt x="16" y="6"/>
                    <a:pt x="14" y="8"/>
                    <a:pt x="13" y="9"/>
                  </a:cubicBezTo>
                  <a:cubicBezTo>
                    <a:pt x="11" y="9"/>
                    <a:pt x="8" y="18"/>
                    <a:pt x="5" y="21"/>
                  </a:cubicBezTo>
                  <a:cubicBezTo>
                    <a:pt x="3" y="23"/>
                    <a:pt x="0" y="24"/>
                    <a:pt x="0" y="25"/>
                  </a:cubicBezTo>
                  <a:cubicBezTo>
                    <a:pt x="0" y="25"/>
                    <a:pt x="3" y="28"/>
                    <a:pt x="3" y="29"/>
                  </a:cubicBezTo>
                  <a:cubicBezTo>
                    <a:pt x="3" y="31"/>
                    <a:pt x="4" y="32"/>
                    <a:pt x="6" y="32"/>
                  </a:cubicBezTo>
                  <a:cubicBezTo>
                    <a:pt x="8" y="32"/>
                    <a:pt x="6" y="37"/>
                    <a:pt x="7" y="37"/>
                  </a:cubicBezTo>
                  <a:cubicBezTo>
                    <a:pt x="8" y="37"/>
                    <a:pt x="16" y="38"/>
                    <a:pt x="16" y="40"/>
                  </a:cubicBezTo>
                  <a:cubicBezTo>
                    <a:pt x="16" y="41"/>
                    <a:pt x="17" y="42"/>
                    <a:pt x="16" y="43"/>
                  </a:cubicBezTo>
                  <a:cubicBezTo>
                    <a:pt x="18" y="44"/>
                    <a:pt x="20" y="47"/>
                    <a:pt x="21" y="46"/>
                  </a:cubicBezTo>
                  <a:cubicBezTo>
                    <a:pt x="22" y="46"/>
                    <a:pt x="28" y="47"/>
                    <a:pt x="29" y="47"/>
                  </a:cubicBezTo>
                  <a:cubicBezTo>
                    <a:pt x="31" y="47"/>
                    <a:pt x="36" y="47"/>
                    <a:pt x="38" y="47"/>
                  </a:cubicBezTo>
                  <a:cubicBezTo>
                    <a:pt x="40" y="48"/>
                    <a:pt x="42" y="47"/>
                    <a:pt x="44" y="45"/>
                  </a:cubicBezTo>
                  <a:cubicBezTo>
                    <a:pt x="45" y="43"/>
                    <a:pt x="51" y="43"/>
                    <a:pt x="53" y="43"/>
                  </a:cubicBezTo>
                  <a:cubicBezTo>
                    <a:pt x="55" y="44"/>
                    <a:pt x="59" y="44"/>
                    <a:pt x="60" y="45"/>
                  </a:cubicBezTo>
                  <a:cubicBezTo>
                    <a:pt x="60" y="46"/>
                    <a:pt x="62" y="47"/>
                    <a:pt x="64" y="48"/>
                  </a:cubicBezTo>
                  <a:cubicBezTo>
                    <a:pt x="65" y="46"/>
                    <a:pt x="64" y="45"/>
                    <a:pt x="64" y="43"/>
                  </a:cubicBezTo>
                  <a:cubicBezTo>
                    <a:pt x="65" y="41"/>
                    <a:pt x="66" y="37"/>
                    <a:pt x="68" y="37"/>
                  </a:cubicBezTo>
                  <a:cubicBezTo>
                    <a:pt x="71" y="37"/>
                    <a:pt x="73" y="37"/>
                    <a:pt x="73" y="33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1" y="31"/>
                    <a:pt x="70" y="30"/>
                    <a:pt x="70" y="30"/>
                  </a:cubicBezTo>
                  <a:cubicBezTo>
                    <a:pt x="69" y="30"/>
                    <a:pt x="66" y="32"/>
                    <a:pt x="65" y="3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8" name="Freeform 79">
              <a:extLst>
                <a:ext uri="{FF2B5EF4-FFF2-40B4-BE49-F238E27FC236}">
                  <a16:creationId xmlns:a16="http://schemas.microsoft.com/office/drawing/2014/main" id="{BB05F304-4B22-C643-ADB9-C5D2316D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0788" y="4566784"/>
              <a:ext cx="84138" cy="107950"/>
            </a:xfrm>
            <a:custGeom>
              <a:avLst/>
              <a:gdLst>
                <a:gd name="T0" fmla="*/ 18 w 24"/>
                <a:gd name="T1" fmla="*/ 8 h 31"/>
                <a:gd name="T2" fmla="*/ 12 w 24"/>
                <a:gd name="T3" fmla="*/ 4 h 31"/>
                <a:gd name="T4" fmla="*/ 5 w 24"/>
                <a:gd name="T5" fmla="*/ 0 h 31"/>
                <a:gd name="T6" fmla="*/ 0 w 24"/>
                <a:gd name="T7" fmla="*/ 1 h 31"/>
                <a:gd name="T8" fmla="*/ 5 w 24"/>
                <a:gd name="T9" fmla="*/ 11 h 31"/>
                <a:gd name="T10" fmla="*/ 10 w 24"/>
                <a:gd name="T11" fmla="*/ 22 h 31"/>
                <a:gd name="T12" fmla="*/ 11 w 24"/>
                <a:gd name="T13" fmla="*/ 31 h 31"/>
                <a:gd name="T14" fmla="*/ 16 w 24"/>
                <a:gd name="T15" fmla="*/ 24 h 31"/>
                <a:gd name="T16" fmla="*/ 19 w 24"/>
                <a:gd name="T17" fmla="*/ 20 h 31"/>
                <a:gd name="T18" fmla="*/ 24 w 24"/>
                <a:gd name="T19" fmla="*/ 21 h 31"/>
                <a:gd name="T20" fmla="*/ 23 w 24"/>
                <a:gd name="T21" fmla="*/ 16 h 31"/>
                <a:gd name="T22" fmla="*/ 18 w 24"/>
                <a:gd name="T23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1">
                  <a:moveTo>
                    <a:pt x="18" y="8"/>
                  </a:moveTo>
                  <a:cubicBezTo>
                    <a:pt x="17" y="5"/>
                    <a:pt x="14" y="4"/>
                    <a:pt x="12" y="4"/>
                  </a:cubicBezTo>
                  <a:cubicBezTo>
                    <a:pt x="10" y="4"/>
                    <a:pt x="7" y="0"/>
                    <a:pt x="5" y="0"/>
                  </a:cubicBezTo>
                  <a:cubicBezTo>
                    <a:pt x="4" y="0"/>
                    <a:pt x="2" y="1"/>
                    <a:pt x="0" y="1"/>
                  </a:cubicBezTo>
                  <a:cubicBezTo>
                    <a:pt x="2" y="5"/>
                    <a:pt x="4" y="9"/>
                    <a:pt x="5" y="11"/>
                  </a:cubicBezTo>
                  <a:cubicBezTo>
                    <a:pt x="7" y="13"/>
                    <a:pt x="12" y="20"/>
                    <a:pt x="10" y="22"/>
                  </a:cubicBezTo>
                  <a:cubicBezTo>
                    <a:pt x="9" y="23"/>
                    <a:pt x="9" y="29"/>
                    <a:pt x="11" y="31"/>
                  </a:cubicBezTo>
                  <a:cubicBezTo>
                    <a:pt x="12" y="30"/>
                    <a:pt x="16" y="25"/>
                    <a:pt x="16" y="24"/>
                  </a:cubicBezTo>
                  <a:cubicBezTo>
                    <a:pt x="16" y="22"/>
                    <a:pt x="16" y="19"/>
                    <a:pt x="19" y="20"/>
                  </a:cubicBezTo>
                  <a:cubicBezTo>
                    <a:pt x="22" y="21"/>
                    <a:pt x="24" y="22"/>
                    <a:pt x="24" y="21"/>
                  </a:cubicBezTo>
                  <a:cubicBezTo>
                    <a:pt x="24" y="20"/>
                    <a:pt x="24" y="17"/>
                    <a:pt x="23" y="16"/>
                  </a:cubicBezTo>
                  <a:cubicBezTo>
                    <a:pt x="21" y="15"/>
                    <a:pt x="19" y="11"/>
                    <a:pt x="18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9" name="Freeform 80">
              <a:extLst>
                <a:ext uri="{FF2B5EF4-FFF2-40B4-BE49-F238E27FC236}">
                  <a16:creationId xmlns:a16="http://schemas.microsoft.com/office/drawing/2014/main" id="{4B8E6769-A63E-0540-80BC-C4E4B8A0E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719184"/>
              <a:ext cx="173038" cy="98425"/>
            </a:xfrm>
            <a:custGeom>
              <a:avLst/>
              <a:gdLst>
                <a:gd name="T0" fmla="*/ 39 w 50"/>
                <a:gd name="T1" fmla="*/ 0 h 28"/>
                <a:gd name="T2" fmla="*/ 30 w 50"/>
                <a:gd name="T3" fmla="*/ 2 h 28"/>
                <a:gd name="T4" fmla="*/ 24 w 50"/>
                <a:gd name="T5" fmla="*/ 4 h 28"/>
                <a:gd name="T6" fmla="*/ 15 w 50"/>
                <a:gd name="T7" fmla="*/ 4 h 28"/>
                <a:gd name="T8" fmla="*/ 7 w 50"/>
                <a:gd name="T9" fmla="*/ 3 h 28"/>
                <a:gd name="T10" fmla="*/ 2 w 50"/>
                <a:gd name="T11" fmla="*/ 0 h 28"/>
                <a:gd name="T12" fmla="*/ 2 w 50"/>
                <a:gd name="T13" fmla="*/ 1 h 28"/>
                <a:gd name="T14" fmla="*/ 2 w 50"/>
                <a:gd name="T15" fmla="*/ 7 h 28"/>
                <a:gd name="T16" fmla="*/ 4 w 50"/>
                <a:gd name="T17" fmla="*/ 12 h 28"/>
                <a:gd name="T18" fmla="*/ 1 w 50"/>
                <a:gd name="T19" fmla="*/ 15 h 28"/>
                <a:gd name="T20" fmla="*/ 1 w 50"/>
                <a:gd name="T21" fmla="*/ 19 h 28"/>
                <a:gd name="T22" fmla="*/ 6 w 50"/>
                <a:gd name="T23" fmla="*/ 24 h 28"/>
                <a:gd name="T24" fmla="*/ 7 w 50"/>
                <a:gd name="T25" fmla="*/ 26 h 28"/>
                <a:gd name="T26" fmla="*/ 18 w 50"/>
                <a:gd name="T27" fmla="*/ 26 h 28"/>
                <a:gd name="T28" fmla="*/ 27 w 50"/>
                <a:gd name="T29" fmla="*/ 28 h 28"/>
                <a:gd name="T30" fmla="*/ 30 w 50"/>
                <a:gd name="T31" fmla="*/ 26 h 28"/>
                <a:gd name="T32" fmla="*/ 34 w 50"/>
                <a:gd name="T33" fmla="*/ 24 h 28"/>
                <a:gd name="T34" fmla="*/ 34 w 50"/>
                <a:gd name="T35" fmla="*/ 22 h 28"/>
                <a:gd name="T36" fmla="*/ 42 w 50"/>
                <a:gd name="T37" fmla="*/ 22 h 28"/>
                <a:gd name="T38" fmla="*/ 45 w 50"/>
                <a:gd name="T39" fmla="*/ 21 h 28"/>
                <a:gd name="T40" fmla="*/ 44 w 50"/>
                <a:gd name="T41" fmla="*/ 19 h 28"/>
                <a:gd name="T42" fmla="*/ 42 w 50"/>
                <a:gd name="T43" fmla="*/ 13 h 28"/>
                <a:gd name="T44" fmla="*/ 49 w 50"/>
                <a:gd name="T45" fmla="*/ 6 h 28"/>
                <a:gd name="T46" fmla="*/ 50 w 50"/>
                <a:gd name="T47" fmla="*/ 5 h 28"/>
                <a:gd name="T48" fmla="*/ 46 w 50"/>
                <a:gd name="T49" fmla="*/ 2 h 28"/>
                <a:gd name="T50" fmla="*/ 39 w 50"/>
                <a:gd name="T5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28">
                  <a:moveTo>
                    <a:pt x="39" y="0"/>
                  </a:moveTo>
                  <a:cubicBezTo>
                    <a:pt x="37" y="0"/>
                    <a:pt x="31" y="0"/>
                    <a:pt x="30" y="2"/>
                  </a:cubicBezTo>
                  <a:cubicBezTo>
                    <a:pt x="28" y="4"/>
                    <a:pt x="26" y="5"/>
                    <a:pt x="24" y="4"/>
                  </a:cubicBezTo>
                  <a:cubicBezTo>
                    <a:pt x="22" y="4"/>
                    <a:pt x="17" y="4"/>
                    <a:pt x="15" y="4"/>
                  </a:cubicBezTo>
                  <a:cubicBezTo>
                    <a:pt x="14" y="4"/>
                    <a:pt x="8" y="3"/>
                    <a:pt x="7" y="3"/>
                  </a:cubicBezTo>
                  <a:cubicBezTo>
                    <a:pt x="6" y="4"/>
                    <a:pt x="4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12"/>
                    <a:pt x="4" y="12"/>
                  </a:cubicBezTo>
                  <a:cubicBezTo>
                    <a:pt x="2" y="12"/>
                    <a:pt x="1" y="14"/>
                    <a:pt x="1" y="15"/>
                  </a:cubicBezTo>
                  <a:cubicBezTo>
                    <a:pt x="2" y="16"/>
                    <a:pt x="1" y="18"/>
                    <a:pt x="1" y="19"/>
                  </a:cubicBezTo>
                  <a:cubicBezTo>
                    <a:pt x="2" y="19"/>
                    <a:pt x="6" y="23"/>
                    <a:pt x="6" y="24"/>
                  </a:cubicBezTo>
                  <a:cubicBezTo>
                    <a:pt x="6" y="25"/>
                    <a:pt x="8" y="25"/>
                    <a:pt x="7" y="26"/>
                  </a:cubicBezTo>
                  <a:cubicBezTo>
                    <a:pt x="10" y="26"/>
                    <a:pt x="17" y="26"/>
                    <a:pt x="18" y="26"/>
                  </a:cubicBezTo>
                  <a:cubicBezTo>
                    <a:pt x="20" y="27"/>
                    <a:pt x="27" y="28"/>
                    <a:pt x="27" y="28"/>
                  </a:cubicBezTo>
                  <a:cubicBezTo>
                    <a:pt x="29" y="28"/>
                    <a:pt x="30" y="27"/>
                    <a:pt x="30" y="26"/>
                  </a:cubicBezTo>
                  <a:cubicBezTo>
                    <a:pt x="29" y="25"/>
                    <a:pt x="32" y="24"/>
                    <a:pt x="34" y="24"/>
                  </a:cubicBezTo>
                  <a:cubicBezTo>
                    <a:pt x="33" y="23"/>
                    <a:pt x="33" y="22"/>
                    <a:pt x="34" y="22"/>
                  </a:cubicBezTo>
                  <a:cubicBezTo>
                    <a:pt x="35" y="21"/>
                    <a:pt x="40" y="21"/>
                    <a:pt x="42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5" y="20"/>
                    <a:pt x="45" y="19"/>
                    <a:pt x="44" y="19"/>
                  </a:cubicBezTo>
                  <a:cubicBezTo>
                    <a:pt x="43" y="19"/>
                    <a:pt x="41" y="14"/>
                    <a:pt x="42" y="13"/>
                  </a:cubicBezTo>
                  <a:cubicBezTo>
                    <a:pt x="44" y="13"/>
                    <a:pt x="46" y="7"/>
                    <a:pt x="49" y="6"/>
                  </a:cubicBezTo>
                  <a:cubicBezTo>
                    <a:pt x="50" y="6"/>
                    <a:pt x="50" y="5"/>
                    <a:pt x="50" y="5"/>
                  </a:cubicBezTo>
                  <a:cubicBezTo>
                    <a:pt x="48" y="4"/>
                    <a:pt x="46" y="3"/>
                    <a:pt x="46" y="2"/>
                  </a:cubicBezTo>
                  <a:cubicBezTo>
                    <a:pt x="45" y="1"/>
                    <a:pt x="41" y="1"/>
                    <a:pt x="39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0" name="Freeform 81">
              <a:extLst>
                <a:ext uri="{FF2B5EF4-FFF2-40B4-BE49-F238E27FC236}">
                  <a16:creationId xmlns:a16="http://schemas.microsoft.com/office/drawing/2014/main" id="{E3842F7C-DE90-224C-A774-524E309A6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400" y="4777921"/>
              <a:ext cx="79375" cy="55563"/>
            </a:xfrm>
            <a:custGeom>
              <a:avLst/>
              <a:gdLst>
                <a:gd name="T0" fmla="*/ 6 w 23"/>
                <a:gd name="T1" fmla="*/ 16 h 16"/>
                <a:gd name="T2" fmla="*/ 6 w 23"/>
                <a:gd name="T3" fmla="*/ 16 h 16"/>
                <a:gd name="T4" fmla="*/ 6 w 23"/>
                <a:gd name="T5" fmla="*/ 16 h 16"/>
                <a:gd name="T6" fmla="*/ 6 w 23"/>
                <a:gd name="T7" fmla="*/ 16 h 16"/>
                <a:gd name="T8" fmla="*/ 6 w 23"/>
                <a:gd name="T9" fmla="*/ 16 h 16"/>
                <a:gd name="T10" fmla="*/ 7 w 23"/>
                <a:gd name="T11" fmla="*/ 16 h 16"/>
                <a:gd name="T12" fmla="*/ 9 w 23"/>
                <a:gd name="T13" fmla="*/ 16 h 16"/>
                <a:gd name="T14" fmla="*/ 9 w 23"/>
                <a:gd name="T15" fmla="*/ 16 h 16"/>
                <a:gd name="T16" fmla="*/ 10 w 23"/>
                <a:gd name="T17" fmla="*/ 16 h 16"/>
                <a:gd name="T18" fmla="*/ 10 w 23"/>
                <a:gd name="T19" fmla="*/ 16 h 16"/>
                <a:gd name="T20" fmla="*/ 11 w 23"/>
                <a:gd name="T21" fmla="*/ 15 h 16"/>
                <a:gd name="T22" fmla="*/ 15 w 23"/>
                <a:gd name="T23" fmla="*/ 13 h 16"/>
                <a:gd name="T24" fmla="*/ 22 w 23"/>
                <a:gd name="T25" fmla="*/ 10 h 16"/>
                <a:gd name="T26" fmla="*/ 22 w 23"/>
                <a:gd name="T27" fmla="*/ 9 h 16"/>
                <a:gd name="T28" fmla="*/ 21 w 23"/>
                <a:gd name="T29" fmla="*/ 7 h 16"/>
                <a:gd name="T30" fmla="*/ 16 w 23"/>
                <a:gd name="T31" fmla="*/ 2 h 16"/>
                <a:gd name="T32" fmla="*/ 16 w 23"/>
                <a:gd name="T33" fmla="*/ 1 h 16"/>
                <a:gd name="T34" fmla="*/ 16 w 23"/>
                <a:gd name="T35" fmla="*/ 1 h 16"/>
                <a:gd name="T36" fmla="*/ 16 w 23"/>
                <a:gd name="T37" fmla="*/ 0 h 16"/>
                <a:gd name="T38" fmla="*/ 2 w 23"/>
                <a:gd name="T39" fmla="*/ 3 h 16"/>
                <a:gd name="T40" fmla="*/ 2 w 23"/>
                <a:gd name="T41" fmla="*/ 3 h 16"/>
                <a:gd name="T42" fmla="*/ 1 w 23"/>
                <a:gd name="T43" fmla="*/ 11 h 16"/>
                <a:gd name="T44" fmla="*/ 6 w 23"/>
                <a:gd name="T4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" h="16"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8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3" y="15"/>
                    <a:pt x="14" y="13"/>
                    <a:pt x="15" y="13"/>
                  </a:cubicBezTo>
                  <a:cubicBezTo>
                    <a:pt x="16" y="14"/>
                    <a:pt x="22" y="11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1" y="8"/>
                    <a:pt x="21" y="7"/>
                  </a:cubicBezTo>
                  <a:cubicBezTo>
                    <a:pt x="21" y="6"/>
                    <a:pt x="17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1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2" y="13"/>
                    <a:pt x="3" y="14"/>
                    <a:pt x="6" y="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1" name="Freeform 82">
              <a:extLst>
                <a:ext uri="{FF2B5EF4-FFF2-40B4-BE49-F238E27FC236}">
                  <a16:creationId xmlns:a16="http://schemas.microsoft.com/office/drawing/2014/main" id="{42503F6F-E497-B24B-A639-EF78CB643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3788" y="4420734"/>
              <a:ext cx="495300" cy="292100"/>
            </a:xfrm>
            <a:custGeom>
              <a:avLst/>
              <a:gdLst>
                <a:gd name="T0" fmla="*/ 134 w 143"/>
                <a:gd name="T1" fmla="*/ 48 h 84"/>
                <a:gd name="T2" fmla="*/ 142 w 143"/>
                <a:gd name="T3" fmla="*/ 43 h 84"/>
                <a:gd name="T4" fmla="*/ 143 w 143"/>
                <a:gd name="T5" fmla="*/ 38 h 84"/>
                <a:gd name="T6" fmla="*/ 143 w 143"/>
                <a:gd name="T7" fmla="*/ 33 h 84"/>
                <a:gd name="T8" fmla="*/ 132 w 143"/>
                <a:gd name="T9" fmla="*/ 28 h 84"/>
                <a:gd name="T10" fmla="*/ 121 w 143"/>
                <a:gd name="T11" fmla="*/ 23 h 84"/>
                <a:gd name="T12" fmla="*/ 113 w 143"/>
                <a:gd name="T13" fmla="*/ 23 h 84"/>
                <a:gd name="T14" fmla="*/ 106 w 143"/>
                <a:gd name="T15" fmla="*/ 20 h 84"/>
                <a:gd name="T16" fmla="*/ 96 w 143"/>
                <a:gd name="T17" fmla="*/ 12 h 84"/>
                <a:gd name="T18" fmla="*/ 94 w 143"/>
                <a:gd name="T19" fmla="*/ 2 h 84"/>
                <a:gd name="T20" fmla="*/ 82 w 143"/>
                <a:gd name="T21" fmla="*/ 1 h 84"/>
                <a:gd name="T22" fmla="*/ 76 w 143"/>
                <a:gd name="T23" fmla="*/ 2 h 84"/>
                <a:gd name="T24" fmla="*/ 66 w 143"/>
                <a:gd name="T25" fmla="*/ 9 h 84"/>
                <a:gd name="T26" fmla="*/ 57 w 143"/>
                <a:gd name="T27" fmla="*/ 11 h 84"/>
                <a:gd name="T28" fmla="*/ 46 w 143"/>
                <a:gd name="T29" fmla="*/ 9 h 84"/>
                <a:gd name="T30" fmla="*/ 34 w 143"/>
                <a:gd name="T31" fmla="*/ 7 h 84"/>
                <a:gd name="T32" fmla="*/ 15 w 143"/>
                <a:gd name="T33" fmla="*/ 8 h 84"/>
                <a:gd name="T34" fmla="*/ 11 w 143"/>
                <a:gd name="T35" fmla="*/ 12 h 84"/>
                <a:gd name="T36" fmla="*/ 11 w 143"/>
                <a:gd name="T37" fmla="*/ 23 h 84"/>
                <a:gd name="T38" fmla="*/ 3 w 143"/>
                <a:gd name="T39" fmla="*/ 36 h 84"/>
                <a:gd name="T40" fmla="*/ 3 w 143"/>
                <a:gd name="T41" fmla="*/ 46 h 84"/>
                <a:gd name="T42" fmla="*/ 8 w 143"/>
                <a:gd name="T43" fmla="*/ 46 h 84"/>
                <a:gd name="T44" fmla="*/ 21 w 143"/>
                <a:gd name="T45" fmla="*/ 49 h 84"/>
                <a:gd name="T46" fmla="*/ 28 w 143"/>
                <a:gd name="T47" fmla="*/ 48 h 84"/>
                <a:gd name="T48" fmla="*/ 42 w 143"/>
                <a:gd name="T49" fmla="*/ 42 h 84"/>
                <a:gd name="T50" fmla="*/ 55 w 143"/>
                <a:gd name="T51" fmla="*/ 50 h 84"/>
                <a:gd name="T52" fmla="*/ 61 w 143"/>
                <a:gd name="T53" fmla="*/ 63 h 84"/>
                <a:gd name="T54" fmla="*/ 53 w 143"/>
                <a:gd name="T55" fmla="*/ 66 h 84"/>
                <a:gd name="T56" fmla="*/ 51 w 143"/>
                <a:gd name="T57" fmla="*/ 75 h 84"/>
                <a:gd name="T58" fmla="*/ 59 w 143"/>
                <a:gd name="T59" fmla="*/ 75 h 84"/>
                <a:gd name="T60" fmla="*/ 69 w 143"/>
                <a:gd name="T61" fmla="*/ 61 h 84"/>
                <a:gd name="T62" fmla="*/ 79 w 143"/>
                <a:gd name="T63" fmla="*/ 65 h 84"/>
                <a:gd name="T64" fmla="*/ 81 w 143"/>
                <a:gd name="T65" fmla="*/ 73 h 84"/>
                <a:gd name="T66" fmla="*/ 90 w 143"/>
                <a:gd name="T67" fmla="*/ 83 h 84"/>
                <a:gd name="T68" fmla="*/ 104 w 143"/>
                <a:gd name="T69" fmla="*/ 78 h 84"/>
                <a:gd name="T70" fmla="*/ 107 w 143"/>
                <a:gd name="T71" fmla="*/ 74 h 84"/>
                <a:gd name="T72" fmla="*/ 110 w 143"/>
                <a:gd name="T73" fmla="*/ 61 h 84"/>
                <a:gd name="T74" fmla="*/ 127 w 143"/>
                <a:gd name="T75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84">
                  <a:moveTo>
                    <a:pt x="127" y="52"/>
                  </a:moveTo>
                  <a:cubicBezTo>
                    <a:pt x="129" y="52"/>
                    <a:pt x="132" y="48"/>
                    <a:pt x="134" y="48"/>
                  </a:cubicBezTo>
                  <a:cubicBezTo>
                    <a:pt x="135" y="48"/>
                    <a:pt x="140" y="49"/>
                    <a:pt x="140" y="48"/>
                  </a:cubicBezTo>
                  <a:cubicBezTo>
                    <a:pt x="140" y="47"/>
                    <a:pt x="142" y="44"/>
                    <a:pt x="142" y="43"/>
                  </a:cubicBezTo>
                  <a:cubicBezTo>
                    <a:pt x="141" y="43"/>
                    <a:pt x="139" y="41"/>
                    <a:pt x="140" y="40"/>
                  </a:cubicBezTo>
                  <a:cubicBezTo>
                    <a:pt x="140" y="40"/>
                    <a:pt x="143" y="40"/>
                    <a:pt x="143" y="38"/>
                  </a:cubicBezTo>
                  <a:cubicBezTo>
                    <a:pt x="143" y="37"/>
                    <a:pt x="141" y="37"/>
                    <a:pt x="141" y="36"/>
                  </a:cubicBezTo>
                  <a:cubicBezTo>
                    <a:pt x="141" y="35"/>
                    <a:pt x="143" y="34"/>
                    <a:pt x="143" y="33"/>
                  </a:cubicBezTo>
                  <a:cubicBezTo>
                    <a:pt x="143" y="31"/>
                    <a:pt x="141" y="31"/>
                    <a:pt x="138" y="30"/>
                  </a:cubicBezTo>
                  <a:cubicBezTo>
                    <a:pt x="136" y="29"/>
                    <a:pt x="134" y="29"/>
                    <a:pt x="132" y="28"/>
                  </a:cubicBezTo>
                  <a:cubicBezTo>
                    <a:pt x="129" y="27"/>
                    <a:pt x="125" y="28"/>
                    <a:pt x="125" y="27"/>
                  </a:cubicBezTo>
                  <a:cubicBezTo>
                    <a:pt x="125" y="26"/>
                    <a:pt x="122" y="24"/>
                    <a:pt x="121" y="23"/>
                  </a:cubicBezTo>
                  <a:cubicBezTo>
                    <a:pt x="121" y="22"/>
                    <a:pt x="118" y="22"/>
                    <a:pt x="117" y="23"/>
                  </a:cubicBezTo>
                  <a:cubicBezTo>
                    <a:pt x="116" y="24"/>
                    <a:pt x="114" y="24"/>
                    <a:pt x="113" y="23"/>
                  </a:cubicBezTo>
                  <a:cubicBezTo>
                    <a:pt x="111" y="23"/>
                    <a:pt x="110" y="21"/>
                    <a:pt x="109" y="22"/>
                  </a:cubicBezTo>
                  <a:cubicBezTo>
                    <a:pt x="108" y="22"/>
                    <a:pt x="105" y="22"/>
                    <a:pt x="106" y="20"/>
                  </a:cubicBezTo>
                  <a:cubicBezTo>
                    <a:pt x="106" y="18"/>
                    <a:pt x="104" y="14"/>
                    <a:pt x="102" y="14"/>
                  </a:cubicBezTo>
                  <a:cubicBezTo>
                    <a:pt x="101" y="13"/>
                    <a:pt x="97" y="14"/>
                    <a:pt x="96" y="12"/>
                  </a:cubicBezTo>
                  <a:cubicBezTo>
                    <a:pt x="96" y="11"/>
                    <a:pt x="94" y="9"/>
                    <a:pt x="95" y="8"/>
                  </a:cubicBezTo>
                  <a:cubicBezTo>
                    <a:pt x="95" y="7"/>
                    <a:pt x="94" y="3"/>
                    <a:pt x="94" y="2"/>
                  </a:cubicBezTo>
                  <a:cubicBezTo>
                    <a:pt x="93" y="0"/>
                    <a:pt x="88" y="1"/>
                    <a:pt x="87" y="1"/>
                  </a:cubicBezTo>
                  <a:cubicBezTo>
                    <a:pt x="86" y="2"/>
                    <a:pt x="83" y="1"/>
                    <a:pt x="82" y="1"/>
                  </a:cubicBezTo>
                  <a:cubicBezTo>
                    <a:pt x="80" y="2"/>
                    <a:pt x="80" y="3"/>
                    <a:pt x="78" y="3"/>
                  </a:cubicBezTo>
                  <a:cubicBezTo>
                    <a:pt x="77" y="3"/>
                    <a:pt x="76" y="3"/>
                    <a:pt x="76" y="2"/>
                  </a:cubicBezTo>
                  <a:cubicBezTo>
                    <a:pt x="74" y="3"/>
                    <a:pt x="71" y="3"/>
                    <a:pt x="71" y="3"/>
                  </a:cubicBezTo>
                  <a:cubicBezTo>
                    <a:pt x="71" y="3"/>
                    <a:pt x="66" y="7"/>
                    <a:pt x="66" y="9"/>
                  </a:cubicBezTo>
                  <a:cubicBezTo>
                    <a:pt x="66" y="10"/>
                    <a:pt x="66" y="13"/>
                    <a:pt x="64" y="11"/>
                  </a:cubicBezTo>
                  <a:cubicBezTo>
                    <a:pt x="63" y="10"/>
                    <a:pt x="58" y="10"/>
                    <a:pt x="57" y="11"/>
                  </a:cubicBezTo>
                  <a:cubicBezTo>
                    <a:pt x="56" y="12"/>
                    <a:pt x="54" y="8"/>
                    <a:pt x="52" y="9"/>
                  </a:cubicBezTo>
                  <a:cubicBezTo>
                    <a:pt x="50" y="10"/>
                    <a:pt x="47" y="8"/>
                    <a:pt x="46" y="9"/>
                  </a:cubicBezTo>
                  <a:cubicBezTo>
                    <a:pt x="46" y="10"/>
                    <a:pt x="43" y="9"/>
                    <a:pt x="41" y="8"/>
                  </a:cubicBezTo>
                  <a:cubicBezTo>
                    <a:pt x="39" y="7"/>
                    <a:pt x="35" y="8"/>
                    <a:pt x="34" y="7"/>
                  </a:cubicBezTo>
                  <a:cubicBezTo>
                    <a:pt x="32" y="5"/>
                    <a:pt x="23" y="5"/>
                    <a:pt x="20" y="5"/>
                  </a:cubicBezTo>
                  <a:cubicBezTo>
                    <a:pt x="17" y="5"/>
                    <a:pt x="16" y="7"/>
                    <a:pt x="15" y="8"/>
                  </a:cubicBezTo>
                  <a:cubicBezTo>
                    <a:pt x="13" y="10"/>
                    <a:pt x="12" y="9"/>
                    <a:pt x="10" y="9"/>
                  </a:cubicBezTo>
                  <a:cubicBezTo>
                    <a:pt x="10" y="10"/>
                    <a:pt x="11" y="11"/>
                    <a:pt x="11" y="12"/>
                  </a:cubicBezTo>
                  <a:cubicBezTo>
                    <a:pt x="12" y="13"/>
                    <a:pt x="15" y="18"/>
                    <a:pt x="14" y="20"/>
                  </a:cubicBezTo>
                  <a:cubicBezTo>
                    <a:pt x="13" y="21"/>
                    <a:pt x="12" y="21"/>
                    <a:pt x="11" y="23"/>
                  </a:cubicBezTo>
                  <a:cubicBezTo>
                    <a:pt x="10" y="24"/>
                    <a:pt x="3" y="29"/>
                    <a:pt x="3" y="30"/>
                  </a:cubicBezTo>
                  <a:cubicBezTo>
                    <a:pt x="3" y="31"/>
                    <a:pt x="4" y="35"/>
                    <a:pt x="3" y="36"/>
                  </a:cubicBezTo>
                  <a:cubicBezTo>
                    <a:pt x="2" y="37"/>
                    <a:pt x="0" y="40"/>
                    <a:pt x="0" y="42"/>
                  </a:cubicBezTo>
                  <a:cubicBezTo>
                    <a:pt x="0" y="43"/>
                    <a:pt x="2" y="45"/>
                    <a:pt x="3" y="46"/>
                  </a:cubicBezTo>
                  <a:cubicBezTo>
                    <a:pt x="4" y="46"/>
                    <a:pt x="4" y="46"/>
                    <a:pt x="5" y="47"/>
                  </a:cubicBezTo>
                  <a:cubicBezTo>
                    <a:pt x="6" y="46"/>
                    <a:pt x="7" y="46"/>
                    <a:pt x="8" y="46"/>
                  </a:cubicBezTo>
                  <a:cubicBezTo>
                    <a:pt x="9" y="46"/>
                    <a:pt x="14" y="48"/>
                    <a:pt x="16" y="48"/>
                  </a:cubicBezTo>
                  <a:cubicBezTo>
                    <a:pt x="17" y="48"/>
                    <a:pt x="20" y="48"/>
                    <a:pt x="21" y="49"/>
                  </a:cubicBezTo>
                  <a:cubicBezTo>
                    <a:pt x="21" y="50"/>
                    <a:pt x="23" y="49"/>
                    <a:pt x="24" y="48"/>
                  </a:cubicBezTo>
                  <a:cubicBezTo>
                    <a:pt x="25" y="47"/>
                    <a:pt x="27" y="48"/>
                    <a:pt x="28" y="48"/>
                  </a:cubicBezTo>
                  <a:cubicBezTo>
                    <a:pt x="30" y="48"/>
                    <a:pt x="32" y="47"/>
                    <a:pt x="33" y="45"/>
                  </a:cubicBezTo>
                  <a:cubicBezTo>
                    <a:pt x="33" y="44"/>
                    <a:pt x="41" y="42"/>
                    <a:pt x="42" y="42"/>
                  </a:cubicBezTo>
                  <a:cubicBezTo>
                    <a:pt x="44" y="42"/>
                    <a:pt x="47" y="46"/>
                    <a:pt x="49" y="46"/>
                  </a:cubicBezTo>
                  <a:cubicBezTo>
                    <a:pt x="51" y="46"/>
                    <a:pt x="54" y="47"/>
                    <a:pt x="55" y="50"/>
                  </a:cubicBezTo>
                  <a:cubicBezTo>
                    <a:pt x="56" y="53"/>
                    <a:pt x="58" y="57"/>
                    <a:pt x="60" y="58"/>
                  </a:cubicBezTo>
                  <a:cubicBezTo>
                    <a:pt x="61" y="59"/>
                    <a:pt x="61" y="62"/>
                    <a:pt x="61" y="63"/>
                  </a:cubicBezTo>
                  <a:cubicBezTo>
                    <a:pt x="61" y="64"/>
                    <a:pt x="59" y="63"/>
                    <a:pt x="56" y="62"/>
                  </a:cubicBezTo>
                  <a:cubicBezTo>
                    <a:pt x="53" y="61"/>
                    <a:pt x="53" y="64"/>
                    <a:pt x="53" y="66"/>
                  </a:cubicBezTo>
                  <a:cubicBezTo>
                    <a:pt x="53" y="67"/>
                    <a:pt x="49" y="72"/>
                    <a:pt x="48" y="73"/>
                  </a:cubicBezTo>
                  <a:cubicBezTo>
                    <a:pt x="47" y="74"/>
                    <a:pt x="50" y="75"/>
                    <a:pt x="51" y="75"/>
                  </a:cubicBezTo>
                  <a:cubicBezTo>
                    <a:pt x="52" y="75"/>
                    <a:pt x="55" y="73"/>
                    <a:pt x="56" y="73"/>
                  </a:cubicBezTo>
                  <a:cubicBezTo>
                    <a:pt x="56" y="73"/>
                    <a:pt x="57" y="74"/>
                    <a:pt x="59" y="75"/>
                  </a:cubicBezTo>
                  <a:cubicBezTo>
                    <a:pt x="58" y="71"/>
                    <a:pt x="59" y="72"/>
                    <a:pt x="62" y="69"/>
                  </a:cubicBezTo>
                  <a:cubicBezTo>
                    <a:pt x="66" y="66"/>
                    <a:pt x="66" y="62"/>
                    <a:pt x="69" y="61"/>
                  </a:cubicBezTo>
                  <a:cubicBezTo>
                    <a:pt x="72" y="60"/>
                    <a:pt x="74" y="59"/>
                    <a:pt x="78" y="60"/>
                  </a:cubicBezTo>
                  <a:cubicBezTo>
                    <a:pt x="83" y="60"/>
                    <a:pt x="76" y="63"/>
                    <a:pt x="79" y="65"/>
                  </a:cubicBezTo>
                  <a:cubicBezTo>
                    <a:pt x="82" y="67"/>
                    <a:pt x="92" y="64"/>
                    <a:pt x="92" y="67"/>
                  </a:cubicBezTo>
                  <a:cubicBezTo>
                    <a:pt x="93" y="69"/>
                    <a:pt x="81" y="72"/>
                    <a:pt x="81" y="73"/>
                  </a:cubicBezTo>
                  <a:cubicBezTo>
                    <a:pt x="82" y="74"/>
                    <a:pt x="88" y="75"/>
                    <a:pt x="90" y="76"/>
                  </a:cubicBezTo>
                  <a:cubicBezTo>
                    <a:pt x="92" y="78"/>
                    <a:pt x="89" y="81"/>
                    <a:pt x="90" y="83"/>
                  </a:cubicBezTo>
                  <a:cubicBezTo>
                    <a:pt x="91" y="84"/>
                    <a:pt x="94" y="83"/>
                    <a:pt x="96" y="81"/>
                  </a:cubicBezTo>
                  <a:cubicBezTo>
                    <a:pt x="99" y="79"/>
                    <a:pt x="101" y="80"/>
                    <a:pt x="104" y="78"/>
                  </a:cubicBezTo>
                  <a:cubicBezTo>
                    <a:pt x="107" y="76"/>
                    <a:pt x="114" y="78"/>
                    <a:pt x="115" y="76"/>
                  </a:cubicBezTo>
                  <a:cubicBezTo>
                    <a:pt x="116" y="75"/>
                    <a:pt x="113" y="74"/>
                    <a:pt x="107" y="74"/>
                  </a:cubicBezTo>
                  <a:cubicBezTo>
                    <a:pt x="101" y="75"/>
                    <a:pt x="100" y="69"/>
                    <a:pt x="100" y="68"/>
                  </a:cubicBezTo>
                  <a:cubicBezTo>
                    <a:pt x="100" y="66"/>
                    <a:pt x="107" y="61"/>
                    <a:pt x="110" y="61"/>
                  </a:cubicBezTo>
                  <a:cubicBezTo>
                    <a:pt x="114" y="61"/>
                    <a:pt x="117" y="60"/>
                    <a:pt x="121" y="58"/>
                  </a:cubicBezTo>
                  <a:cubicBezTo>
                    <a:pt x="122" y="57"/>
                    <a:pt x="125" y="57"/>
                    <a:pt x="127" y="56"/>
                  </a:cubicBezTo>
                  <a:cubicBezTo>
                    <a:pt x="127" y="55"/>
                    <a:pt x="126" y="53"/>
                    <a:pt x="127" y="5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2" name="Freeform 83">
              <a:extLst>
                <a:ext uri="{FF2B5EF4-FFF2-40B4-BE49-F238E27FC236}">
                  <a16:creationId xmlns:a16="http://schemas.microsoft.com/office/drawing/2014/main" id="{8899E205-A166-FD43-9E2C-1C86283A5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0775" y="4274684"/>
              <a:ext cx="260350" cy="192088"/>
            </a:xfrm>
            <a:custGeom>
              <a:avLst/>
              <a:gdLst>
                <a:gd name="T0" fmla="*/ 71 w 75"/>
                <a:gd name="T1" fmla="*/ 27 h 55"/>
                <a:gd name="T2" fmla="*/ 66 w 75"/>
                <a:gd name="T3" fmla="*/ 22 h 55"/>
                <a:gd name="T4" fmla="*/ 62 w 75"/>
                <a:gd name="T5" fmla="*/ 17 h 55"/>
                <a:gd name="T6" fmla="*/ 61 w 75"/>
                <a:gd name="T7" fmla="*/ 11 h 55"/>
                <a:gd name="T8" fmla="*/ 61 w 75"/>
                <a:gd name="T9" fmla="*/ 6 h 55"/>
                <a:gd name="T10" fmla="*/ 53 w 75"/>
                <a:gd name="T11" fmla="*/ 4 h 55"/>
                <a:gd name="T12" fmla="*/ 49 w 75"/>
                <a:gd name="T13" fmla="*/ 4 h 55"/>
                <a:gd name="T14" fmla="*/ 45 w 75"/>
                <a:gd name="T15" fmla="*/ 2 h 55"/>
                <a:gd name="T16" fmla="*/ 40 w 75"/>
                <a:gd name="T17" fmla="*/ 1 h 55"/>
                <a:gd name="T18" fmla="*/ 40 w 75"/>
                <a:gd name="T19" fmla="*/ 0 h 55"/>
                <a:gd name="T20" fmla="*/ 38 w 75"/>
                <a:gd name="T21" fmla="*/ 1 h 55"/>
                <a:gd name="T22" fmla="*/ 34 w 75"/>
                <a:gd name="T23" fmla="*/ 4 h 55"/>
                <a:gd name="T24" fmla="*/ 29 w 75"/>
                <a:gd name="T25" fmla="*/ 5 h 55"/>
                <a:gd name="T26" fmla="*/ 27 w 75"/>
                <a:gd name="T27" fmla="*/ 9 h 55"/>
                <a:gd name="T28" fmla="*/ 26 w 75"/>
                <a:gd name="T29" fmla="*/ 12 h 55"/>
                <a:gd name="T30" fmla="*/ 23 w 75"/>
                <a:gd name="T31" fmla="*/ 14 h 55"/>
                <a:gd name="T32" fmla="*/ 19 w 75"/>
                <a:gd name="T33" fmla="*/ 18 h 55"/>
                <a:gd name="T34" fmla="*/ 18 w 75"/>
                <a:gd name="T35" fmla="*/ 22 h 55"/>
                <a:gd name="T36" fmla="*/ 13 w 75"/>
                <a:gd name="T37" fmla="*/ 23 h 55"/>
                <a:gd name="T38" fmla="*/ 9 w 75"/>
                <a:gd name="T39" fmla="*/ 25 h 55"/>
                <a:gd name="T40" fmla="*/ 3 w 75"/>
                <a:gd name="T41" fmla="*/ 25 h 55"/>
                <a:gd name="T42" fmla="*/ 3 w 75"/>
                <a:gd name="T43" fmla="*/ 26 h 55"/>
                <a:gd name="T44" fmla="*/ 4 w 75"/>
                <a:gd name="T45" fmla="*/ 32 h 55"/>
                <a:gd name="T46" fmla="*/ 4 w 75"/>
                <a:gd name="T47" fmla="*/ 39 h 55"/>
                <a:gd name="T48" fmla="*/ 0 w 75"/>
                <a:gd name="T49" fmla="*/ 43 h 55"/>
                <a:gd name="T50" fmla="*/ 2 w 75"/>
                <a:gd name="T51" fmla="*/ 47 h 55"/>
                <a:gd name="T52" fmla="*/ 2 w 75"/>
                <a:gd name="T53" fmla="*/ 51 h 55"/>
                <a:gd name="T54" fmla="*/ 7 w 75"/>
                <a:gd name="T55" fmla="*/ 50 h 55"/>
                <a:gd name="T56" fmla="*/ 12 w 75"/>
                <a:gd name="T57" fmla="*/ 47 h 55"/>
                <a:gd name="T58" fmla="*/ 26 w 75"/>
                <a:gd name="T59" fmla="*/ 49 h 55"/>
                <a:gd name="T60" fmla="*/ 33 w 75"/>
                <a:gd name="T61" fmla="*/ 50 h 55"/>
                <a:gd name="T62" fmla="*/ 38 w 75"/>
                <a:gd name="T63" fmla="*/ 51 h 55"/>
                <a:gd name="T64" fmla="*/ 44 w 75"/>
                <a:gd name="T65" fmla="*/ 51 h 55"/>
                <a:gd name="T66" fmla="*/ 49 w 75"/>
                <a:gd name="T67" fmla="*/ 53 h 55"/>
                <a:gd name="T68" fmla="*/ 56 w 75"/>
                <a:gd name="T69" fmla="*/ 53 h 55"/>
                <a:gd name="T70" fmla="*/ 58 w 75"/>
                <a:gd name="T71" fmla="*/ 51 h 55"/>
                <a:gd name="T72" fmla="*/ 63 w 75"/>
                <a:gd name="T73" fmla="*/ 45 h 55"/>
                <a:gd name="T74" fmla="*/ 68 w 75"/>
                <a:gd name="T75" fmla="*/ 44 h 55"/>
                <a:gd name="T76" fmla="*/ 66 w 75"/>
                <a:gd name="T77" fmla="*/ 41 h 55"/>
                <a:gd name="T78" fmla="*/ 65 w 75"/>
                <a:gd name="T79" fmla="*/ 34 h 55"/>
                <a:gd name="T80" fmla="*/ 71 w 75"/>
                <a:gd name="T81" fmla="*/ 34 h 55"/>
                <a:gd name="T82" fmla="*/ 75 w 75"/>
                <a:gd name="T83" fmla="*/ 31 h 55"/>
                <a:gd name="T84" fmla="*/ 71 w 75"/>
                <a:gd name="T85" fmla="*/ 2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55">
                  <a:moveTo>
                    <a:pt x="71" y="27"/>
                  </a:moveTo>
                  <a:cubicBezTo>
                    <a:pt x="69" y="26"/>
                    <a:pt x="68" y="23"/>
                    <a:pt x="66" y="22"/>
                  </a:cubicBezTo>
                  <a:cubicBezTo>
                    <a:pt x="64" y="21"/>
                    <a:pt x="64" y="18"/>
                    <a:pt x="62" y="17"/>
                  </a:cubicBezTo>
                  <a:cubicBezTo>
                    <a:pt x="60" y="16"/>
                    <a:pt x="61" y="13"/>
                    <a:pt x="61" y="11"/>
                  </a:cubicBezTo>
                  <a:cubicBezTo>
                    <a:pt x="61" y="9"/>
                    <a:pt x="62" y="6"/>
                    <a:pt x="61" y="6"/>
                  </a:cubicBezTo>
                  <a:cubicBezTo>
                    <a:pt x="60" y="5"/>
                    <a:pt x="55" y="3"/>
                    <a:pt x="53" y="4"/>
                  </a:cubicBezTo>
                  <a:cubicBezTo>
                    <a:pt x="51" y="5"/>
                    <a:pt x="50" y="5"/>
                    <a:pt x="49" y="4"/>
                  </a:cubicBezTo>
                  <a:cubicBezTo>
                    <a:pt x="48" y="2"/>
                    <a:pt x="47" y="1"/>
                    <a:pt x="45" y="2"/>
                  </a:cubicBezTo>
                  <a:cubicBezTo>
                    <a:pt x="43" y="2"/>
                    <a:pt x="42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6" y="2"/>
                    <a:pt x="36" y="4"/>
                    <a:pt x="34" y="4"/>
                  </a:cubicBezTo>
                  <a:cubicBezTo>
                    <a:pt x="33" y="4"/>
                    <a:pt x="31" y="3"/>
                    <a:pt x="29" y="5"/>
                  </a:cubicBezTo>
                  <a:cubicBezTo>
                    <a:pt x="27" y="6"/>
                    <a:pt x="27" y="8"/>
                    <a:pt x="27" y="9"/>
                  </a:cubicBezTo>
                  <a:cubicBezTo>
                    <a:pt x="27" y="10"/>
                    <a:pt x="27" y="12"/>
                    <a:pt x="26" y="12"/>
                  </a:cubicBezTo>
                  <a:cubicBezTo>
                    <a:pt x="24" y="12"/>
                    <a:pt x="25" y="14"/>
                    <a:pt x="23" y="14"/>
                  </a:cubicBezTo>
                  <a:cubicBezTo>
                    <a:pt x="22" y="15"/>
                    <a:pt x="19" y="17"/>
                    <a:pt x="19" y="18"/>
                  </a:cubicBezTo>
                  <a:cubicBezTo>
                    <a:pt x="19" y="19"/>
                    <a:pt x="19" y="22"/>
                    <a:pt x="18" y="22"/>
                  </a:cubicBezTo>
                  <a:cubicBezTo>
                    <a:pt x="17" y="22"/>
                    <a:pt x="14" y="22"/>
                    <a:pt x="13" y="23"/>
                  </a:cubicBezTo>
                  <a:cubicBezTo>
                    <a:pt x="12" y="25"/>
                    <a:pt x="11" y="26"/>
                    <a:pt x="9" y="25"/>
                  </a:cubicBezTo>
                  <a:cubicBezTo>
                    <a:pt x="8" y="25"/>
                    <a:pt x="5" y="25"/>
                    <a:pt x="3" y="25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2" y="28"/>
                    <a:pt x="3" y="30"/>
                    <a:pt x="4" y="32"/>
                  </a:cubicBezTo>
                  <a:cubicBezTo>
                    <a:pt x="5" y="33"/>
                    <a:pt x="6" y="38"/>
                    <a:pt x="4" y="39"/>
                  </a:cubicBezTo>
                  <a:cubicBezTo>
                    <a:pt x="3" y="39"/>
                    <a:pt x="0" y="41"/>
                    <a:pt x="0" y="43"/>
                  </a:cubicBezTo>
                  <a:cubicBezTo>
                    <a:pt x="0" y="44"/>
                    <a:pt x="3" y="45"/>
                    <a:pt x="2" y="47"/>
                  </a:cubicBezTo>
                  <a:cubicBezTo>
                    <a:pt x="2" y="48"/>
                    <a:pt x="2" y="50"/>
                    <a:pt x="2" y="51"/>
                  </a:cubicBezTo>
                  <a:cubicBezTo>
                    <a:pt x="4" y="51"/>
                    <a:pt x="5" y="52"/>
                    <a:pt x="7" y="50"/>
                  </a:cubicBezTo>
                  <a:cubicBezTo>
                    <a:pt x="8" y="49"/>
                    <a:pt x="9" y="47"/>
                    <a:pt x="12" y="47"/>
                  </a:cubicBezTo>
                  <a:cubicBezTo>
                    <a:pt x="15" y="47"/>
                    <a:pt x="24" y="47"/>
                    <a:pt x="26" y="49"/>
                  </a:cubicBezTo>
                  <a:cubicBezTo>
                    <a:pt x="27" y="50"/>
                    <a:pt x="31" y="49"/>
                    <a:pt x="33" y="50"/>
                  </a:cubicBezTo>
                  <a:cubicBezTo>
                    <a:pt x="35" y="51"/>
                    <a:pt x="38" y="52"/>
                    <a:pt x="38" y="51"/>
                  </a:cubicBezTo>
                  <a:cubicBezTo>
                    <a:pt x="39" y="50"/>
                    <a:pt x="42" y="52"/>
                    <a:pt x="44" y="51"/>
                  </a:cubicBezTo>
                  <a:cubicBezTo>
                    <a:pt x="46" y="50"/>
                    <a:pt x="48" y="54"/>
                    <a:pt x="49" y="53"/>
                  </a:cubicBezTo>
                  <a:cubicBezTo>
                    <a:pt x="50" y="52"/>
                    <a:pt x="55" y="52"/>
                    <a:pt x="56" y="53"/>
                  </a:cubicBezTo>
                  <a:cubicBezTo>
                    <a:pt x="58" y="55"/>
                    <a:pt x="58" y="52"/>
                    <a:pt x="58" y="51"/>
                  </a:cubicBezTo>
                  <a:cubicBezTo>
                    <a:pt x="58" y="49"/>
                    <a:pt x="63" y="45"/>
                    <a:pt x="63" y="45"/>
                  </a:cubicBezTo>
                  <a:cubicBezTo>
                    <a:pt x="63" y="45"/>
                    <a:pt x="66" y="45"/>
                    <a:pt x="68" y="44"/>
                  </a:cubicBezTo>
                  <a:cubicBezTo>
                    <a:pt x="67" y="44"/>
                    <a:pt x="67" y="43"/>
                    <a:pt x="66" y="41"/>
                  </a:cubicBezTo>
                  <a:cubicBezTo>
                    <a:pt x="66" y="37"/>
                    <a:pt x="64" y="35"/>
                    <a:pt x="65" y="34"/>
                  </a:cubicBezTo>
                  <a:cubicBezTo>
                    <a:pt x="66" y="32"/>
                    <a:pt x="69" y="35"/>
                    <a:pt x="71" y="34"/>
                  </a:cubicBezTo>
                  <a:cubicBezTo>
                    <a:pt x="73" y="34"/>
                    <a:pt x="75" y="32"/>
                    <a:pt x="75" y="31"/>
                  </a:cubicBezTo>
                  <a:cubicBezTo>
                    <a:pt x="75" y="29"/>
                    <a:pt x="72" y="27"/>
                    <a:pt x="71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3" name="Freeform 84">
              <a:extLst>
                <a:ext uri="{FF2B5EF4-FFF2-40B4-BE49-F238E27FC236}">
                  <a16:creationId xmlns:a16="http://schemas.microsoft.com/office/drawing/2014/main" id="{118D88C2-6EB8-FE43-8FEB-08BBAFF8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198484"/>
              <a:ext cx="204788" cy="96838"/>
            </a:xfrm>
            <a:custGeom>
              <a:avLst/>
              <a:gdLst>
                <a:gd name="T0" fmla="*/ 20 w 59"/>
                <a:gd name="T1" fmla="*/ 20 h 28"/>
                <a:gd name="T2" fmla="*/ 30 w 59"/>
                <a:gd name="T3" fmla="*/ 20 h 28"/>
                <a:gd name="T4" fmla="*/ 35 w 59"/>
                <a:gd name="T5" fmla="*/ 22 h 28"/>
                <a:gd name="T6" fmla="*/ 42 w 59"/>
                <a:gd name="T7" fmla="*/ 26 h 28"/>
                <a:gd name="T8" fmla="*/ 46 w 59"/>
                <a:gd name="T9" fmla="*/ 28 h 28"/>
                <a:gd name="T10" fmla="*/ 48 w 59"/>
                <a:gd name="T11" fmla="*/ 27 h 28"/>
                <a:gd name="T12" fmla="*/ 53 w 59"/>
                <a:gd name="T13" fmla="*/ 26 h 28"/>
                <a:gd name="T14" fmla="*/ 57 w 59"/>
                <a:gd name="T15" fmla="*/ 23 h 28"/>
                <a:gd name="T16" fmla="*/ 59 w 59"/>
                <a:gd name="T17" fmla="*/ 22 h 28"/>
                <a:gd name="T18" fmla="*/ 57 w 59"/>
                <a:gd name="T19" fmla="*/ 17 h 28"/>
                <a:gd name="T20" fmla="*/ 55 w 59"/>
                <a:gd name="T21" fmla="*/ 12 h 28"/>
                <a:gd name="T22" fmla="*/ 54 w 59"/>
                <a:gd name="T23" fmla="*/ 8 h 28"/>
                <a:gd name="T24" fmla="*/ 53 w 59"/>
                <a:gd name="T25" fmla="*/ 6 h 28"/>
                <a:gd name="T26" fmla="*/ 45 w 59"/>
                <a:gd name="T27" fmla="*/ 5 h 28"/>
                <a:gd name="T28" fmla="*/ 37 w 59"/>
                <a:gd name="T29" fmla="*/ 1 h 28"/>
                <a:gd name="T30" fmla="*/ 28 w 59"/>
                <a:gd name="T31" fmla="*/ 1 h 28"/>
                <a:gd name="T32" fmla="*/ 27 w 59"/>
                <a:gd name="T33" fmla="*/ 9 h 28"/>
                <a:gd name="T34" fmla="*/ 21 w 59"/>
                <a:gd name="T35" fmla="*/ 12 h 28"/>
                <a:gd name="T36" fmla="*/ 14 w 59"/>
                <a:gd name="T37" fmla="*/ 3 h 28"/>
                <a:gd name="T38" fmla="*/ 6 w 59"/>
                <a:gd name="T39" fmla="*/ 7 h 28"/>
                <a:gd name="T40" fmla="*/ 3 w 59"/>
                <a:gd name="T41" fmla="*/ 13 h 28"/>
                <a:gd name="T42" fmla="*/ 2 w 59"/>
                <a:gd name="T43" fmla="*/ 21 h 28"/>
                <a:gd name="T44" fmla="*/ 2 w 59"/>
                <a:gd name="T45" fmla="*/ 22 h 28"/>
                <a:gd name="T46" fmla="*/ 8 w 59"/>
                <a:gd name="T47" fmla="*/ 20 h 28"/>
                <a:gd name="T48" fmla="*/ 20 w 59"/>
                <a:gd name="T4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" h="28">
                  <a:moveTo>
                    <a:pt x="20" y="20"/>
                  </a:moveTo>
                  <a:cubicBezTo>
                    <a:pt x="22" y="20"/>
                    <a:pt x="27" y="21"/>
                    <a:pt x="30" y="20"/>
                  </a:cubicBezTo>
                  <a:cubicBezTo>
                    <a:pt x="33" y="19"/>
                    <a:pt x="33" y="22"/>
                    <a:pt x="35" y="22"/>
                  </a:cubicBezTo>
                  <a:cubicBezTo>
                    <a:pt x="37" y="21"/>
                    <a:pt x="40" y="24"/>
                    <a:pt x="42" y="26"/>
                  </a:cubicBezTo>
                  <a:cubicBezTo>
                    <a:pt x="44" y="27"/>
                    <a:pt x="45" y="27"/>
                    <a:pt x="46" y="28"/>
                  </a:cubicBezTo>
                  <a:cubicBezTo>
                    <a:pt x="47" y="28"/>
                    <a:pt x="47" y="27"/>
                    <a:pt x="48" y="27"/>
                  </a:cubicBezTo>
                  <a:cubicBezTo>
                    <a:pt x="50" y="25"/>
                    <a:pt x="52" y="26"/>
                    <a:pt x="53" y="26"/>
                  </a:cubicBezTo>
                  <a:cubicBezTo>
                    <a:pt x="55" y="26"/>
                    <a:pt x="55" y="24"/>
                    <a:pt x="57" y="23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8" y="21"/>
                    <a:pt x="58" y="18"/>
                    <a:pt x="57" y="17"/>
                  </a:cubicBezTo>
                  <a:cubicBezTo>
                    <a:pt x="56" y="16"/>
                    <a:pt x="54" y="14"/>
                    <a:pt x="55" y="12"/>
                  </a:cubicBezTo>
                  <a:cubicBezTo>
                    <a:pt x="55" y="11"/>
                    <a:pt x="55" y="9"/>
                    <a:pt x="54" y="8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0" y="6"/>
                    <a:pt x="46" y="5"/>
                    <a:pt x="45" y="5"/>
                  </a:cubicBezTo>
                  <a:cubicBezTo>
                    <a:pt x="43" y="6"/>
                    <a:pt x="38" y="1"/>
                    <a:pt x="37" y="1"/>
                  </a:cubicBezTo>
                  <a:cubicBezTo>
                    <a:pt x="36" y="0"/>
                    <a:pt x="32" y="0"/>
                    <a:pt x="28" y="1"/>
                  </a:cubicBezTo>
                  <a:cubicBezTo>
                    <a:pt x="26" y="3"/>
                    <a:pt x="28" y="5"/>
                    <a:pt x="27" y="9"/>
                  </a:cubicBezTo>
                  <a:cubicBezTo>
                    <a:pt x="27" y="13"/>
                    <a:pt x="23" y="12"/>
                    <a:pt x="21" y="12"/>
                  </a:cubicBezTo>
                  <a:cubicBezTo>
                    <a:pt x="19" y="12"/>
                    <a:pt x="15" y="5"/>
                    <a:pt x="14" y="3"/>
                  </a:cubicBezTo>
                  <a:cubicBezTo>
                    <a:pt x="13" y="2"/>
                    <a:pt x="9" y="5"/>
                    <a:pt x="6" y="7"/>
                  </a:cubicBezTo>
                  <a:cubicBezTo>
                    <a:pt x="3" y="9"/>
                    <a:pt x="5" y="12"/>
                    <a:pt x="3" y="13"/>
                  </a:cubicBezTo>
                  <a:cubicBezTo>
                    <a:pt x="1" y="15"/>
                    <a:pt x="0" y="18"/>
                    <a:pt x="2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4" y="21"/>
                    <a:pt x="7" y="21"/>
                    <a:pt x="8" y="20"/>
                  </a:cubicBezTo>
                  <a:cubicBezTo>
                    <a:pt x="11" y="18"/>
                    <a:pt x="18" y="20"/>
                    <a:pt x="20" y="2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683DD7E8-6797-974F-8859-7EA30CD3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5688" y="4260396"/>
              <a:ext cx="158750" cy="104775"/>
            </a:xfrm>
            <a:custGeom>
              <a:avLst/>
              <a:gdLst>
                <a:gd name="T0" fmla="*/ 6 w 46"/>
                <a:gd name="T1" fmla="*/ 15 h 30"/>
                <a:gd name="T2" fmla="*/ 11 w 46"/>
                <a:gd name="T3" fmla="*/ 17 h 30"/>
                <a:gd name="T4" fmla="*/ 16 w 46"/>
                <a:gd name="T5" fmla="*/ 19 h 30"/>
                <a:gd name="T6" fmla="*/ 16 w 46"/>
                <a:gd name="T7" fmla="*/ 25 h 30"/>
                <a:gd name="T8" fmla="*/ 22 w 46"/>
                <a:gd name="T9" fmla="*/ 29 h 30"/>
                <a:gd name="T10" fmla="*/ 28 w 46"/>
                <a:gd name="T11" fmla="*/ 29 h 30"/>
                <a:gd name="T12" fmla="*/ 32 w 46"/>
                <a:gd name="T13" fmla="*/ 27 h 30"/>
                <a:gd name="T14" fmla="*/ 37 w 46"/>
                <a:gd name="T15" fmla="*/ 26 h 30"/>
                <a:gd name="T16" fmla="*/ 38 w 46"/>
                <a:gd name="T17" fmla="*/ 22 h 30"/>
                <a:gd name="T18" fmla="*/ 42 w 46"/>
                <a:gd name="T19" fmla="*/ 18 h 30"/>
                <a:gd name="T20" fmla="*/ 45 w 46"/>
                <a:gd name="T21" fmla="*/ 16 h 30"/>
                <a:gd name="T22" fmla="*/ 46 w 46"/>
                <a:gd name="T23" fmla="*/ 13 h 30"/>
                <a:gd name="T24" fmla="*/ 46 w 46"/>
                <a:gd name="T25" fmla="*/ 10 h 30"/>
                <a:gd name="T26" fmla="*/ 42 w 46"/>
                <a:gd name="T27" fmla="*/ 8 h 30"/>
                <a:gd name="T28" fmla="*/ 35 w 46"/>
                <a:gd name="T29" fmla="*/ 4 h 30"/>
                <a:gd name="T30" fmla="*/ 30 w 46"/>
                <a:gd name="T31" fmla="*/ 2 h 30"/>
                <a:gd name="T32" fmla="*/ 20 w 46"/>
                <a:gd name="T33" fmla="*/ 2 h 30"/>
                <a:gd name="T34" fmla="*/ 8 w 46"/>
                <a:gd name="T35" fmla="*/ 2 h 30"/>
                <a:gd name="T36" fmla="*/ 2 w 46"/>
                <a:gd name="T37" fmla="*/ 4 h 30"/>
                <a:gd name="T38" fmla="*/ 1 w 46"/>
                <a:gd name="T39" fmla="*/ 12 h 30"/>
                <a:gd name="T40" fmla="*/ 1 w 46"/>
                <a:gd name="T41" fmla="*/ 14 h 30"/>
                <a:gd name="T42" fmla="*/ 6 w 46"/>
                <a:gd name="T4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6" y="15"/>
                  </a:moveTo>
                  <a:cubicBezTo>
                    <a:pt x="7" y="16"/>
                    <a:pt x="10" y="17"/>
                    <a:pt x="11" y="17"/>
                  </a:cubicBezTo>
                  <a:cubicBezTo>
                    <a:pt x="12" y="16"/>
                    <a:pt x="16" y="18"/>
                    <a:pt x="16" y="19"/>
                  </a:cubicBezTo>
                  <a:cubicBezTo>
                    <a:pt x="16" y="21"/>
                    <a:pt x="15" y="25"/>
                    <a:pt x="16" y="25"/>
                  </a:cubicBezTo>
                  <a:cubicBezTo>
                    <a:pt x="16" y="25"/>
                    <a:pt x="22" y="27"/>
                    <a:pt x="22" y="29"/>
                  </a:cubicBezTo>
                  <a:cubicBezTo>
                    <a:pt x="24" y="29"/>
                    <a:pt x="27" y="29"/>
                    <a:pt x="28" y="29"/>
                  </a:cubicBezTo>
                  <a:cubicBezTo>
                    <a:pt x="30" y="30"/>
                    <a:pt x="31" y="29"/>
                    <a:pt x="32" y="27"/>
                  </a:cubicBezTo>
                  <a:cubicBezTo>
                    <a:pt x="33" y="26"/>
                    <a:pt x="36" y="26"/>
                    <a:pt x="37" y="26"/>
                  </a:cubicBezTo>
                  <a:cubicBezTo>
                    <a:pt x="38" y="26"/>
                    <a:pt x="38" y="23"/>
                    <a:pt x="38" y="22"/>
                  </a:cubicBezTo>
                  <a:cubicBezTo>
                    <a:pt x="38" y="21"/>
                    <a:pt x="41" y="19"/>
                    <a:pt x="42" y="18"/>
                  </a:cubicBezTo>
                  <a:cubicBezTo>
                    <a:pt x="44" y="18"/>
                    <a:pt x="43" y="16"/>
                    <a:pt x="45" y="16"/>
                  </a:cubicBezTo>
                  <a:cubicBezTo>
                    <a:pt x="46" y="16"/>
                    <a:pt x="46" y="14"/>
                    <a:pt x="46" y="13"/>
                  </a:cubicBezTo>
                  <a:cubicBezTo>
                    <a:pt x="46" y="12"/>
                    <a:pt x="46" y="11"/>
                    <a:pt x="46" y="10"/>
                  </a:cubicBezTo>
                  <a:cubicBezTo>
                    <a:pt x="45" y="9"/>
                    <a:pt x="44" y="9"/>
                    <a:pt x="42" y="8"/>
                  </a:cubicBezTo>
                  <a:cubicBezTo>
                    <a:pt x="40" y="6"/>
                    <a:pt x="37" y="3"/>
                    <a:pt x="35" y="4"/>
                  </a:cubicBezTo>
                  <a:cubicBezTo>
                    <a:pt x="33" y="4"/>
                    <a:pt x="33" y="1"/>
                    <a:pt x="30" y="2"/>
                  </a:cubicBezTo>
                  <a:cubicBezTo>
                    <a:pt x="27" y="3"/>
                    <a:pt x="22" y="2"/>
                    <a:pt x="20" y="2"/>
                  </a:cubicBezTo>
                  <a:cubicBezTo>
                    <a:pt x="18" y="2"/>
                    <a:pt x="11" y="0"/>
                    <a:pt x="8" y="2"/>
                  </a:cubicBezTo>
                  <a:cubicBezTo>
                    <a:pt x="7" y="3"/>
                    <a:pt x="4" y="3"/>
                    <a:pt x="2" y="4"/>
                  </a:cubicBezTo>
                  <a:cubicBezTo>
                    <a:pt x="3" y="7"/>
                    <a:pt x="3" y="10"/>
                    <a:pt x="1" y="12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3" y="14"/>
                    <a:pt x="6" y="14"/>
                    <a:pt x="6" y="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E0478300-7CA5-FA4C-9687-3B152616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5638" y="4598534"/>
              <a:ext cx="125413" cy="68263"/>
            </a:xfrm>
            <a:custGeom>
              <a:avLst/>
              <a:gdLst>
                <a:gd name="T0" fmla="*/ 32 w 36"/>
                <a:gd name="T1" fmla="*/ 8 h 20"/>
                <a:gd name="T2" fmla="*/ 28 w 36"/>
                <a:gd name="T3" fmla="*/ 6 h 20"/>
                <a:gd name="T4" fmla="*/ 28 w 36"/>
                <a:gd name="T5" fmla="*/ 2 h 20"/>
                <a:gd name="T6" fmla="*/ 23 w 36"/>
                <a:gd name="T7" fmla="*/ 0 h 20"/>
                <a:gd name="T8" fmla="*/ 18 w 36"/>
                <a:gd name="T9" fmla="*/ 0 h 20"/>
                <a:gd name="T10" fmla="*/ 11 w 36"/>
                <a:gd name="T11" fmla="*/ 1 h 20"/>
                <a:gd name="T12" fmla="*/ 10 w 36"/>
                <a:gd name="T13" fmla="*/ 2 h 20"/>
                <a:gd name="T14" fmla="*/ 6 w 36"/>
                <a:gd name="T15" fmla="*/ 5 h 20"/>
                <a:gd name="T16" fmla="*/ 1 w 36"/>
                <a:gd name="T17" fmla="*/ 12 h 20"/>
                <a:gd name="T18" fmla="*/ 2 w 36"/>
                <a:gd name="T19" fmla="*/ 14 h 20"/>
                <a:gd name="T20" fmla="*/ 5 w 36"/>
                <a:gd name="T21" fmla="*/ 15 h 20"/>
                <a:gd name="T22" fmla="*/ 7 w 36"/>
                <a:gd name="T23" fmla="*/ 19 h 20"/>
                <a:gd name="T24" fmla="*/ 7 w 36"/>
                <a:gd name="T25" fmla="*/ 19 h 20"/>
                <a:gd name="T26" fmla="*/ 14 w 36"/>
                <a:gd name="T27" fmla="*/ 18 h 20"/>
                <a:gd name="T28" fmla="*/ 18 w 36"/>
                <a:gd name="T29" fmla="*/ 13 h 20"/>
                <a:gd name="T30" fmla="*/ 22 w 36"/>
                <a:gd name="T31" fmla="*/ 18 h 20"/>
                <a:gd name="T32" fmla="*/ 24 w 36"/>
                <a:gd name="T33" fmla="*/ 15 h 20"/>
                <a:gd name="T34" fmla="*/ 27 w 36"/>
                <a:gd name="T35" fmla="*/ 14 h 20"/>
                <a:gd name="T36" fmla="*/ 31 w 36"/>
                <a:gd name="T37" fmla="*/ 13 h 20"/>
                <a:gd name="T38" fmla="*/ 33 w 36"/>
                <a:gd name="T39" fmla="*/ 12 h 20"/>
                <a:gd name="T40" fmla="*/ 35 w 36"/>
                <a:gd name="T41" fmla="*/ 10 h 20"/>
                <a:gd name="T42" fmla="*/ 36 w 36"/>
                <a:gd name="T43" fmla="*/ 8 h 20"/>
                <a:gd name="T44" fmla="*/ 32 w 36"/>
                <a:gd name="T4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20">
                  <a:moveTo>
                    <a:pt x="32" y="8"/>
                  </a:moveTo>
                  <a:cubicBezTo>
                    <a:pt x="31" y="9"/>
                    <a:pt x="28" y="6"/>
                    <a:pt x="28" y="6"/>
                  </a:cubicBezTo>
                  <a:cubicBezTo>
                    <a:pt x="28" y="5"/>
                    <a:pt x="28" y="3"/>
                    <a:pt x="28" y="2"/>
                  </a:cubicBezTo>
                  <a:cubicBezTo>
                    <a:pt x="27" y="2"/>
                    <a:pt x="25" y="1"/>
                    <a:pt x="23" y="0"/>
                  </a:cubicBezTo>
                  <a:cubicBezTo>
                    <a:pt x="21" y="0"/>
                    <a:pt x="20" y="0"/>
                    <a:pt x="18" y="0"/>
                  </a:cubicBezTo>
                  <a:cubicBezTo>
                    <a:pt x="17" y="1"/>
                    <a:pt x="13" y="1"/>
                    <a:pt x="11" y="1"/>
                  </a:cubicBezTo>
                  <a:cubicBezTo>
                    <a:pt x="11" y="1"/>
                    <a:pt x="11" y="2"/>
                    <a:pt x="10" y="2"/>
                  </a:cubicBezTo>
                  <a:cubicBezTo>
                    <a:pt x="8" y="2"/>
                    <a:pt x="6" y="4"/>
                    <a:pt x="6" y="5"/>
                  </a:cubicBezTo>
                  <a:cubicBezTo>
                    <a:pt x="6" y="7"/>
                    <a:pt x="2" y="9"/>
                    <a:pt x="1" y="12"/>
                  </a:cubicBezTo>
                  <a:cubicBezTo>
                    <a:pt x="0" y="15"/>
                    <a:pt x="0" y="16"/>
                    <a:pt x="2" y="14"/>
                  </a:cubicBezTo>
                  <a:cubicBezTo>
                    <a:pt x="3" y="12"/>
                    <a:pt x="5" y="13"/>
                    <a:pt x="5" y="15"/>
                  </a:cubicBezTo>
                  <a:cubicBezTo>
                    <a:pt x="5" y="16"/>
                    <a:pt x="8" y="17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19"/>
                    <a:pt x="13" y="18"/>
                    <a:pt x="14" y="18"/>
                  </a:cubicBezTo>
                  <a:cubicBezTo>
                    <a:pt x="15" y="18"/>
                    <a:pt x="17" y="13"/>
                    <a:pt x="18" y="13"/>
                  </a:cubicBezTo>
                  <a:cubicBezTo>
                    <a:pt x="18" y="12"/>
                    <a:pt x="20" y="16"/>
                    <a:pt x="22" y="18"/>
                  </a:cubicBezTo>
                  <a:cubicBezTo>
                    <a:pt x="24" y="20"/>
                    <a:pt x="24" y="17"/>
                    <a:pt x="24" y="15"/>
                  </a:cubicBezTo>
                  <a:cubicBezTo>
                    <a:pt x="24" y="14"/>
                    <a:pt x="26" y="13"/>
                    <a:pt x="27" y="14"/>
                  </a:cubicBezTo>
                  <a:cubicBezTo>
                    <a:pt x="28" y="14"/>
                    <a:pt x="31" y="14"/>
                    <a:pt x="31" y="13"/>
                  </a:cubicBezTo>
                  <a:cubicBezTo>
                    <a:pt x="31" y="11"/>
                    <a:pt x="32" y="12"/>
                    <a:pt x="33" y="12"/>
                  </a:cubicBezTo>
                  <a:cubicBezTo>
                    <a:pt x="34" y="12"/>
                    <a:pt x="35" y="10"/>
                    <a:pt x="35" y="10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3" y="7"/>
                    <a:pt x="32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B0DE93C1-FF1F-BE45-BDA4-97F604D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463" y="4330246"/>
              <a:ext cx="249238" cy="280988"/>
            </a:xfrm>
            <a:custGeom>
              <a:avLst/>
              <a:gdLst>
                <a:gd name="T0" fmla="*/ 9 w 72"/>
                <a:gd name="T1" fmla="*/ 21 h 81"/>
                <a:gd name="T2" fmla="*/ 5 w 72"/>
                <a:gd name="T3" fmla="*/ 25 h 81"/>
                <a:gd name="T4" fmla="*/ 8 w 72"/>
                <a:gd name="T5" fmla="*/ 29 h 81"/>
                <a:gd name="T6" fmla="*/ 6 w 72"/>
                <a:gd name="T7" fmla="*/ 32 h 81"/>
                <a:gd name="T8" fmla="*/ 2 w 72"/>
                <a:gd name="T9" fmla="*/ 34 h 81"/>
                <a:gd name="T10" fmla="*/ 1 w 72"/>
                <a:gd name="T11" fmla="*/ 38 h 81"/>
                <a:gd name="T12" fmla="*/ 0 w 72"/>
                <a:gd name="T13" fmla="*/ 44 h 81"/>
                <a:gd name="T14" fmla="*/ 2 w 72"/>
                <a:gd name="T15" fmla="*/ 49 h 81"/>
                <a:gd name="T16" fmla="*/ 1 w 72"/>
                <a:gd name="T17" fmla="*/ 52 h 81"/>
                <a:gd name="T18" fmla="*/ 3 w 72"/>
                <a:gd name="T19" fmla="*/ 59 h 81"/>
                <a:gd name="T20" fmla="*/ 5 w 72"/>
                <a:gd name="T21" fmla="*/ 60 h 81"/>
                <a:gd name="T22" fmla="*/ 10 w 72"/>
                <a:gd name="T23" fmla="*/ 62 h 81"/>
                <a:gd name="T24" fmla="*/ 14 w 72"/>
                <a:gd name="T25" fmla="*/ 64 h 81"/>
                <a:gd name="T26" fmla="*/ 16 w 72"/>
                <a:gd name="T27" fmla="*/ 66 h 81"/>
                <a:gd name="T28" fmla="*/ 13 w 72"/>
                <a:gd name="T29" fmla="*/ 73 h 81"/>
                <a:gd name="T30" fmla="*/ 12 w 72"/>
                <a:gd name="T31" fmla="*/ 78 h 81"/>
                <a:gd name="T32" fmla="*/ 19 w 72"/>
                <a:gd name="T33" fmla="*/ 77 h 81"/>
                <a:gd name="T34" fmla="*/ 24 w 72"/>
                <a:gd name="T35" fmla="*/ 77 h 81"/>
                <a:gd name="T36" fmla="*/ 29 w 72"/>
                <a:gd name="T37" fmla="*/ 79 h 81"/>
                <a:gd name="T38" fmla="*/ 30 w 72"/>
                <a:gd name="T39" fmla="*/ 78 h 81"/>
                <a:gd name="T40" fmla="*/ 35 w 72"/>
                <a:gd name="T41" fmla="*/ 80 h 81"/>
                <a:gd name="T42" fmla="*/ 39 w 72"/>
                <a:gd name="T43" fmla="*/ 79 h 81"/>
                <a:gd name="T44" fmla="*/ 44 w 72"/>
                <a:gd name="T45" fmla="*/ 79 h 81"/>
                <a:gd name="T46" fmla="*/ 52 w 72"/>
                <a:gd name="T47" fmla="*/ 77 h 81"/>
                <a:gd name="T48" fmla="*/ 55 w 72"/>
                <a:gd name="T49" fmla="*/ 75 h 81"/>
                <a:gd name="T50" fmla="*/ 59 w 72"/>
                <a:gd name="T51" fmla="*/ 70 h 81"/>
                <a:gd name="T52" fmla="*/ 63 w 72"/>
                <a:gd name="T53" fmla="*/ 66 h 81"/>
                <a:gd name="T54" fmla="*/ 55 w 72"/>
                <a:gd name="T55" fmla="*/ 60 h 81"/>
                <a:gd name="T56" fmla="*/ 52 w 72"/>
                <a:gd name="T57" fmla="*/ 53 h 81"/>
                <a:gd name="T58" fmla="*/ 51 w 72"/>
                <a:gd name="T59" fmla="*/ 49 h 81"/>
                <a:gd name="T60" fmla="*/ 60 w 72"/>
                <a:gd name="T61" fmla="*/ 46 h 81"/>
                <a:gd name="T62" fmla="*/ 66 w 72"/>
                <a:gd name="T63" fmla="*/ 43 h 81"/>
                <a:gd name="T64" fmla="*/ 71 w 72"/>
                <a:gd name="T65" fmla="*/ 42 h 81"/>
                <a:gd name="T66" fmla="*/ 71 w 72"/>
                <a:gd name="T67" fmla="*/ 38 h 81"/>
                <a:gd name="T68" fmla="*/ 69 w 72"/>
                <a:gd name="T69" fmla="*/ 31 h 81"/>
                <a:gd name="T70" fmla="*/ 68 w 72"/>
                <a:gd name="T71" fmla="*/ 27 h 81"/>
                <a:gd name="T72" fmla="*/ 66 w 72"/>
                <a:gd name="T73" fmla="*/ 23 h 81"/>
                <a:gd name="T74" fmla="*/ 66 w 72"/>
                <a:gd name="T75" fmla="*/ 20 h 81"/>
                <a:gd name="T76" fmla="*/ 66 w 72"/>
                <a:gd name="T77" fmla="*/ 12 h 81"/>
                <a:gd name="T78" fmla="*/ 66 w 72"/>
                <a:gd name="T79" fmla="*/ 11 h 81"/>
                <a:gd name="T80" fmla="*/ 65 w 72"/>
                <a:gd name="T81" fmla="*/ 10 h 81"/>
                <a:gd name="T82" fmla="*/ 60 w 72"/>
                <a:gd name="T83" fmla="*/ 7 h 81"/>
                <a:gd name="T84" fmla="*/ 61 w 72"/>
                <a:gd name="T85" fmla="*/ 2 h 81"/>
                <a:gd name="T86" fmla="*/ 54 w 72"/>
                <a:gd name="T87" fmla="*/ 4 h 81"/>
                <a:gd name="T88" fmla="*/ 45 w 72"/>
                <a:gd name="T89" fmla="*/ 10 h 81"/>
                <a:gd name="T90" fmla="*/ 41 w 72"/>
                <a:gd name="T91" fmla="*/ 7 h 81"/>
                <a:gd name="T92" fmla="*/ 38 w 72"/>
                <a:gd name="T93" fmla="*/ 5 h 81"/>
                <a:gd name="T94" fmla="*/ 32 w 72"/>
                <a:gd name="T95" fmla="*/ 2 h 81"/>
                <a:gd name="T96" fmla="*/ 31 w 72"/>
                <a:gd name="T97" fmla="*/ 0 h 81"/>
                <a:gd name="T98" fmla="*/ 28 w 72"/>
                <a:gd name="T99" fmla="*/ 0 h 81"/>
                <a:gd name="T100" fmla="*/ 21 w 72"/>
                <a:gd name="T101" fmla="*/ 0 h 81"/>
                <a:gd name="T102" fmla="*/ 22 w 72"/>
                <a:gd name="T103" fmla="*/ 4 h 81"/>
                <a:gd name="T104" fmla="*/ 25 w 72"/>
                <a:gd name="T105" fmla="*/ 10 h 81"/>
                <a:gd name="T106" fmla="*/ 21 w 72"/>
                <a:gd name="T107" fmla="*/ 14 h 81"/>
                <a:gd name="T108" fmla="*/ 15 w 72"/>
                <a:gd name="T109" fmla="*/ 13 h 81"/>
                <a:gd name="T110" fmla="*/ 9 w 72"/>
                <a:gd name="T111" fmla="*/ 14 h 81"/>
                <a:gd name="T112" fmla="*/ 9 w 72"/>
                <a:gd name="T113" fmla="*/ 15 h 81"/>
                <a:gd name="T114" fmla="*/ 9 w 72"/>
                <a:gd name="T115" fmla="*/ 2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1">
                  <a:moveTo>
                    <a:pt x="9" y="21"/>
                  </a:moveTo>
                  <a:cubicBezTo>
                    <a:pt x="7" y="24"/>
                    <a:pt x="5" y="24"/>
                    <a:pt x="5" y="25"/>
                  </a:cubicBezTo>
                  <a:cubicBezTo>
                    <a:pt x="6" y="25"/>
                    <a:pt x="8" y="28"/>
                    <a:pt x="8" y="29"/>
                  </a:cubicBezTo>
                  <a:cubicBezTo>
                    <a:pt x="7" y="30"/>
                    <a:pt x="6" y="29"/>
                    <a:pt x="6" y="32"/>
                  </a:cubicBezTo>
                  <a:cubicBezTo>
                    <a:pt x="6" y="34"/>
                    <a:pt x="3" y="34"/>
                    <a:pt x="2" y="34"/>
                  </a:cubicBezTo>
                  <a:cubicBezTo>
                    <a:pt x="0" y="34"/>
                    <a:pt x="2" y="36"/>
                    <a:pt x="1" y="38"/>
                  </a:cubicBezTo>
                  <a:cubicBezTo>
                    <a:pt x="0" y="39"/>
                    <a:pt x="0" y="43"/>
                    <a:pt x="0" y="44"/>
                  </a:cubicBezTo>
                  <a:cubicBezTo>
                    <a:pt x="0" y="45"/>
                    <a:pt x="3" y="48"/>
                    <a:pt x="2" y="49"/>
                  </a:cubicBezTo>
                  <a:cubicBezTo>
                    <a:pt x="2" y="50"/>
                    <a:pt x="0" y="51"/>
                    <a:pt x="1" y="52"/>
                  </a:cubicBezTo>
                  <a:cubicBezTo>
                    <a:pt x="1" y="53"/>
                    <a:pt x="3" y="54"/>
                    <a:pt x="3" y="59"/>
                  </a:cubicBezTo>
                  <a:cubicBezTo>
                    <a:pt x="4" y="59"/>
                    <a:pt x="5" y="59"/>
                    <a:pt x="5" y="60"/>
                  </a:cubicBezTo>
                  <a:cubicBezTo>
                    <a:pt x="6" y="61"/>
                    <a:pt x="8" y="62"/>
                    <a:pt x="10" y="62"/>
                  </a:cubicBezTo>
                  <a:cubicBezTo>
                    <a:pt x="12" y="62"/>
                    <a:pt x="13" y="64"/>
                    <a:pt x="14" y="64"/>
                  </a:cubicBezTo>
                  <a:cubicBezTo>
                    <a:pt x="15" y="63"/>
                    <a:pt x="18" y="64"/>
                    <a:pt x="16" y="66"/>
                  </a:cubicBezTo>
                  <a:cubicBezTo>
                    <a:pt x="14" y="68"/>
                    <a:pt x="13" y="71"/>
                    <a:pt x="13" y="73"/>
                  </a:cubicBezTo>
                  <a:cubicBezTo>
                    <a:pt x="12" y="74"/>
                    <a:pt x="12" y="76"/>
                    <a:pt x="12" y="78"/>
                  </a:cubicBezTo>
                  <a:cubicBezTo>
                    <a:pt x="14" y="78"/>
                    <a:pt x="18" y="78"/>
                    <a:pt x="19" y="77"/>
                  </a:cubicBezTo>
                  <a:cubicBezTo>
                    <a:pt x="21" y="77"/>
                    <a:pt x="22" y="77"/>
                    <a:pt x="24" y="77"/>
                  </a:cubicBezTo>
                  <a:cubicBezTo>
                    <a:pt x="26" y="78"/>
                    <a:pt x="28" y="79"/>
                    <a:pt x="29" y="79"/>
                  </a:cubicBezTo>
                  <a:cubicBezTo>
                    <a:pt x="29" y="79"/>
                    <a:pt x="29" y="78"/>
                    <a:pt x="30" y="78"/>
                  </a:cubicBezTo>
                  <a:cubicBezTo>
                    <a:pt x="32" y="78"/>
                    <a:pt x="33" y="81"/>
                    <a:pt x="35" y="80"/>
                  </a:cubicBezTo>
                  <a:cubicBezTo>
                    <a:pt x="36" y="78"/>
                    <a:pt x="38" y="78"/>
                    <a:pt x="39" y="79"/>
                  </a:cubicBezTo>
                  <a:cubicBezTo>
                    <a:pt x="41" y="80"/>
                    <a:pt x="43" y="80"/>
                    <a:pt x="44" y="79"/>
                  </a:cubicBezTo>
                  <a:cubicBezTo>
                    <a:pt x="45" y="77"/>
                    <a:pt x="51" y="76"/>
                    <a:pt x="52" y="77"/>
                  </a:cubicBezTo>
                  <a:cubicBezTo>
                    <a:pt x="53" y="77"/>
                    <a:pt x="57" y="79"/>
                    <a:pt x="55" y="75"/>
                  </a:cubicBezTo>
                  <a:cubicBezTo>
                    <a:pt x="54" y="70"/>
                    <a:pt x="58" y="71"/>
                    <a:pt x="59" y="70"/>
                  </a:cubicBezTo>
                  <a:cubicBezTo>
                    <a:pt x="59" y="68"/>
                    <a:pt x="64" y="67"/>
                    <a:pt x="63" y="66"/>
                  </a:cubicBezTo>
                  <a:cubicBezTo>
                    <a:pt x="62" y="65"/>
                    <a:pt x="56" y="61"/>
                    <a:pt x="55" y="60"/>
                  </a:cubicBezTo>
                  <a:cubicBezTo>
                    <a:pt x="53" y="59"/>
                    <a:pt x="53" y="55"/>
                    <a:pt x="52" y="53"/>
                  </a:cubicBezTo>
                  <a:cubicBezTo>
                    <a:pt x="51" y="51"/>
                    <a:pt x="49" y="49"/>
                    <a:pt x="51" y="49"/>
                  </a:cubicBezTo>
                  <a:cubicBezTo>
                    <a:pt x="54" y="48"/>
                    <a:pt x="58" y="47"/>
                    <a:pt x="60" y="46"/>
                  </a:cubicBezTo>
                  <a:cubicBezTo>
                    <a:pt x="62" y="44"/>
                    <a:pt x="65" y="44"/>
                    <a:pt x="66" y="43"/>
                  </a:cubicBezTo>
                  <a:cubicBezTo>
                    <a:pt x="68" y="41"/>
                    <a:pt x="70" y="43"/>
                    <a:pt x="71" y="42"/>
                  </a:cubicBezTo>
                  <a:cubicBezTo>
                    <a:pt x="71" y="41"/>
                    <a:pt x="72" y="39"/>
                    <a:pt x="71" y="38"/>
                  </a:cubicBezTo>
                  <a:cubicBezTo>
                    <a:pt x="70" y="37"/>
                    <a:pt x="69" y="35"/>
                    <a:pt x="69" y="31"/>
                  </a:cubicBezTo>
                  <a:cubicBezTo>
                    <a:pt x="69" y="28"/>
                    <a:pt x="68" y="29"/>
                    <a:pt x="68" y="27"/>
                  </a:cubicBezTo>
                  <a:cubicBezTo>
                    <a:pt x="68" y="26"/>
                    <a:pt x="67" y="24"/>
                    <a:pt x="66" y="23"/>
                  </a:cubicBezTo>
                  <a:cubicBezTo>
                    <a:pt x="65" y="23"/>
                    <a:pt x="64" y="22"/>
                    <a:pt x="66" y="20"/>
                  </a:cubicBezTo>
                  <a:cubicBezTo>
                    <a:pt x="67" y="18"/>
                    <a:pt x="66" y="13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5" y="11"/>
                    <a:pt x="65" y="10"/>
                    <a:pt x="65" y="10"/>
                  </a:cubicBezTo>
                  <a:cubicBezTo>
                    <a:pt x="65" y="8"/>
                    <a:pt x="63" y="7"/>
                    <a:pt x="60" y="7"/>
                  </a:cubicBezTo>
                  <a:cubicBezTo>
                    <a:pt x="57" y="7"/>
                    <a:pt x="62" y="4"/>
                    <a:pt x="61" y="2"/>
                  </a:cubicBezTo>
                  <a:cubicBezTo>
                    <a:pt x="60" y="1"/>
                    <a:pt x="57" y="5"/>
                    <a:pt x="54" y="4"/>
                  </a:cubicBezTo>
                  <a:cubicBezTo>
                    <a:pt x="51" y="3"/>
                    <a:pt x="47" y="8"/>
                    <a:pt x="45" y="10"/>
                  </a:cubicBezTo>
                  <a:cubicBezTo>
                    <a:pt x="42" y="12"/>
                    <a:pt x="39" y="9"/>
                    <a:pt x="41" y="7"/>
                  </a:cubicBezTo>
                  <a:cubicBezTo>
                    <a:pt x="43" y="4"/>
                    <a:pt x="41" y="4"/>
                    <a:pt x="38" y="5"/>
                  </a:cubicBezTo>
                  <a:cubicBezTo>
                    <a:pt x="35" y="6"/>
                    <a:pt x="32" y="5"/>
                    <a:pt x="32" y="2"/>
                  </a:cubicBezTo>
                  <a:cubicBezTo>
                    <a:pt x="32" y="2"/>
                    <a:pt x="32" y="1"/>
                    <a:pt x="31" y="0"/>
                  </a:cubicBezTo>
                  <a:cubicBezTo>
                    <a:pt x="30" y="1"/>
                    <a:pt x="29" y="1"/>
                    <a:pt x="28" y="0"/>
                  </a:cubicBezTo>
                  <a:cubicBezTo>
                    <a:pt x="27" y="0"/>
                    <a:pt x="24" y="0"/>
                    <a:pt x="21" y="0"/>
                  </a:cubicBezTo>
                  <a:cubicBezTo>
                    <a:pt x="22" y="1"/>
                    <a:pt x="23" y="2"/>
                    <a:pt x="22" y="4"/>
                  </a:cubicBezTo>
                  <a:cubicBezTo>
                    <a:pt x="21" y="6"/>
                    <a:pt x="23" y="7"/>
                    <a:pt x="25" y="10"/>
                  </a:cubicBezTo>
                  <a:cubicBezTo>
                    <a:pt x="26" y="13"/>
                    <a:pt x="21" y="12"/>
                    <a:pt x="21" y="14"/>
                  </a:cubicBezTo>
                  <a:cubicBezTo>
                    <a:pt x="21" y="16"/>
                    <a:pt x="17" y="14"/>
                    <a:pt x="15" y="13"/>
                  </a:cubicBezTo>
                  <a:cubicBezTo>
                    <a:pt x="14" y="12"/>
                    <a:pt x="9" y="13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10" y="18"/>
                    <a:pt x="10" y="20"/>
                    <a:pt x="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E9AD49E1-0909-864D-B9A2-C974265A8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8863" y="3649209"/>
              <a:ext cx="295275" cy="469900"/>
            </a:xfrm>
            <a:custGeom>
              <a:avLst/>
              <a:gdLst>
                <a:gd name="T0" fmla="*/ 72 w 85"/>
                <a:gd name="T1" fmla="*/ 113 h 135"/>
                <a:gd name="T2" fmla="*/ 84 w 85"/>
                <a:gd name="T3" fmla="*/ 102 h 135"/>
                <a:gd name="T4" fmla="*/ 82 w 85"/>
                <a:gd name="T5" fmla="*/ 96 h 135"/>
                <a:gd name="T6" fmla="*/ 72 w 85"/>
                <a:gd name="T7" fmla="*/ 88 h 135"/>
                <a:gd name="T8" fmla="*/ 77 w 85"/>
                <a:gd name="T9" fmla="*/ 83 h 135"/>
                <a:gd name="T10" fmla="*/ 72 w 85"/>
                <a:gd name="T11" fmla="*/ 79 h 135"/>
                <a:gd name="T12" fmla="*/ 74 w 85"/>
                <a:gd name="T13" fmla="*/ 75 h 135"/>
                <a:gd name="T14" fmla="*/ 70 w 85"/>
                <a:gd name="T15" fmla="*/ 72 h 135"/>
                <a:gd name="T16" fmla="*/ 71 w 85"/>
                <a:gd name="T17" fmla="*/ 70 h 135"/>
                <a:gd name="T18" fmla="*/ 70 w 85"/>
                <a:gd name="T19" fmla="*/ 64 h 135"/>
                <a:gd name="T20" fmla="*/ 73 w 85"/>
                <a:gd name="T21" fmla="*/ 59 h 135"/>
                <a:gd name="T22" fmla="*/ 65 w 85"/>
                <a:gd name="T23" fmla="*/ 47 h 135"/>
                <a:gd name="T24" fmla="*/ 68 w 85"/>
                <a:gd name="T25" fmla="*/ 42 h 135"/>
                <a:gd name="T26" fmla="*/ 73 w 85"/>
                <a:gd name="T27" fmla="*/ 36 h 135"/>
                <a:gd name="T28" fmla="*/ 67 w 85"/>
                <a:gd name="T29" fmla="*/ 30 h 135"/>
                <a:gd name="T30" fmla="*/ 62 w 85"/>
                <a:gd name="T31" fmla="*/ 27 h 135"/>
                <a:gd name="T32" fmla="*/ 61 w 85"/>
                <a:gd name="T33" fmla="*/ 23 h 135"/>
                <a:gd name="T34" fmla="*/ 62 w 85"/>
                <a:gd name="T35" fmla="*/ 19 h 135"/>
                <a:gd name="T36" fmla="*/ 65 w 85"/>
                <a:gd name="T37" fmla="*/ 16 h 135"/>
                <a:gd name="T38" fmla="*/ 67 w 85"/>
                <a:gd name="T39" fmla="*/ 13 h 135"/>
                <a:gd name="T40" fmla="*/ 67 w 85"/>
                <a:gd name="T41" fmla="*/ 9 h 135"/>
                <a:gd name="T42" fmla="*/ 58 w 85"/>
                <a:gd name="T43" fmla="*/ 3 h 135"/>
                <a:gd name="T44" fmla="*/ 52 w 85"/>
                <a:gd name="T45" fmla="*/ 3 h 135"/>
                <a:gd name="T46" fmla="*/ 44 w 85"/>
                <a:gd name="T47" fmla="*/ 5 h 135"/>
                <a:gd name="T48" fmla="*/ 39 w 85"/>
                <a:gd name="T49" fmla="*/ 10 h 135"/>
                <a:gd name="T50" fmla="*/ 37 w 85"/>
                <a:gd name="T51" fmla="*/ 17 h 135"/>
                <a:gd name="T52" fmla="*/ 34 w 85"/>
                <a:gd name="T53" fmla="*/ 22 h 135"/>
                <a:gd name="T54" fmla="*/ 29 w 85"/>
                <a:gd name="T55" fmla="*/ 21 h 135"/>
                <a:gd name="T56" fmla="*/ 23 w 85"/>
                <a:gd name="T57" fmla="*/ 20 h 135"/>
                <a:gd name="T58" fmla="*/ 14 w 85"/>
                <a:gd name="T59" fmla="*/ 20 h 135"/>
                <a:gd name="T60" fmla="*/ 6 w 85"/>
                <a:gd name="T61" fmla="*/ 13 h 135"/>
                <a:gd name="T62" fmla="*/ 0 w 85"/>
                <a:gd name="T63" fmla="*/ 17 h 135"/>
                <a:gd name="T64" fmla="*/ 9 w 85"/>
                <a:gd name="T65" fmla="*/ 24 h 135"/>
                <a:gd name="T66" fmla="*/ 21 w 85"/>
                <a:gd name="T67" fmla="*/ 31 h 135"/>
                <a:gd name="T68" fmla="*/ 21 w 85"/>
                <a:gd name="T69" fmla="*/ 38 h 135"/>
                <a:gd name="T70" fmla="*/ 23 w 85"/>
                <a:gd name="T71" fmla="*/ 45 h 135"/>
                <a:gd name="T72" fmla="*/ 23 w 85"/>
                <a:gd name="T73" fmla="*/ 52 h 135"/>
                <a:gd name="T74" fmla="*/ 24 w 85"/>
                <a:gd name="T75" fmla="*/ 57 h 135"/>
                <a:gd name="T76" fmla="*/ 25 w 85"/>
                <a:gd name="T77" fmla="*/ 61 h 135"/>
                <a:gd name="T78" fmla="*/ 32 w 85"/>
                <a:gd name="T79" fmla="*/ 63 h 135"/>
                <a:gd name="T80" fmla="*/ 34 w 85"/>
                <a:gd name="T81" fmla="*/ 69 h 135"/>
                <a:gd name="T82" fmla="*/ 33 w 85"/>
                <a:gd name="T83" fmla="*/ 72 h 135"/>
                <a:gd name="T84" fmla="*/ 29 w 85"/>
                <a:gd name="T85" fmla="*/ 76 h 135"/>
                <a:gd name="T86" fmla="*/ 20 w 85"/>
                <a:gd name="T87" fmla="*/ 84 h 135"/>
                <a:gd name="T88" fmla="*/ 16 w 85"/>
                <a:gd name="T89" fmla="*/ 88 h 135"/>
                <a:gd name="T90" fmla="*/ 11 w 85"/>
                <a:gd name="T91" fmla="*/ 92 h 135"/>
                <a:gd name="T92" fmla="*/ 6 w 85"/>
                <a:gd name="T93" fmla="*/ 95 h 135"/>
                <a:gd name="T94" fmla="*/ 2 w 85"/>
                <a:gd name="T95" fmla="*/ 100 h 135"/>
                <a:gd name="T96" fmla="*/ 3 w 85"/>
                <a:gd name="T97" fmla="*/ 104 h 135"/>
                <a:gd name="T98" fmla="*/ 3 w 85"/>
                <a:gd name="T99" fmla="*/ 110 h 135"/>
                <a:gd name="T100" fmla="*/ 5 w 85"/>
                <a:gd name="T101" fmla="*/ 119 h 135"/>
                <a:gd name="T102" fmla="*/ 3 w 85"/>
                <a:gd name="T103" fmla="*/ 127 h 135"/>
                <a:gd name="T104" fmla="*/ 10 w 85"/>
                <a:gd name="T105" fmla="*/ 130 h 135"/>
                <a:gd name="T106" fmla="*/ 15 w 85"/>
                <a:gd name="T107" fmla="*/ 133 h 135"/>
                <a:gd name="T108" fmla="*/ 24 w 85"/>
                <a:gd name="T109" fmla="*/ 135 h 135"/>
                <a:gd name="T110" fmla="*/ 49 w 85"/>
                <a:gd name="T111" fmla="*/ 129 h 135"/>
                <a:gd name="T112" fmla="*/ 56 w 85"/>
                <a:gd name="T113" fmla="*/ 128 h 135"/>
                <a:gd name="T114" fmla="*/ 60 w 85"/>
                <a:gd name="T115" fmla="*/ 123 h 135"/>
                <a:gd name="T116" fmla="*/ 72 w 85"/>
                <a:gd name="T117" fmla="*/ 11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135">
                  <a:moveTo>
                    <a:pt x="72" y="113"/>
                  </a:moveTo>
                  <a:cubicBezTo>
                    <a:pt x="74" y="109"/>
                    <a:pt x="83" y="106"/>
                    <a:pt x="84" y="102"/>
                  </a:cubicBezTo>
                  <a:cubicBezTo>
                    <a:pt x="85" y="100"/>
                    <a:pt x="85" y="99"/>
                    <a:pt x="82" y="96"/>
                  </a:cubicBezTo>
                  <a:cubicBezTo>
                    <a:pt x="79" y="92"/>
                    <a:pt x="72" y="90"/>
                    <a:pt x="72" y="88"/>
                  </a:cubicBezTo>
                  <a:cubicBezTo>
                    <a:pt x="71" y="86"/>
                    <a:pt x="77" y="86"/>
                    <a:pt x="77" y="83"/>
                  </a:cubicBezTo>
                  <a:cubicBezTo>
                    <a:pt x="76" y="81"/>
                    <a:pt x="74" y="81"/>
                    <a:pt x="72" y="79"/>
                  </a:cubicBezTo>
                  <a:cubicBezTo>
                    <a:pt x="71" y="77"/>
                    <a:pt x="74" y="76"/>
                    <a:pt x="74" y="75"/>
                  </a:cubicBezTo>
                  <a:cubicBezTo>
                    <a:pt x="73" y="74"/>
                    <a:pt x="70" y="74"/>
                    <a:pt x="70" y="72"/>
                  </a:cubicBezTo>
                  <a:cubicBezTo>
                    <a:pt x="69" y="71"/>
                    <a:pt x="72" y="71"/>
                    <a:pt x="71" y="70"/>
                  </a:cubicBezTo>
                  <a:cubicBezTo>
                    <a:pt x="71" y="69"/>
                    <a:pt x="69" y="66"/>
                    <a:pt x="70" y="64"/>
                  </a:cubicBezTo>
                  <a:cubicBezTo>
                    <a:pt x="72" y="62"/>
                    <a:pt x="76" y="64"/>
                    <a:pt x="73" y="59"/>
                  </a:cubicBezTo>
                  <a:cubicBezTo>
                    <a:pt x="70" y="54"/>
                    <a:pt x="66" y="48"/>
                    <a:pt x="65" y="47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69" y="41"/>
                    <a:pt x="73" y="38"/>
                    <a:pt x="73" y="36"/>
                  </a:cubicBezTo>
                  <a:cubicBezTo>
                    <a:pt x="73" y="35"/>
                    <a:pt x="68" y="31"/>
                    <a:pt x="67" y="30"/>
                  </a:cubicBezTo>
                  <a:cubicBezTo>
                    <a:pt x="66" y="30"/>
                    <a:pt x="63" y="30"/>
                    <a:pt x="62" y="27"/>
                  </a:cubicBezTo>
                  <a:cubicBezTo>
                    <a:pt x="61" y="25"/>
                    <a:pt x="60" y="24"/>
                    <a:pt x="61" y="23"/>
                  </a:cubicBezTo>
                  <a:cubicBezTo>
                    <a:pt x="62" y="21"/>
                    <a:pt x="62" y="20"/>
                    <a:pt x="62" y="19"/>
                  </a:cubicBezTo>
                  <a:cubicBezTo>
                    <a:pt x="62" y="17"/>
                    <a:pt x="65" y="18"/>
                    <a:pt x="65" y="16"/>
                  </a:cubicBezTo>
                  <a:cubicBezTo>
                    <a:pt x="65" y="15"/>
                    <a:pt x="66" y="14"/>
                    <a:pt x="67" y="13"/>
                  </a:cubicBezTo>
                  <a:cubicBezTo>
                    <a:pt x="67" y="12"/>
                    <a:pt x="67" y="10"/>
                    <a:pt x="67" y="9"/>
                  </a:cubicBezTo>
                  <a:cubicBezTo>
                    <a:pt x="66" y="7"/>
                    <a:pt x="60" y="6"/>
                    <a:pt x="58" y="3"/>
                  </a:cubicBezTo>
                  <a:cubicBezTo>
                    <a:pt x="57" y="0"/>
                    <a:pt x="53" y="2"/>
                    <a:pt x="52" y="3"/>
                  </a:cubicBezTo>
                  <a:cubicBezTo>
                    <a:pt x="51" y="5"/>
                    <a:pt x="44" y="3"/>
                    <a:pt x="44" y="5"/>
                  </a:cubicBezTo>
                  <a:cubicBezTo>
                    <a:pt x="44" y="7"/>
                    <a:pt x="39" y="8"/>
                    <a:pt x="39" y="10"/>
                  </a:cubicBezTo>
                  <a:cubicBezTo>
                    <a:pt x="39" y="13"/>
                    <a:pt x="41" y="18"/>
                    <a:pt x="37" y="17"/>
                  </a:cubicBezTo>
                  <a:cubicBezTo>
                    <a:pt x="34" y="17"/>
                    <a:pt x="36" y="19"/>
                    <a:pt x="34" y="22"/>
                  </a:cubicBezTo>
                  <a:cubicBezTo>
                    <a:pt x="32" y="25"/>
                    <a:pt x="32" y="20"/>
                    <a:pt x="29" y="21"/>
                  </a:cubicBezTo>
                  <a:cubicBezTo>
                    <a:pt x="27" y="21"/>
                    <a:pt x="24" y="18"/>
                    <a:pt x="23" y="20"/>
                  </a:cubicBezTo>
                  <a:cubicBezTo>
                    <a:pt x="22" y="22"/>
                    <a:pt x="18" y="21"/>
                    <a:pt x="14" y="20"/>
                  </a:cubicBezTo>
                  <a:cubicBezTo>
                    <a:pt x="11" y="19"/>
                    <a:pt x="9" y="14"/>
                    <a:pt x="6" y="13"/>
                  </a:cubicBezTo>
                  <a:cubicBezTo>
                    <a:pt x="4" y="13"/>
                    <a:pt x="1" y="15"/>
                    <a:pt x="0" y="17"/>
                  </a:cubicBezTo>
                  <a:cubicBezTo>
                    <a:pt x="3" y="19"/>
                    <a:pt x="5" y="22"/>
                    <a:pt x="9" y="24"/>
                  </a:cubicBezTo>
                  <a:cubicBezTo>
                    <a:pt x="13" y="26"/>
                    <a:pt x="21" y="28"/>
                    <a:pt x="21" y="31"/>
                  </a:cubicBezTo>
                  <a:cubicBezTo>
                    <a:pt x="20" y="33"/>
                    <a:pt x="19" y="37"/>
                    <a:pt x="21" y="38"/>
                  </a:cubicBezTo>
                  <a:cubicBezTo>
                    <a:pt x="23" y="39"/>
                    <a:pt x="21" y="44"/>
                    <a:pt x="23" y="45"/>
                  </a:cubicBezTo>
                  <a:cubicBezTo>
                    <a:pt x="25" y="47"/>
                    <a:pt x="24" y="52"/>
                    <a:pt x="23" y="52"/>
                  </a:cubicBezTo>
                  <a:cubicBezTo>
                    <a:pt x="21" y="52"/>
                    <a:pt x="23" y="55"/>
                    <a:pt x="24" y="57"/>
                  </a:cubicBezTo>
                  <a:cubicBezTo>
                    <a:pt x="25" y="57"/>
                    <a:pt x="25" y="59"/>
                    <a:pt x="25" y="61"/>
                  </a:cubicBezTo>
                  <a:cubicBezTo>
                    <a:pt x="28" y="61"/>
                    <a:pt x="30" y="62"/>
                    <a:pt x="32" y="63"/>
                  </a:cubicBezTo>
                  <a:cubicBezTo>
                    <a:pt x="35" y="65"/>
                    <a:pt x="34" y="67"/>
                    <a:pt x="34" y="69"/>
                  </a:cubicBezTo>
                  <a:cubicBezTo>
                    <a:pt x="35" y="72"/>
                    <a:pt x="35" y="73"/>
                    <a:pt x="33" y="72"/>
                  </a:cubicBezTo>
                  <a:cubicBezTo>
                    <a:pt x="31" y="71"/>
                    <a:pt x="30" y="72"/>
                    <a:pt x="29" y="76"/>
                  </a:cubicBezTo>
                  <a:cubicBezTo>
                    <a:pt x="28" y="79"/>
                    <a:pt x="23" y="84"/>
                    <a:pt x="20" y="84"/>
                  </a:cubicBezTo>
                  <a:cubicBezTo>
                    <a:pt x="18" y="84"/>
                    <a:pt x="18" y="87"/>
                    <a:pt x="16" y="88"/>
                  </a:cubicBezTo>
                  <a:cubicBezTo>
                    <a:pt x="13" y="88"/>
                    <a:pt x="11" y="89"/>
                    <a:pt x="11" y="92"/>
                  </a:cubicBezTo>
                  <a:cubicBezTo>
                    <a:pt x="12" y="94"/>
                    <a:pt x="8" y="95"/>
                    <a:pt x="6" y="95"/>
                  </a:cubicBezTo>
                  <a:cubicBezTo>
                    <a:pt x="4" y="95"/>
                    <a:pt x="4" y="99"/>
                    <a:pt x="2" y="100"/>
                  </a:cubicBezTo>
                  <a:cubicBezTo>
                    <a:pt x="0" y="101"/>
                    <a:pt x="1" y="102"/>
                    <a:pt x="3" y="104"/>
                  </a:cubicBezTo>
                  <a:cubicBezTo>
                    <a:pt x="4" y="107"/>
                    <a:pt x="3" y="108"/>
                    <a:pt x="3" y="110"/>
                  </a:cubicBezTo>
                  <a:cubicBezTo>
                    <a:pt x="4" y="112"/>
                    <a:pt x="7" y="115"/>
                    <a:pt x="5" y="119"/>
                  </a:cubicBezTo>
                  <a:cubicBezTo>
                    <a:pt x="3" y="123"/>
                    <a:pt x="1" y="128"/>
                    <a:pt x="3" y="127"/>
                  </a:cubicBezTo>
                  <a:cubicBezTo>
                    <a:pt x="4" y="127"/>
                    <a:pt x="8" y="131"/>
                    <a:pt x="10" y="130"/>
                  </a:cubicBezTo>
                  <a:cubicBezTo>
                    <a:pt x="12" y="130"/>
                    <a:pt x="13" y="134"/>
                    <a:pt x="15" y="133"/>
                  </a:cubicBezTo>
                  <a:cubicBezTo>
                    <a:pt x="17" y="132"/>
                    <a:pt x="17" y="135"/>
                    <a:pt x="24" y="135"/>
                  </a:cubicBezTo>
                  <a:cubicBezTo>
                    <a:pt x="30" y="135"/>
                    <a:pt x="44" y="129"/>
                    <a:pt x="49" y="129"/>
                  </a:cubicBezTo>
                  <a:cubicBezTo>
                    <a:pt x="52" y="129"/>
                    <a:pt x="54" y="129"/>
                    <a:pt x="56" y="128"/>
                  </a:cubicBezTo>
                  <a:cubicBezTo>
                    <a:pt x="57" y="127"/>
                    <a:pt x="58" y="125"/>
                    <a:pt x="60" y="123"/>
                  </a:cubicBezTo>
                  <a:cubicBezTo>
                    <a:pt x="63" y="120"/>
                    <a:pt x="70" y="118"/>
                    <a:pt x="72" y="1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1096562F-2EB4-1646-93DC-6E11085A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3513" y="5116059"/>
              <a:ext cx="590550" cy="471488"/>
            </a:xfrm>
            <a:custGeom>
              <a:avLst/>
              <a:gdLst>
                <a:gd name="T0" fmla="*/ 102 w 170"/>
                <a:gd name="T1" fmla="*/ 29 h 136"/>
                <a:gd name="T2" fmla="*/ 87 w 170"/>
                <a:gd name="T3" fmla="*/ 27 h 136"/>
                <a:gd name="T4" fmla="*/ 78 w 170"/>
                <a:gd name="T5" fmla="*/ 24 h 136"/>
                <a:gd name="T6" fmla="*/ 59 w 170"/>
                <a:gd name="T7" fmla="*/ 10 h 136"/>
                <a:gd name="T8" fmla="*/ 43 w 170"/>
                <a:gd name="T9" fmla="*/ 0 h 136"/>
                <a:gd name="T10" fmla="*/ 36 w 170"/>
                <a:gd name="T11" fmla="*/ 0 h 136"/>
                <a:gd name="T12" fmla="*/ 28 w 170"/>
                <a:gd name="T13" fmla="*/ 3 h 136"/>
                <a:gd name="T14" fmla="*/ 20 w 170"/>
                <a:gd name="T15" fmla="*/ 8 h 136"/>
                <a:gd name="T16" fmla="*/ 26 w 170"/>
                <a:gd name="T17" fmla="*/ 15 h 136"/>
                <a:gd name="T18" fmla="*/ 21 w 170"/>
                <a:gd name="T19" fmla="*/ 19 h 136"/>
                <a:gd name="T20" fmla="*/ 16 w 170"/>
                <a:gd name="T21" fmla="*/ 21 h 136"/>
                <a:gd name="T22" fmla="*/ 10 w 170"/>
                <a:gd name="T23" fmla="*/ 26 h 136"/>
                <a:gd name="T24" fmla="*/ 2 w 170"/>
                <a:gd name="T25" fmla="*/ 22 h 136"/>
                <a:gd name="T26" fmla="*/ 1 w 170"/>
                <a:gd name="T27" fmla="*/ 25 h 136"/>
                <a:gd name="T28" fmla="*/ 1 w 170"/>
                <a:gd name="T29" fmla="*/ 27 h 136"/>
                <a:gd name="T30" fmla="*/ 2 w 170"/>
                <a:gd name="T31" fmla="*/ 36 h 136"/>
                <a:gd name="T32" fmla="*/ 8 w 170"/>
                <a:gd name="T33" fmla="*/ 44 h 136"/>
                <a:gd name="T34" fmla="*/ 20 w 170"/>
                <a:gd name="T35" fmla="*/ 62 h 136"/>
                <a:gd name="T36" fmla="*/ 26 w 170"/>
                <a:gd name="T37" fmla="*/ 71 h 136"/>
                <a:gd name="T38" fmla="*/ 33 w 170"/>
                <a:gd name="T39" fmla="*/ 80 h 136"/>
                <a:gd name="T40" fmla="*/ 36 w 170"/>
                <a:gd name="T41" fmla="*/ 89 h 136"/>
                <a:gd name="T42" fmla="*/ 42 w 170"/>
                <a:gd name="T43" fmla="*/ 102 h 136"/>
                <a:gd name="T44" fmla="*/ 51 w 170"/>
                <a:gd name="T45" fmla="*/ 113 h 136"/>
                <a:gd name="T46" fmla="*/ 59 w 170"/>
                <a:gd name="T47" fmla="*/ 125 h 136"/>
                <a:gd name="T48" fmla="*/ 61 w 170"/>
                <a:gd name="T49" fmla="*/ 131 h 136"/>
                <a:gd name="T50" fmla="*/ 64 w 170"/>
                <a:gd name="T51" fmla="*/ 136 h 136"/>
                <a:gd name="T52" fmla="*/ 68 w 170"/>
                <a:gd name="T53" fmla="*/ 134 h 136"/>
                <a:gd name="T54" fmla="*/ 68 w 170"/>
                <a:gd name="T55" fmla="*/ 130 h 136"/>
                <a:gd name="T56" fmla="*/ 71 w 170"/>
                <a:gd name="T57" fmla="*/ 127 h 136"/>
                <a:gd name="T58" fmla="*/ 77 w 170"/>
                <a:gd name="T59" fmla="*/ 128 h 136"/>
                <a:gd name="T60" fmla="*/ 87 w 170"/>
                <a:gd name="T61" fmla="*/ 129 h 136"/>
                <a:gd name="T62" fmla="*/ 98 w 170"/>
                <a:gd name="T63" fmla="*/ 130 h 136"/>
                <a:gd name="T64" fmla="*/ 104 w 170"/>
                <a:gd name="T65" fmla="*/ 128 h 136"/>
                <a:gd name="T66" fmla="*/ 116 w 170"/>
                <a:gd name="T67" fmla="*/ 117 h 136"/>
                <a:gd name="T68" fmla="*/ 132 w 170"/>
                <a:gd name="T69" fmla="*/ 117 h 136"/>
                <a:gd name="T70" fmla="*/ 164 w 170"/>
                <a:gd name="T71" fmla="*/ 106 h 136"/>
                <a:gd name="T72" fmla="*/ 170 w 170"/>
                <a:gd name="T73" fmla="*/ 89 h 136"/>
                <a:gd name="T74" fmla="*/ 166 w 170"/>
                <a:gd name="T75" fmla="*/ 83 h 136"/>
                <a:gd name="T76" fmla="*/ 145 w 170"/>
                <a:gd name="T77" fmla="*/ 81 h 136"/>
                <a:gd name="T78" fmla="*/ 139 w 170"/>
                <a:gd name="T79" fmla="*/ 73 h 136"/>
                <a:gd name="T80" fmla="*/ 136 w 170"/>
                <a:gd name="T81" fmla="*/ 67 h 136"/>
                <a:gd name="T82" fmla="*/ 129 w 170"/>
                <a:gd name="T83" fmla="*/ 63 h 136"/>
                <a:gd name="T84" fmla="*/ 125 w 170"/>
                <a:gd name="T85" fmla="*/ 54 h 136"/>
                <a:gd name="T86" fmla="*/ 121 w 170"/>
                <a:gd name="T87" fmla="*/ 45 h 136"/>
                <a:gd name="T88" fmla="*/ 113 w 170"/>
                <a:gd name="T89" fmla="*/ 36 h 136"/>
                <a:gd name="T90" fmla="*/ 112 w 170"/>
                <a:gd name="T91" fmla="*/ 32 h 136"/>
                <a:gd name="T92" fmla="*/ 106 w 170"/>
                <a:gd name="T93" fmla="*/ 32 h 136"/>
                <a:gd name="T94" fmla="*/ 102 w 170"/>
                <a:gd name="T95" fmla="*/ 2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" h="136">
                  <a:moveTo>
                    <a:pt x="102" y="29"/>
                  </a:moveTo>
                  <a:cubicBezTo>
                    <a:pt x="102" y="29"/>
                    <a:pt x="89" y="27"/>
                    <a:pt x="87" y="27"/>
                  </a:cubicBezTo>
                  <a:cubicBezTo>
                    <a:pt x="86" y="27"/>
                    <a:pt x="81" y="26"/>
                    <a:pt x="78" y="24"/>
                  </a:cubicBezTo>
                  <a:cubicBezTo>
                    <a:pt x="75" y="21"/>
                    <a:pt x="61" y="11"/>
                    <a:pt x="59" y="10"/>
                  </a:cubicBezTo>
                  <a:cubicBezTo>
                    <a:pt x="56" y="8"/>
                    <a:pt x="46" y="1"/>
                    <a:pt x="43" y="0"/>
                  </a:cubicBezTo>
                  <a:cubicBezTo>
                    <a:pt x="40" y="0"/>
                    <a:pt x="40" y="0"/>
                    <a:pt x="36" y="0"/>
                  </a:cubicBezTo>
                  <a:cubicBezTo>
                    <a:pt x="33" y="0"/>
                    <a:pt x="34" y="3"/>
                    <a:pt x="28" y="3"/>
                  </a:cubicBezTo>
                  <a:cubicBezTo>
                    <a:pt x="21" y="3"/>
                    <a:pt x="18" y="7"/>
                    <a:pt x="20" y="8"/>
                  </a:cubicBezTo>
                  <a:cubicBezTo>
                    <a:pt x="22" y="9"/>
                    <a:pt x="28" y="14"/>
                    <a:pt x="26" y="15"/>
                  </a:cubicBezTo>
                  <a:cubicBezTo>
                    <a:pt x="24" y="16"/>
                    <a:pt x="24" y="19"/>
                    <a:pt x="21" y="19"/>
                  </a:cubicBezTo>
                  <a:cubicBezTo>
                    <a:pt x="19" y="19"/>
                    <a:pt x="16" y="19"/>
                    <a:pt x="16" y="21"/>
                  </a:cubicBezTo>
                  <a:cubicBezTo>
                    <a:pt x="16" y="23"/>
                    <a:pt x="13" y="26"/>
                    <a:pt x="10" y="26"/>
                  </a:cubicBezTo>
                  <a:cubicBezTo>
                    <a:pt x="8" y="26"/>
                    <a:pt x="4" y="24"/>
                    <a:pt x="2" y="22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8"/>
                    <a:pt x="0" y="35"/>
                    <a:pt x="2" y="36"/>
                  </a:cubicBezTo>
                  <a:cubicBezTo>
                    <a:pt x="4" y="37"/>
                    <a:pt x="5" y="40"/>
                    <a:pt x="8" y="44"/>
                  </a:cubicBezTo>
                  <a:cubicBezTo>
                    <a:pt x="12" y="48"/>
                    <a:pt x="20" y="59"/>
                    <a:pt x="20" y="62"/>
                  </a:cubicBezTo>
                  <a:cubicBezTo>
                    <a:pt x="20" y="65"/>
                    <a:pt x="21" y="68"/>
                    <a:pt x="26" y="71"/>
                  </a:cubicBezTo>
                  <a:cubicBezTo>
                    <a:pt x="31" y="74"/>
                    <a:pt x="31" y="78"/>
                    <a:pt x="33" y="80"/>
                  </a:cubicBezTo>
                  <a:cubicBezTo>
                    <a:pt x="36" y="82"/>
                    <a:pt x="35" y="84"/>
                    <a:pt x="36" y="89"/>
                  </a:cubicBezTo>
                  <a:cubicBezTo>
                    <a:pt x="36" y="94"/>
                    <a:pt x="38" y="100"/>
                    <a:pt x="42" y="102"/>
                  </a:cubicBezTo>
                  <a:cubicBezTo>
                    <a:pt x="46" y="105"/>
                    <a:pt x="49" y="108"/>
                    <a:pt x="51" y="113"/>
                  </a:cubicBezTo>
                  <a:cubicBezTo>
                    <a:pt x="53" y="118"/>
                    <a:pt x="56" y="122"/>
                    <a:pt x="59" y="125"/>
                  </a:cubicBezTo>
                  <a:cubicBezTo>
                    <a:pt x="61" y="128"/>
                    <a:pt x="60" y="129"/>
                    <a:pt x="61" y="131"/>
                  </a:cubicBezTo>
                  <a:cubicBezTo>
                    <a:pt x="62" y="132"/>
                    <a:pt x="63" y="134"/>
                    <a:pt x="64" y="136"/>
                  </a:cubicBezTo>
                  <a:cubicBezTo>
                    <a:pt x="66" y="135"/>
                    <a:pt x="68" y="134"/>
                    <a:pt x="68" y="134"/>
                  </a:cubicBezTo>
                  <a:cubicBezTo>
                    <a:pt x="68" y="133"/>
                    <a:pt x="67" y="131"/>
                    <a:pt x="68" y="130"/>
                  </a:cubicBezTo>
                  <a:cubicBezTo>
                    <a:pt x="68" y="129"/>
                    <a:pt x="70" y="127"/>
                    <a:pt x="71" y="127"/>
                  </a:cubicBezTo>
                  <a:cubicBezTo>
                    <a:pt x="72" y="126"/>
                    <a:pt x="74" y="128"/>
                    <a:pt x="77" y="128"/>
                  </a:cubicBezTo>
                  <a:cubicBezTo>
                    <a:pt x="80" y="127"/>
                    <a:pt x="86" y="128"/>
                    <a:pt x="87" y="129"/>
                  </a:cubicBezTo>
                  <a:cubicBezTo>
                    <a:pt x="88" y="129"/>
                    <a:pt x="96" y="129"/>
                    <a:pt x="98" y="130"/>
                  </a:cubicBezTo>
                  <a:cubicBezTo>
                    <a:pt x="100" y="132"/>
                    <a:pt x="102" y="131"/>
                    <a:pt x="104" y="128"/>
                  </a:cubicBezTo>
                  <a:cubicBezTo>
                    <a:pt x="105" y="125"/>
                    <a:pt x="115" y="118"/>
                    <a:pt x="116" y="117"/>
                  </a:cubicBezTo>
                  <a:cubicBezTo>
                    <a:pt x="117" y="117"/>
                    <a:pt x="128" y="117"/>
                    <a:pt x="132" y="117"/>
                  </a:cubicBezTo>
                  <a:cubicBezTo>
                    <a:pt x="136" y="116"/>
                    <a:pt x="163" y="107"/>
                    <a:pt x="164" y="106"/>
                  </a:cubicBezTo>
                  <a:cubicBezTo>
                    <a:pt x="165" y="105"/>
                    <a:pt x="170" y="91"/>
                    <a:pt x="170" y="89"/>
                  </a:cubicBezTo>
                  <a:cubicBezTo>
                    <a:pt x="170" y="88"/>
                    <a:pt x="168" y="83"/>
                    <a:pt x="166" y="83"/>
                  </a:cubicBezTo>
                  <a:cubicBezTo>
                    <a:pt x="164" y="84"/>
                    <a:pt x="147" y="82"/>
                    <a:pt x="145" y="81"/>
                  </a:cubicBezTo>
                  <a:cubicBezTo>
                    <a:pt x="145" y="81"/>
                    <a:pt x="140" y="77"/>
                    <a:pt x="139" y="73"/>
                  </a:cubicBezTo>
                  <a:cubicBezTo>
                    <a:pt x="138" y="72"/>
                    <a:pt x="137" y="69"/>
                    <a:pt x="136" y="67"/>
                  </a:cubicBezTo>
                  <a:cubicBezTo>
                    <a:pt x="134" y="68"/>
                    <a:pt x="131" y="67"/>
                    <a:pt x="129" y="63"/>
                  </a:cubicBezTo>
                  <a:cubicBezTo>
                    <a:pt x="128" y="62"/>
                    <a:pt x="124" y="56"/>
                    <a:pt x="125" y="54"/>
                  </a:cubicBezTo>
                  <a:cubicBezTo>
                    <a:pt x="127" y="52"/>
                    <a:pt x="124" y="48"/>
                    <a:pt x="121" y="45"/>
                  </a:cubicBezTo>
                  <a:cubicBezTo>
                    <a:pt x="119" y="43"/>
                    <a:pt x="114" y="39"/>
                    <a:pt x="113" y="36"/>
                  </a:cubicBezTo>
                  <a:cubicBezTo>
                    <a:pt x="113" y="35"/>
                    <a:pt x="113" y="34"/>
                    <a:pt x="112" y="32"/>
                  </a:cubicBezTo>
                  <a:cubicBezTo>
                    <a:pt x="106" y="32"/>
                    <a:pt x="106" y="32"/>
                    <a:pt x="106" y="32"/>
                  </a:cubicBezTo>
                  <a:lnTo>
                    <a:pt x="102" y="2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3F4541C2-AC91-6445-94C5-32B7C48D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9288" y="5335134"/>
              <a:ext cx="222250" cy="249238"/>
            </a:xfrm>
            <a:custGeom>
              <a:avLst/>
              <a:gdLst>
                <a:gd name="T0" fmla="*/ 32 w 64"/>
                <a:gd name="T1" fmla="*/ 1 h 72"/>
                <a:gd name="T2" fmla="*/ 32 w 64"/>
                <a:gd name="T3" fmla="*/ 7 h 72"/>
                <a:gd name="T4" fmla="*/ 27 w 64"/>
                <a:gd name="T5" fmla="*/ 14 h 72"/>
                <a:gd name="T6" fmla="*/ 24 w 64"/>
                <a:gd name="T7" fmla="*/ 20 h 72"/>
                <a:gd name="T8" fmla="*/ 26 w 64"/>
                <a:gd name="T9" fmla="*/ 20 h 72"/>
                <a:gd name="T10" fmla="*/ 30 w 64"/>
                <a:gd name="T11" fmla="*/ 26 h 72"/>
                <a:gd name="T12" fmla="*/ 24 w 64"/>
                <a:gd name="T13" fmla="*/ 43 h 72"/>
                <a:gd name="T14" fmla="*/ 0 w 64"/>
                <a:gd name="T15" fmla="*/ 51 h 72"/>
                <a:gd name="T16" fmla="*/ 10 w 64"/>
                <a:gd name="T17" fmla="*/ 72 h 72"/>
                <a:gd name="T18" fmla="*/ 12 w 64"/>
                <a:gd name="T19" fmla="*/ 71 h 72"/>
                <a:gd name="T20" fmla="*/ 25 w 64"/>
                <a:gd name="T21" fmla="*/ 68 h 72"/>
                <a:gd name="T22" fmla="*/ 28 w 64"/>
                <a:gd name="T23" fmla="*/ 62 h 72"/>
                <a:gd name="T24" fmla="*/ 37 w 64"/>
                <a:gd name="T25" fmla="*/ 61 h 72"/>
                <a:gd name="T26" fmla="*/ 42 w 64"/>
                <a:gd name="T27" fmla="*/ 53 h 72"/>
                <a:gd name="T28" fmla="*/ 47 w 64"/>
                <a:gd name="T29" fmla="*/ 51 h 72"/>
                <a:gd name="T30" fmla="*/ 50 w 64"/>
                <a:gd name="T31" fmla="*/ 40 h 72"/>
                <a:gd name="T32" fmla="*/ 56 w 64"/>
                <a:gd name="T33" fmla="*/ 35 h 72"/>
                <a:gd name="T34" fmla="*/ 63 w 64"/>
                <a:gd name="T35" fmla="*/ 26 h 72"/>
                <a:gd name="T36" fmla="*/ 62 w 64"/>
                <a:gd name="T37" fmla="*/ 22 h 72"/>
                <a:gd name="T38" fmla="*/ 55 w 64"/>
                <a:gd name="T39" fmla="*/ 13 h 72"/>
                <a:gd name="T40" fmla="*/ 42 w 64"/>
                <a:gd name="T41" fmla="*/ 8 h 72"/>
                <a:gd name="T42" fmla="*/ 38 w 64"/>
                <a:gd name="T43" fmla="*/ 0 h 72"/>
                <a:gd name="T44" fmla="*/ 35 w 64"/>
                <a:gd name="T45" fmla="*/ 1 h 72"/>
                <a:gd name="T46" fmla="*/ 32 w 64"/>
                <a:gd name="T47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72">
                  <a:moveTo>
                    <a:pt x="32" y="1"/>
                  </a:moveTo>
                  <a:cubicBezTo>
                    <a:pt x="32" y="7"/>
                    <a:pt x="32" y="7"/>
                    <a:pt x="32" y="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1"/>
                    <a:pt x="26" y="20"/>
                  </a:cubicBezTo>
                  <a:cubicBezTo>
                    <a:pt x="28" y="20"/>
                    <a:pt x="30" y="25"/>
                    <a:pt x="30" y="26"/>
                  </a:cubicBezTo>
                  <a:cubicBezTo>
                    <a:pt x="30" y="28"/>
                    <a:pt x="25" y="42"/>
                    <a:pt x="24" y="43"/>
                  </a:cubicBezTo>
                  <a:cubicBezTo>
                    <a:pt x="23" y="44"/>
                    <a:pt x="9" y="48"/>
                    <a:pt x="0" y="51"/>
                  </a:cubicBezTo>
                  <a:cubicBezTo>
                    <a:pt x="2" y="56"/>
                    <a:pt x="6" y="64"/>
                    <a:pt x="10" y="72"/>
                  </a:cubicBezTo>
                  <a:cubicBezTo>
                    <a:pt x="10" y="71"/>
                    <a:pt x="11" y="71"/>
                    <a:pt x="12" y="71"/>
                  </a:cubicBezTo>
                  <a:cubicBezTo>
                    <a:pt x="16" y="68"/>
                    <a:pt x="21" y="69"/>
                    <a:pt x="25" y="68"/>
                  </a:cubicBezTo>
                  <a:cubicBezTo>
                    <a:pt x="28" y="67"/>
                    <a:pt x="25" y="65"/>
                    <a:pt x="28" y="62"/>
                  </a:cubicBezTo>
                  <a:cubicBezTo>
                    <a:pt x="31" y="60"/>
                    <a:pt x="35" y="61"/>
                    <a:pt x="37" y="61"/>
                  </a:cubicBezTo>
                  <a:cubicBezTo>
                    <a:pt x="38" y="60"/>
                    <a:pt x="39" y="54"/>
                    <a:pt x="42" y="53"/>
                  </a:cubicBezTo>
                  <a:cubicBezTo>
                    <a:pt x="44" y="52"/>
                    <a:pt x="47" y="53"/>
                    <a:pt x="47" y="51"/>
                  </a:cubicBezTo>
                  <a:cubicBezTo>
                    <a:pt x="47" y="48"/>
                    <a:pt x="47" y="40"/>
                    <a:pt x="50" y="40"/>
                  </a:cubicBezTo>
                  <a:cubicBezTo>
                    <a:pt x="52" y="39"/>
                    <a:pt x="56" y="37"/>
                    <a:pt x="56" y="35"/>
                  </a:cubicBezTo>
                  <a:cubicBezTo>
                    <a:pt x="56" y="34"/>
                    <a:pt x="61" y="29"/>
                    <a:pt x="63" y="26"/>
                  </a:cubicBezTo>
                  <a:cubicBezTo>
                    <a:pt x="64" y="23"/>
                    <a:pt x="64" y="22"/>
                    <a:pt x="62" y="22"/>
                  </a:cubicBezTo>
                  <a:cubicBezTo>
                    <a:pt x="60" y="21"/>
                    <a:pt x="56" y="15"/>
                    <a:pt x="55" y="13"/>
                  </a:cubicBezTo>
                  <a:cubicBezTo>
                    <a:pt x="54" y="11"/>
                    <a:pt x="48" y="12"/>
                    <a:pt x="42" y="8"/>
                  </a:cubicBezTo>
                  <a:cubicBezTo>
                    <a:pt x="40" y="6"/>
                    <a:pt x="38" y="3"/>
                    <a:pt x="38" y="0"/>
                  </a:cubicBezTo>
                  <a:cubicBezTo>
                    <a:pt x="35" y="1"/>
                    <a:pt x="35" y="1"/>
                    <a:pt x="35" y="1"/>
                  </a:cubicBezTo>
                  <a:lnTo>
                    <a:pt x="32" y="1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CD3E6BEC-383A-5941-BE86-10A091DB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188" y="5303384"/>
              <a:ext cx="34925" cy="49213"/>
            </a:xfrm>
            <a:custGeom>
              <a:avLst/>
              <a:gdLst>
                <a:gd name="T0" fmla="*/ 7 w 10"/>
                <a:gd name="T1" fmla="*/ 13 h 14"/>
                <a:gd name="T2" fmla="*/ 7 w 10"/>
                <a:gd name="T3" fmla="*/ 11 h 14"/>
                <a:gd name="T4" fmla="*/ 6 w 10"/>
                <a:gd name="T5" fmla="*/ 1 h 14"/>
                <a:gd name="T6" fmla="*/ 1 w 10"/>
                <a:gd name="T7" fmla="*/ 9 h 14"/>
                <a:gd name="T8" fmla="*/ 0 w 10"/>
                <a:gd name="T9" fmla="*/ 9 h 14"/>
                <a:gd name="T10" fmla="*/ 7 w 10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4">
                  <a:moveTo>
                    <a:pt x="7" y="13"/>
                  </a:moveTo>
                  <a:cubicBezTo>
                    <a:pt x="7" y="13"/>
                    <a:pt x="7" y="12"/>
                    <a:pt x="7" y="11"/>
                  </a:cubicBezTo>
                  <a:cubicBezTo>
                    <a:pt x="9" y="9"/>
                    <a:pt x="10" y="2"/>
                    <a:pt x="6" y="1"/>
                  </a:cubicBezTo>
                  <a:cubicBezTo>
                    <a:pt x="3" y="0"/>
                    <a:pt x="1" y="7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2" y="13"/>
                    <a:pt x="5" y="14"/>
                    <a:pt x="7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1" name="Freeform 92">
              <a:extLst>
                <a:ext uri="{FF2B5EF4-FFF2-40B4-BE49-F238E27FC236}">
                  <a16:creationId xmlns:a16="http://schemas.microsoft.com/office/drawing/2014/main" id="{D3285F67-7BCF-FB4D-9146-EA00CDD3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113" y="5297034"/>
              <a:ext cx="134938" cy="106363"/>
            </a:xfrm>
            <a:custGeom>
              <a:avLst/>
              <a:gdLst>
                <a:gd name="T0" fmla="*/ 6 w 39"/>
                <a:gd name="T1" fmla="*/ 29 h 31"/>
                <a:gd name="T2" fmla="*/ 25 w 39"/>
                <a:gd name="T3" fmla="*/ 31 h 31"/>
                <a:gd name="T4" fmla="*/ 28 w 39"/>
                <a:gd name="T5" fmla="*/ 25 h 31"/>
                <a:gd name="T6" fmla="*/ 33 w 39"/>
                <a:gd name="T7" fmla="*/ 18 h 31"/>
                <a:gd name="T8" fmla="*/ 33 w 39"/>
                <a:gd name="T9" fmla="*/ 12 h 31"/>
                <a:gd name="T10" fmla="*/ 36 w 39"/>
                <a:gd name="T11" fmla="*/ 12 h 31"/>
                <a:gd name="T12" fmla="*/ 39 w 39"/>
                <a:gd name="T13" fmla="*/ 11 h 31"/>
                <a:gd name="T14" fmla="*/ 36 w 39"/>
                <a:gd name="T15" fmla="*/ 1 h 31"/>
                <a:gd name="T16" fmla="*/ 27 w 39"/>
                <a:gd name="T17" fmla="*/ 11 h 31"/>
                <a:gd name="T18" fmla="*/ 12 w 39"/>
                <a:gd name="T19" fmla="*/ 19 h 31"/>
                <a:gd name="T20" fmla="*/ 2 w 39"/>
                <a:gd name="T21" fmla="*/ 21 h 31"/>
                <a:gd name="T22" fmla="*/ 0 w 39"/>
                <a:gd name="T23" fmla="*/ 21 h 31"/>
                <a:gd name="T24" fmla="*/ 6 w 39"/>
                <a:gd name="T2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1">
                  <a:moveTo>
                    <a:pt x="6" y="29"/>
                  </a:moveTo>
                  <a:cubicBezTo>
                    <a:pt x="7" y="30"/>
                    <a:pt x="20" y="31"/>
                    <a:pt x="25" y="31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7" y="6"/>
                    <a:pt x="37" y="1"/>
                    <a:pt x="36" y="1"/>
                  </a:cubicBezTo>
                  <a:cubicBezTo>
                    <a:pt x="35" y="0"/>
                    <a:pt x="29" y="7"/>
                    <a:pt x="27" y="11"/>
                  </a:cubicBezTo>
                  <a:cubicBezTo>
                    <a:pt x="24" y="16"/>
                    <a:pt x="18" y="20"/>
                    <a:pt x="12" y="19"/>
                  </a:cubicBezTo>
                  <a:cubicBezTo>
                    <a:pt x="6" y="17"/>
                    <a:pt x="4" y="20"/>
                    <a:pt x="2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5"/>
                    <a:pt x="6" y="29"/>
                    <a:pt x="6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2" name="Freeform 93">
              <a:extLst>
                <a:ext uri="{FF2B5EF4-FFF2-40B4-BE49-F238E27FC236}">
                  <a16:creationId xmlns:a16="http://schemas.microsoft.com/office/drawing/2014/main" id="{A4540E44-6874-FD46-830E-CE173706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45325" y="5870121"/>
              <a:ext cx="544513" cy="166688"/>
            </a:xfrm>
            <a:custGeom>
              <a:avLst/>
              <a:gdLst>
                <a:gd name="T0" fmla="*/ 29 w 157"/>
                <a:gd name="T1" fmla="*/ 17 h 48"/>
                <a:gd name="T2" fmla="*/ 22 w 157"/>
                <a:gd name="T3" fmla="*/ 9 h 48"/>
                <a:gd name="T4" fmla="*/ 19 w 157"/>
                <a:gd name="T5" fmla="*/ 5 h 48"/>
                <a:gd name="T6" fmla="*/ 18 w 157"/>
                <a:gd name="T7" fmla="*/ 4 h 48"/>
                <a:gd name="T8" fmla="*/ 15 w 157"/>
                <a:gd name="T9" fmla="*/ 7 h 48"/>
                <a:gd name="T10" fmla="*/ 9 w 157"/>
                <a:gd name="T11" fmla="*/ 6 h 48"/>
                <a:gd name="T12" fmla="*/ 5 w 157"/>
                <a:gd name="T13" fmla="*/ 1 h 48"/>
                <a:gd name="T14" fmla="*/ 0 w 157"/>
                <a:gd name="T15" fmla="*/ 1 h 48"/>
                <a:gd name="T16" fmla="*/ 3 w 157"/>
                <a:gd name="T17" fmla="*/ 13 h 48"/>
                <a:gd name="T18" fmla="*/ 11 w 157"/>
                <a:gd name="T19" fmla="*/ 29 h 48"/>
                <a:gd name="T20" fmla="*/ 19 w 157"/>
                <a:gd name="T21" fmla="*/ 36 h 48"/>
                <a:gd name="T22" fmla="*/ 34 w 157"/>
                <a:gd name="T23" fmla="*/ 44 h 48"/>
                <a:gd name="T24" fmla="*/ 29 w 157"/>
                <a:gd name="T25" fmla="*/ 33 h 48"/>
                <a:gd name="T26" fmla="*/ 29 w 157"/>
                <a:gd name="T27" fmla="*/ 17 h 48"/>
                <a:gd name="T28" fmla="*/ 150 w 157"/>
                <a:gd name="T29" fmla="*/ 8 h 48"/>
                <a:gd name="T30" fmla="*/ 143 w 157"/>
                <a:gd name="T31" fmla="*/ 6 h 48"/>
                <a:gd name="T32" fmla="*/ 136 w 157"/>
                <a:gd name="T33" fmla="*/ 0 h 48"/>
                <a:gd name="T34" fmla="*/ 129 w 157"/>
                <a:gd name="T35" fmla="*/ 8 h 48"/>
                <a:gd name="T36" fmla="*/ 125 w 157"/>
                <a:gd name="T37" fmla="*/ 14 h 48"/>
                <a:gd name="T38" fmla="*/ 123 w 157"/>
                <a:gd name="T39" fmla="*/ 16 h 48"/>
                <a:gd name="T40" fmla="*/ 123 w 157"/>
                <a:gd name="T41" fmla="*/ 20 h 48"/>
                <a:gd name="T42" fmla="*/ 118 w 157"/>
                <a:gd name="T43" fmla="*/ 22 h 48"/>
                <a:gd name="T44" fmla="*/ 114 w 157"/>
                <a:gd name="T45" fmla="*/ 17 h 48"/>
                <a:gd name="T46" fmla="*/ 114 w 157"/>
                <a:gd name="T47" fmla="*/ 17 h 48"/>
                <a:gd name="T48" fmla="*/ 106 w 157"/>
                <a:gd name="T49" fmla="*/ 28 h 48"/>
                <a:gd name="T50" fmla="*/ 95 w 157"/>
                <a:gd name="T51" fmla="*/ 31 h 48"/>
                <a:gd name="T52" fmla="*/ 90 w 157"/>
                <a:gd name="T53" fmla="*/ 42 h 48"/>
                <a:gd name="T54" fmla="*/ 78 w 157"/>
                <a:gd name="T55" fmla="*/ 39 h 48"/>
                <a:gd name="T56" fmla="*/ 80 w 157"/>
                <a:gd name="T57" fmla="*/ 44 h 48"/>
                <a:gd name="T58" fmla="*/ 87 w 157"/>
                <a:gd name="T59" fmla="*/ 47 h 48"/>
                <a:gd name="T60" fmla="*/ 97 w 157"/>
                <a:gd name="T61" fmla="*/ 46 h 48"/>
                <a:gd name="T62" fmla="*/ 105 w 157"/>
                <a:gd name="T63" fmla="*/ 43 h 48"/>
                <a:gd name="T64" fmla="*/ 113 w 157"/>
                <a:gd name="T65" fmla="*/ 44 h 48"/>
                <a:gd name="T66" fmla="*/ 120 w 157"/>
                <a:gd name="T67" fmla="*/ 39 h 48"/>
                <a:gd name="T68" fmla="*/ 122 w 157"/>
                <a:gd name="T69" fmla="*/ 32 h 48"/>
                <a:gd name="T70" fmla="*/ 127 w 157"/>
                <a:gd name="T71" fmla="*/ 25 h 48"/>
                <a:gd name="T72" fmla="*/ 140 w 157"/>
                <a:gd name="T73" fmla="*/ 19 h 48"/>
                <a:gd name="T74" fmla="*/ 143 w 157"/>
                <a:gd name="T75" fmla="*/ 21 h 48"/>
                <a:gd name="T76" fmla="*/ 148 w 157"/>
                <a:gd name="T77" fmla="*/ 16 h 48"/>
                <a:gd name="T78" fmla="*/ 156 w 157"/>
                <a:gd name="T79" fmla="*/ 13 h 48"/>
                <a:gd name="T80" fmla="*/ 150 w 157"/>
                <a:gd name="T81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" h="48">
                  <a:moveTo>
                    <a:pt x="29" y="17"/>
                  </a:moveTo>
                  <a:cubicBezTo>
                    <a:pt x="29" y="12"/>
                    <a:pt x="24" y="12"/>
                    <a:pt x="22" y="9"/>
                  </a:cubicBezTo>
                  <a:cubicBezTo>
                    <a:pt x="21" y="5"/>
                    <a:pt x="19" y="7"/>
                    <a:pt x="19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5" y="5"/>
                    <a:pt x="16" y="7"/>
                    <a:pt x="15" y="7"/>
                  </a:cubicBezTo>
                  <a:cubicBezTo>
                    <a:pt x="14" y="7"/>
                    <a:pt x="9" y="8"/>
                    <a:pt x="9" y="6"/>
                  </a:cubicBezTo>
                  <a:cubicBezTo>
                    <a:pt x="9" y="5"/>
                    <a:pt x="8" y="2"/>
                    <a:pt x="5" y="1"/>
                  </a:cubicBezTo>
                  <a:cubicBezTo>
                    <a:pt x="4" y="1"/>
                    <a:pt x="2" y="1"/>
                    <a:pt x="0" y="1"/>
                  </a:cubicBezTo>
                  <a:cubicBezTo>
                    <a:pt x="2" y="5"/>
                    <a:pt x="3" y="10"/>
                    <a:pt x="3" y="13"/>
                  </a:cubicBezTo>
                  <a:cubicBezTo>
                    <a:pt x="3" y="18"/>
                    <a:pt x="10" y="26"/>
                    <a:pt x="11" y="29"/>
                  </a:cubicBezTo>
                  <a:cubicBezTo>
                    <a:pt x="12" y="32"/>
                    <a:pt x="14" y="33"/>
                    <a:pt x="19" y="36"/>
                  </a:cubicBezTo>
                  <a:cubicBezTo>
                    <a:pt x="23" y="40"/>
                    <a:pt x="32" y="45"/>
                    <a:pt x="34" y="44"/>
                  </a:cubicBezTo>
                  <a:cubicBezTo>
                    <a:pt x="36" y="43"/>
                    <a:pt x="31" y="35"/>
                    <a:pt x="29" y="33"/>
                  </a:cubicBezTo>
                  <a:cubicBezTo>
                    <a:pt x="26" y="30"/>
                    <a:pt x="28" y="23"/>
                    <a:pt x="29" y="17"/>
                  </a:cubicBezTo>
                  <a:close/>
                  <a:moveTo>
                    <a:pt x="150" y="8"/>
                  </a:moveTo>
                  <a:cubicBezTo>
                    <a:pt x="148" y="9"/>
                    <a:pt x="143" y="8"/>
                    <a:pt x="143" y="6"/>
                  </a:cubicBezTo>
                  <a:cubicBezTo>
                    <a:pt x="143" y="4"/>
                    <a:pt x="139" y="0"/>
                    <a:pt x="136" y="0"/>
                  </a:cubicBezTo>
                  <a:cubicBezTo>
                    <a:pt x="133" y="0"/>
                    <a:pt x="130" y="6"/>
                    <a:pt x="129" y="8"/>
                  </a:cubicBezTo>
                  <a:cubicBezTo>
                    <a:pt x="129" y="10"/>
                    <a:pt x="125" y="10"/>
                    <a:pt x="125" y="14"/>
                  </a:cubicBezTo>
                  <a:cubicBezTo>
                    <a:pt x="125" y="15"/>
                    <a:pt x="124" y="15"/>
                    <a:pt x="123" y="16"/>
                  </a:cubicBezTo>
                  <a:cubicBezTo>
                    <a:pt x="124" y="19"/>
                    <a:pt x="124" y="21"/>
                    <a:pt x="123" y="20"/>
                  </a:cubicBezTo>
                  <a:cubicBezTo>
                    <a:pt x="121" y="20"/>
                    <a:pt x="121" y="22"/>
                    <a:pt x="118" y="22"/>
                  </a:cubicBezTo>
                  <a:cubicBezTo>
                    <a:pt x="117" y="22"/>
                    <a:pt x="116" y="20"/>
                    <a:pt x="114" y="17"/>
                  </a:cubicBezTo>
                  <a:cubicBezTo>
                    <a:pt x="114" y="17"/>
                    <a:pt x="114" y="17"/>
                    <a:pt x="114" y="17"/>
                  </a:cubicBezTo>
                  <a:cubicBezTo>
                    <a:pt x="112" y="17"/>
                    <a:pt x="107" y="23"/>
                    <a:pt x="106" y="28"/>
                  </a:cubicBezTo>
                  <a:cubicBezTo>
                    <a:pt x="106" y="32"/>
                    <a:pt x="101" y="31"/>
                    <a:pt x="95" y="31"/>
                  </a:cubicBezTo>
                  <a:cubicBezTo>
                    <a:pt x="88" y="32"/>
                    <a:pt x="91" y="39"/>
                    <a:pt x="90" y="42"/>
                  </a:cubicBezTo>
                  <a:cubicBezTo>
                    <a:pt x="88" y="44"/>
                    <a:pt x="81" y="39"/>
                    <a:pt x="78" y="39"/>
                  </a:cubicBezTo>
                  <a:cubicBezTo>
                    <a:pt x="78" y="41"/>
                    <a:pt x="79" y="44"/>
                    <a:pt x="80" y="44"/>
                  </a:cubicBezTo>
                  <a:cubicBezTo>
                    <a:pt x="82" y="44"/>
                    <a:pt x="85" y="48"/>
                    <a:pt x="87" y="47"/>
                  </a:cubicBezTo>
                  <a:cubicBezTo>
                    <a:pt x="89" y="46"/>
                    <a:pt x="94" y="47"/>
                    <a:pt x="97" y="46"/>
                  </a:cubicBezTo>
                  <a:cubicBezTo>
                    <a:pt x="100" y="45"/>
                    <a:pt x="101" y="43"/>
                    <a:pt x="105" y="43"/>
                  </a:cubicBezTo>
                  <a:cubicBezTo>
                    <a:pt x="110" y="43"/>
                    <a:pt x="108" y="47"/>
                    <a:pt x="113" y="44"/>
                  </a:cubicBezTo>
                  <a:cubicBezTo>
                    <a:pt x="118" y="42"/>
                    <a:pt x="121" y="44"/>
                    <a:pt x="120" y="39"/>
                  </a:cubicBezTo>
                  <a:cubicBezTo>
                    <a:pt x="120" y="35"/>
                    <a:pt x="123" y="35"/>
                    <a:pt x="122" y="32"/>
                  </a:cubicBezTo>
                  <a:cubicBezTo>
                    <a:pt x="122" y="29"/>
                    <a:pt x="128" y="31"/>
                    <a:pt x="127" y="25"/>
                  </a:cubicBezTo>
                  <a:cubicBezTo>
                    <a:pt x="127" y="19"/>
                    <a:pt x="136" y="19"/>
                    <a:pt x="140" y="19"/>
                  </a:cubicBezTo>
                  <a:cubicBezTo>
                    <a:pt x="140" y="19"/>
                    <a:pt x="142" y="20"/>
                    <a:pt x="143" y="21"/>
                  </a:cubicBezTo>
                  <a:cubicBezTo>
                    <a:pt x="146" y="19"/>
                    <a:pt x="150" y="18"/>
                    <a:pt x="148" y="16"/>
                  </a:cubicBezTo>
                  <a:cubicBezTo>
                    <a:pt x="146" y="14"/>
                    <a:pt x="155" y="16"/>
                    <a:pt x="156" y="13"/>
                  </a:cubicBezTo>
                  <a:cubicBezTo>
                    <a:pt x="157" y="10"/>
                    <a:pt x="152" y="8"/>
                    <a:pt x="150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3" name="Freeform 94">
              <a:extLst>
                <a:ext uri="{FF2B5EF4-FFF2-40B4-BE49-F238E27FC236}">
                  <a16:creationId xmlns:a16="http://schemas.microsoft.com/office/drawing/2014/main" id="{742D0950-081F-B841-9A09-E269B076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0613" y="5925684"/>
              <a:ext cx="34925" cy="20638"/>
            </a:xfrm>
            <a:custGeom>
              <a:avLst/>
              <a:gdLst>
                <a:gd name="T0" fmla="*/ 4 w 10"/>
                <a:gd name="T1" fmla="*/ 6 h 6"/>
                <a:gd name="T2" fmla="*/ 9 w 10"/>
                <a:gd name="T3" fmla="*/ 4 h 6"/>
                <a:gd name="T4" fmla="*/ 9 w 10"/>
                <a:gd name="T5" fmla="*/ 0 h 6"/>
                <a:gd name="T6" fmla="*/ 5 w 10"/>
                <a:gd name="T7" fmla="*/ 2 h 6"/>
                <a:gd name="T8" fmla="*/ 0 w 10"/>
                <a:gd name="T9" fmla="*/ 1 h 6"/>
                <a:gd name="T10" fmla="*/ 4 w 10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">
                  <a:moveTo>
                    <a:pt x="4" y="6"/>
                  </a:moveTo>
                  <a:cubicBezTo>
                    <a:pt x="7" y="6"/>
                    <a:pt x="7" y="4"/>
                    <a:pt x="9" y="4"/>
                  </a:cubicBezTo>
                  <a:cubicBezTo>
                    <a:pt x="10" y="5"/>
                    <a:pt x="10" y="3"/>
                    <a:pt x="9" y="0"/>
                  </a:cubicBezTo>
                  <a:cubicBezTo>
                    <a:pt x="8" y="0"/>
                    <a:pt x="5" y="0"/>
                    <a:pt x="5" y="2"/>
                  </a:cubicBezTo>
                  <a:cubicBezTo>
                    <a:pt x="5" y="4"/>
                    <a:pt x="2" y="1"/>
                    <a:pt x="0" y="1"/>
                  </a:cubicBezTo>
                  <a:cubicBezTo>
                    <a:pt x="2" y="4"/>
                    <a:pt x="3" y="6"/>
                    <a:pt x="4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4" name="Freeform 95">
              <a:extLst>
                <a:ext uri="{FF2B5EF4-FFF2-40B4-BE49-F238E27FC236}">
                  <a16:creationId xmlns:a16="http://schemas.microsoft.com/office/drawing/2014/main" id="{2209D66B-6D0D-B643-9D67-CEDC28F7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0988" y="4946196"/>
              <a:ext cx="274638" cy="266700"/>
            </a:xfrm>
            <a:custGeom>
              <a:avLst/>
              <a:gdLst>
                <a:gd name="T0" fmla="*/ 66 w 79"/>
                <a:gd name="T1" fmla="*/ 70 h 77"/>
                <a:gd name="T2" fmla="*/ 70 w 79"/>
                <a:gd name="T3" fmla="*/ 67 h 77"/>
                <a:gd name="T4" fmla="*/ 75 w 79"/>
                <a:gd name="T5" fmla="*/ 70 h 77"/>
                <a:gd name="T6" fmla="*/ 79 w 79"/>
                <a:gd name="T7" fmla="*/ 68 h 77"/>
                <a:gd name="T8" fmla="*/ 74 w 79"/>
                <a:gd name="T9" fmla="*/ 62 h 77"/>
                <a:gd name="T10" fmla="*/ 71 w 79"/>
                <a:gd name="T11" fmla="*/ 56 h 77"/>
                <a:gd name="T12" fmla="*/ 72 w 79"/>
                <a:gd name="T13" fmla="*/ 51 h 77"/>
                <a:gd name="T14" fmla="*/ 68 w 79"/>
                <a:gd name="T15" fmla="*/ 46 h 77"/>
                <a:gd name="T16" fmla="*/ 59 w 79"/>
                <a:gd name="T17" fmla="*/ 40 h 77"/>
                <a:gd name="T18" fmla="*/ 55 w 79"/>
                <a:gd name="T19" fmla="*/ 36 h 77"/>
                <a:gd name="T20" fmla="*/ 54 w 79"/>
                <a:gd name="T21" fmla="*/ 28 h 77"/>
                <a:gd name="T22" fmla="*/ 58 w 79"/>
                <a:gd name="T23" fmla="*/ 22 h 77"/>
                <a:gd name="T24" fmla="*/ 59 w 79"/>
                <a:gd name="T25" fmla="*/ 17 h 77"/>
                <a:gd name="T26" fmla="*/ 55 w 79"/>
                <a:gd name="T27" fmla="*/ 14 h 77"/>
                <a:gd name="T28" fmla="*/ 51 w 79"/>
                <a:gd name="T29" fmla="*/ 10 h 77"/>
                <a:gd name="T30" fmla="*/ 48 w 79"/>
                <a:gd name="T31" fmla="*/ 3 h 77"/>
                <a:gd name="T32" fmla="*/ 40 w 79"/>
                <a:gd name="T33" fmla="*/ 2 h 77"/>
                <a:gd name="T34" fmla="*/ 32 w 79"/>
                <a:gd name="T35" fmla="*/ 1 h 77"/>
                <a:gd name="T36" fmla="*/ 29 w 79"/>
                <a:gd name="T37" fmla="*/ 3 h 77"/>
                <a:gd name="T38" fmla="*/ 29 w 79"/>
                <a:gd name="T39" fmla="*/ 3 h 77"/>
                <a:gd name="T40" fmla="*/ 24 w 79"/>
                <a:gd name="T41" fmla="*/ 7 h 77"/>
                <a:gd name="T42" fmla="*/ 19 w 79"/>
                <a:gd name="T43" fmla="*/ 11 h 77"/>
                <a:gd name="T44" fmla="*/ 20 w 79"/>
                <a:gd name="T45" fmla="*/ 17 h 77"/>
                <a:gd name="T46" fmla="*/ 19 w 79"/>
                <a:gd name="T47" fmla="*/ 24 h 77"/>
                <a:gd name="T48" fmla="*/ 17 w 79"/>
                <a:gd name="T49" fmla="*/ 28 h 77"/>
                <a:gd name="T50" fmla="*/ 0 w 79"/>
                <a:gd name="T51" fmla="*/ 38 h 77"/>
                <a:gd name="T52" fmla="*/ 1 w 79"/>
                <a:gd name="T53" fmla="*/ 42 h 77"/>
                <a:gd name="T54" fmla="*/ 2 w 79"/>
                <a:gd name="T55" fmla="*/ 49 h 77"/>
                <a:gd name="T56" fmla="*/ 9 w 79"/>
                <a:gd name="T57" fmla="*/ 49 h 77"/>
                <a:gd name="T58" fmla="*/ 25 w 79"/>
                <a:gd name="T59" fmla="*/ 59 h 77"/>
                <a:gd name="T60" fmla="*/ 44 w 79"/>
                <a:gd name="T61" fmla="*/ 73 h 77"/>
                <a:gd name="T62" fmla="*/ 53 w 79"/>
                <a:gd name="T63" fmla="*/ 76 h 77"/>
                <a:gd name="T64" fmla="*/ 63 w 79"/>
                <a:gd name="T65" fmla="*/ 77 h 77"/>
                <a:gd name="T66" fmla="*/ 66 w 79"/>
                <a:gd name="T67" fmla="*/ 7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" h="77">
                  <a:moveTo>
                    <a:pt x="66" y="70"/>
                  </a:moveTo>
                  <a:cubicBezTo>
                    <a:pt x="67" y="69"/>
                    <a:pt x="67" y="67"/>
                    <a:pt x="70" y="67"/>
                  </a:cubicBezTo>
                  <a:cubicBezTo>
                    <a:pt x="72" y="67"/>
                    <a:pt x="73" y="68"/>
                    <a:pt x="75" y="70"/>
                  </a:cubicBezTo>
                  <a:cubicBezTo>
                    <a:pt x="76" y="69"/>
                    <a:pt x="77" y="69"/>
                    <a:pt x="79" y="68"/>
                  </a:cubicBezTo>
                  <a:cubicBezTo>
                    <a:pt x="76" y="66"/>
                    <a:pt x="74" y="63"/>
                    <a:pt x="74" y="62"/>
                  </a:cubicBezTo>
                  <a:cubicBezTo>
                    <a:pt x="74" y="59"/>
                    <a:pt x="72" y="58"/>
                    <a:pt x="71" y="56"/>
                  </a:cubicBezTo>
                  <a:cubicBezTo>
                    <a:pt x="71" y="55"/>
                    <a:pt x="73" y="52"/>
                    <a:pt x="72" y="51"/>
                  </a:cubicBezTo>
                  <a:cubicBezTo>
                    <a:pt x="71" y="50"/>
                    <a:pt x="70" y="47"/>
                    <a:pt x="68" y="46"/>
                  </a:cubicBezTo>
                  <a:cubicBezTo>
                    <a:pt x="66" y="46"/>
                    <a:pt x="59" y="42"/>
                    <a:pt x="59" y="40"/>
                  </a:cubicBezTo>
                  <a:cubicBezTo>
                    <a:pt x="59" y="38"/>
                    <a:pt x="57" y="36"/>
                    <a:pt x="55" y="36"/>
                  </a:cubicBezTo>
                  <a:cubicBezTo>
                    <a:pt x="54" y="35"/>
                    <a:pt x="53" y="29"/>
                    <a:pt x="54" y="28"/>
                  </a:cubicBezTo>
                  <a:cubicBezTo>
                    <a:pt x="56" y="28"/>
                    <a:pt x="56" y="22"/>
                    <a:pt x="58" y="22"/>
                  </a:cubicBezTo>
                  <a:cubicBezTo>
                    <a:pt x="59" y="22"/>
                    <a:pt x="58" y="19"/>
                    <a:pt x="59" y="17"/>
                  </a:cubicBezTo>
                  <a:cubicBezTo>
                    <a:pt x="59" y="15"/>
                    <a:pt x="57" y="14"/>
                    <a:pt x="55" y="14"/>
                  </a:cubicBezTo>
                  <a:cubicBezTo>
                    <a:pt x="54" y="14"/>
                    <a:pt x="51" y="12"/>
                    <a:pt x="51" y="10"/>
                  </a:cubicBezTo>
                  <a:cubicBezTo>
                    <a:pt x="51" y="8"/>
                    <a:pt x="48" y="4"/>
                    <a:pt x="48" y="3"/>
                  </a:cubicBezTo>
                  <a:cubicBezTo>
                    <a:pt x="48" y="8"/>
                    <a:pt x="41" y="1"/>
                    <a:pt x="40" y="2"/>
                  </a:cubicBezTo>
                  <a:cubicBezTo>
                    <a:pt x="38" y="3"/>
                    <a:pt x="36" y="0"/>
                    <a:pt x="32" y="1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0" y="8"/>
                    <a:pt x="19" y="11"/>
                  </a:cubicBezTo>
                  <a:cubicBezTo>
                    <a:pt x="18" y="13"/>
                    <a:pt x="21" y="16"/>
                    <a:pt x="20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5"/>
                    <a:pt x="17" y="28"/>
                    <a:pt x="17" y="28"/>
                  </a:cubicBezTo>
                  <a:cubicBezTo>
                    <a:pt x="17" y="28"/>
                    <a:pt x="8" y="34"/>
                    <a:pt x="0" y="38"/>
                  </a:cubicBezTo>
                  <a:cubicBezTo>
                    <a:pt x="0" y="39"/>
                    <a:pt x="0" y="40"/>
                    <a:pt x="1" y="42"/>
                  </a:cubicBezTo>
                  <a:cubicBezTo>
                    <a:pt x="1" y="43"/>
                    <a:pt x="2" y="47"/>
                    <a:pt x="2" y="49"/>
                  </a:cubicBezTo>
                  <a:cubicBezTo>
                    <a:pt x="6" y="49"/>
                    <a:pt x="6" y="49"/>
                    <a:pt x="9" y="49"/>
                  </a:cubicBezTo>
                  <a:cubicBezTo>
                    <a:pt x="12" y="50"/>
                    <a:pt x="22" y="57"/>
                    <a:pt x="25" y="59"/>
                  </a:cubicBezTo>
                  <a:cubicBezTo>
                    <a:pt x="27" y="60"/>
                    <a:pt x="41" y="70"/>
                    <a:pt x="44" y="73"/>
                  </a:cubicBezTo>
                  <a:cubicBezTo>
                    <a:pt x="47" y="75"/>
                    <a:pt x="52" y="76"/>
                    <a:pt x="53" y="76"/>
                  </a:cubicBezTo>
                  <a:cubicBezTo>
                    <a:pt x="55" y="76"/>
                    <a:pt x="59" y="77"/>
                    <a:pt x="63" y="77"/>
                  </a:cubicBezTo>
                  <a:cubicBezTo>
                    <a:pt x="64" y="74"/>
                    <a:pt x="65" y="71"/>
                    <a:pt x="66" y="7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5" name="Freeform 96">
              <a:extLst>
                <a:ext uri="{FF2B5EF4-FFF2-40B4-BE49-F238E27FC236}">
                  <a16:creationId xmlns:a16="http://schemas.microsoft.com/office/drawing/2014/main" id="{851AE0E1-CDFA-0A48-ACDE-70548839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0063" y="5177971"/>
              <a:ext cx="52388" cy="49213"/>
            </a:xfrm>
            <a:custGeom>
              <a:avLst/>
              <a:gdLst>
                <a:gd name="T0" fmla="*/ 5 w 15"/>
                <a:gd name="T1" fmla="*/ 11 h 14"/>
                <a:gd name="T2" fmla="*/ 9 w 15"/>
                <a:gd name="T3" fmla="*/ 14 h 14"/>
                <a:gd name="T4" fmla="*/ 15 w 15"/>
                <a:gd name="T5" fmla="*/ 14 h 14"/>
                <a:gd name="T6" fmla="*/ 11 w 15"/>
                <a:gd name="T7" fmla="*/ 4 h 14"/>
                <a:gd name="T8" fmla="*/ 12 w 15"/>
                <a:gd name="T9" fmla="*/ 3 h 14"/>
                <a:gd name="T10" fmla="*/ 7 w 15"/>
                <a:gd name="T11" fmla="*/ 0 h 14"/>
                <a:gd name="T12" fmla="*/ 3 w 15"/>
                <a:gd name="T13" fmla="*/ 3 h 14"/>
                <a:gd name="T14" fmla="*/ 0 w 15"/>
                <a:gd name="T15" fmla="*/ 10 h 14"/>
                <a:gd name="T16" fmla="*/ 5 w 15"/>
                <a:gd name="T1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">
                  <a:moveTo>
                    <a:pt x="5" y="11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1"/>
                    <a:pt x="11" y="6"/>
                    <a:pt x="11" y="4"/>
                  </a:cubicBezTo>
                  <a:cubicBezTo>
                    <a:pt x="11" y="4"/>
                    <a:pt x="12" y="3"/>
                    <a:pt x="12" y="3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1" y="7"/>
                    <a:pt x="0" y="10"/>
                  </a:cubicBezTo>
                  <a:cubicBezTo>
                    <a:pt x="2" y="10"/>
                    <a:pt x="5" y="11"/>
                    <a:pt x="5" y="1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6" name="Freeform 97">
              <a:extLst>
                <a:ext uri="{FF2B5EF4-FFF2-40B4-BE49-F238E27FC236}">
                  <a16:creationId xmlns:a16="http://schemas.microsoft.com/office/drawing/2014/main" id="{7F997892-CD83-0A44-884F-8BEEE9AB2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2900" y="4473121"/>
              <a:ext cx="409575" cy="344488"/>
            </a:xfrm>
            <a:custGeom>
              <a:avLst/>
              <a:gdLst>
                <a:gd name="T0" fmla="*/ 103 w 118"/>
                <a:gd name="T1" fmla="*/ 23 h 99"/>
                <a:gd name="T2" fmla="*/ 99 w 118"/>
                <a:gd name="T3" fmla="*/ 21 h 99"/>
                <a:gd name="T4" fmla="*/ 94 w 118"/>
                <a:gd name="T5" fmla="*/ 19 h 99"/>
                <a:gd name="T6" fmla="*/ 86 w 118"/>
                <a:gd name="T7" fmla="*/ 17 h 99"/>
                <a:gd name="T8" fmla="*/ 81 w 118"/>
                <a:gd name="T9" fmla="*/ 15 h 99"/>
                <a:gd name="T10" fmla="*/ 79 w 118"/>
                <a:gd name="T11" fmla="*/ 11 h 99"/>
                <a:gd name="T12" fmla="*/ 76 w 118"/>
                <a:gd name="T13" fmla="*/ 13 h 99"/>
                <a:gd name="T14" fmla="*/ 73 w 118"/>
                <a:gd name="T15" fmla="*/ 10 h 99"/>
                <a:gd name="T16" fmla="*/ 68 w 118"/>
                <a:gd name="T17" fmla="*/ 7 h 99"/>
                <a:gd name="T18" fmla="*/ 64 w 118"/>
                <a:gd name="T19" fmla="*/ 4 h 99"/>
                <a:gd name="T20" fmla="*/ 61 w 118"/>
                <a:gd name="T21" fmla="*/ 1 h 99"/>
                <a:gd name="T22" fmla="*/ 60 w 118"/>
                <a:gd name="T23" fmla="*/ 0 h 99"/>
                <a:gd name="T24" fmla="*/ 58 w 118"/>
                <a:gd name="T25" fmla="*/ 0 h 99"/>
                <a:gd name="T26" fmla="*/ 54 w 118"/>
                <a:gd name="T27" fmla="*/ 7 h 99"/>
                <a:gd name="T28" fmla="*/ 45 w 118"/>
                <a:gd name="T29" fmla="*/ 13 h 99"/>
                <a:gd name="T30" fmla="*/ 40 w 118"/>
                <a:gd name="T31" fmla="*/ 19 h 99"/>
                <a:gd name="T32" fmla="*/ 30 w 118"/>
                <a:gd name="T33" fmla="*/ 15 h 99"/>
                <a:gd name="T34" fmla="*/ 25 w 118"/>
                <a:gd name="T35" fmla="*/ 18 h 99"/>
                <a:gd name="T36" fmla="*/ 26 w 118"/>
                <a:gd name="T37" fmla="*/ 27 h 99"/>
                <a:gd name="T38" fmla="*/ 19 w 118"/>
                <a:gd name="T39" fmla="*/ 27 h 99"/>
                <a:gd name="T40" fmla="*/ 14 w 118"/>
                <a:gd name="T41" fmla="*/ 24 h 99"/>
                <a:gd name="T42" fmla="*/ 7 w 118"/>
                <a:gd name="T43" fmla="*/ 25 h 99"/>
                <a:gd name="T44" fmla="*/ 2 w 118"/>
                <a:gd name="T45" fmla="*/ 29 h 99"/>
                <a:gd name="T46" fmla="*/ 3 w 118"/>
                <a:gd name="T47" fmla="*/ 34 h 99"/>
                <a:gd name="T48" fmla="*/ 13 w 118"/>
                <a:gd name="T49" fmla="*/ 37 h 99"/>
                <a:gd name="T50" fmla="*/ 20 w 118"/>
                <a:gd name="T51" fmla="*/ 39 h 99"/>
                <a:gd name="T52" fmla="*/ 23 w 118"/>
                <a:gd name="T53" fmla="*/ 43 h 99"/>
                <a:gd name="T54" fmla="*/ 29 w 118"/>
                <a:gd name="T55" fmla="*/ 50 h 99"/>
                <a:gd name="T56" fmla="*/ 31 w 118"/>
                <a:gd name="T57" fmla="*/ 56 h 99"/>
                <a:gd name="T58" fmla="*/ 30 w 118"/>
                <a:gd name="T59" fmla="*/ 66 h 99"/>
                <a:gd name="T60" fmla="*/ 26 w 118"/>
                <a:gd name="T61" fmla="*/ 80 h 99"/>
                <a:gd name="T62" fmla="*/ 26 w 118"/>
                <a:gd name="T63" fmla="*/ 80 h 99"/>
                <a:gd name="T64" fmla="*/ 30 w 118"/>
                <a:gd name="T65" fmla="*/ 82 h 99"/>
                <a:gd name="T66" fmla="*/ 38 w 118"/>
                <a:gd name="T67" fmla="*/ 86 h 99"/>
                <a:gd name="T68" fmla="*/ 45 w 118"/>
                <a:gd name="T69" fmla="*/ 86 h 99"/>
                <a:gd name="T70" fmla="*/ 48 w 118"/>
                <a:gd name="T71" fmla="*/ 86 h 99"/>
                <a:gd name="T72" fmla="*/ 58 w 118"/>
                <a:gd name="T73" fmla="*/ 89 h 99"/>
                <a:gd name="T74" fmla="*/ 66 w 118"/>
                <a:gd name="T75" fmla="*/ 89 h 99"/>
                <a:gd name="T76" fmla="*/ 66 w 118"/>
                <a:gd name="T77" fmla="*/ 87 h 99"/>
                <a:gd name="T78" fmla="*/ 72 w 118"/>
                <a:gd name="T79" fmla="*/ 79 h 99"/>
                <a:gd name="T80" fmla="*/ 87 w 118"/>
                <a:gd name="T81" fmla="*/ 82 h 99"/>
                <a:gd name="T82" fmla="*/ 96 w 118"/>
                <a:gd name="T83" fmla="*/ 79 h 99"/>
                <a:gd name="T84" fmla="*/ 101 w 118"/>
                <a:gd name="T85" fmla="*/ 76 h 99"/>
                <a:gd name="T86" fmla="*/ 102 w 118"/>
                <a:gd name="T87" fmla="*/ 73 h 99"/>
                <a:gd name="T88" fmla="*/ 99 w 118"/>
                <a:gd name="T89" fmla="*/ 72 h 99"/>
                <a:gd name="T90" fmla="*/ 97 w 118"/>
                <a:gd name="T91" fmla="*/ 68 h 99"/>
                <a:gd name="T92" fmla="*/ 94 w 118"/>
                <a:gd name="T93" fmla="*/ 64 h 99"/>
                <a:gd name="T94" fmla="*/ 96 w 118"/>
                <a:gd name="T95" fmla="*/ 62 h 99"/>
                <a:gd name="T96" fmla="*/ 98 w 118"/>
                <a:gd name="T97" fmla="*/ 59 h 99"/>
                <a:gd name="T98" fmla="*/ 97 w 118"/>
                <a:gd name="T99" fmla="*/ 55 h 99"/>
                <a:gd name="T100" fmla="*/ 95 w 118"/>
                <a:gd name="T101" fmla="*/ 51 h 99"/>
                <a:gd name="T102" fmla="*/ 92 w 118"/>
                <a:gd name="T103" fmla="*/ 50 h 99"/>
                <a:gd name="T104" fmla="*/ 91 w 118"/>
                <a:gd name="T105" fmla="*/ 48 h 99"/>
                <a:gd name="T106" fmla="*/ 96 w 118"/>
                <a:gd name="T107" fmla="*/ 41 h 99"/>
                <a:gd name="T108" fmla="*/ 100 w 118"/>
                <a:gd name="T109" fmla="*/ 38 h 99"/>
                <a:gd name="T110" fmla="*/ 102 w 118"/>
                <a:gd name="T111" fmla="*/ 32 h 99"/>
                <a:gd name="T112" fmla="*/ 105 w 118"/>
                <a:gd name="T113" fmla="*/ 25 h 99"/>
                <a:gd name="T114" fmla="*/ 103 w 118"/>
                <a:gd name="T115" fmla="*/ 23 h 99"/>
                <a:gd name="T116" fmla="*/ 116 w 118"/>
                <a:gd name="T117" fmla="*/ 83 h 99"/>
                <a:gd name="T118" fmla="*/ 111 w 118"/>
                <a:gd name="T119" fmla="*/ 87 h 99"/>
                <a:gd name="T120" fmla="*/ 114 w 118"/>
                <a:gd name="T121" fmla="*/ 98 h 99"/>
                <a:gd name="T122" fmla="*/ 116 w 118"/>
                <a:gd name="T123" fmla="*/ 8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99">
                  <a:moveTo>
                    <a:pt x="103" y="23"/>
                  </a:moveTo>
                  <a:cubicBezTo>
                    <a:pt x="102" y="23"/>
                    <a:pt x="101" y="21"/>
                    <a:pt x="99" y="21"/>
                  </a:cubicBezTo>
                  <a:cubicBezTo>
                    <a:pt x="97" y="21"/>
                    <a:pt x="95" y="20"/>
                    <a:pt x="94" y="19"/>
                  </a:cubicBezTo>
                  <a:cubicBezTo>
                    <a:pt x="93" y="17"/>
                    <a:pt x="87" y="17"/>
                    <a:pt x="86" y="17"/>
                  </a:cubicBezTo>
                  <a:cubicBezTo>
                    <a:pt x="84" y="18"/>
                    <a:pt x="83" y="14"/>
                    <a:pt x="81" y="15"/>
                  </a:cubicBezTo>
                  <a:cubicBezTo>
                    <a:pt x="80" y="15"/>
                    <a:pt x="79" y="12"/>
                    <a:pt x="79" y="11"/>
                  </a:cubicBezTo>
                  <a:cubicBezTo>
                    <a:pt x="79" y="9"/>
                    <a:pt x="77" y="12"/>
                    <a:pt x="76" y="13"/>
                  </a:cubicBezTo>
                  <a:cubicBezTo>
                    <a:pt x="74" y="13"/>
                    <a:pt x="73" y="11"/>
                    <a:pt x="73" y="10"/>
                  </a:cubicBezTo>
                  <a:cubicBezTo>
                    <a:pt x="73" y="9"/>
                    <a:pt x="70" y="8"/>
                    <a:pt x="68" y="7"/>
                  </a:cubicBezTo>
                  <a:cubicBezTo>
                    <a:pt x="67" y="6"/>
                    <a:pt x="65" y="3"/>
                    <a:pt x="64" y="4"/>
                  </a:cubicBezTo>
                  <a:cubicBezTo>
                    <a:pt x="63" y="6"/>
                    <a:pt x="61" y="3"/>
                    <a:pt x="61" y="1"/>
                  </a:cubicBezTo>
                  <a:cubicBezTo>
                    <a:pt x="61" y="1"/>
                    <a:pt x="61" y="1"/>
                    <a:pt x="60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3" y="3"/>
                    <a:pt x="54" y="7"/>
                  </a:cubicBezTo>
                  <a:cubicBezTo>
                    <a:pt x="54" y="12"/>
                    <a:pt x="50" y="13"/>
                    <a:pt x="45" y="13"/>
                  </a:cubicBezTo>
                  <a:cubicBezTo>
                    <a:pt x="40" y="13"/>
                    <a:pt x="42" y="17"/>
                    <a:pt x="40" y="19"/>
                  </a:cubicBezTo>
                  <a:cubicBezTo>
                    <a:pt x="38" y="20"/>
                    <a:pt x="31" y="18"/>
                    <a:pt x="30" y="15"/>
                  </a:cubicBezTo>
                  <a:cubicBezTo>
                    <a:pt x="29" y="13"/>
                    <a:pt x="23" y="15"/>
                    <a:pt x="25" y="18"/>
                  </a:cubicBezTo>
                  <a:cubicBezTo>
                    <a:pt x="28" y="21"/>
                    <a:pt x="28" y="26"/>
                    <a:pt x="26" y="27"/>
                  </a:cubicBezTo>
                  <a:cubicBezTo>
                    <a:pt x="25" y="28"/>
                    <a:pt x="21" y="25"/>
                    <a:pt x="19" y="27"/>
                  </a:cubicBezTo>
                  <a:cubicBezTo>
                    <a:pt x="17" y="28"/>
                    <a:pt x="17" y="25"/>
                    <a:pt x="14" y="24"/>
                  </a:cubicBezTo>
                  <a:cubicBezTo>
                    <a:pt x="12" y="23"/>
                    <a:pt x="11" y="25"/>
                    <a:pt x="7" y="25"/>
                  </a:cubicBezTo>
                  <a:cubicBezTo>
                    <a:pt x="2" y="25"/>
                    <a:pt x="0" y="27"/>
                    <a:pt x="2" y="29"/>
                  </a:cubicBezTo>
                  <a:cubicBezTo>
                    <a:pt x="3" y="31"/>
                    <a:pt x="1" y="32"/>
                    <a:pt x="3" y="34"/>
                  </a:cubicBezTo>
                  <a:cubicBezTo>
                    <a:pt x="4" y="35"/>
                    <a:pt x="9" y="35"/>
                    <a:pt x="13" y="37"/>
                  </a:cubicBezTo>
                  <a:cubicBezTo>
                    <a:pt x="17" y="39"/>
                    <a:pt x="18" y="38"/>
                    <a:pt x="20" y="39"/>
                  </a:cubicBezTo>
                  <a:cubicBezTo>
                    <a:pt x="22" y="41"/>
                    <a:pt x="23" y="40"/>
                    <a:pt x="23" y="43"/>
                  </a:cubicBezTo>
                  <a:cubicBezTo>
                    <a:pt x="23" y="46"/>
                    <a:pt x="25" y="49"/>
                    <a:pt x="29" y="50"/>
                  </a:cubicBezTo>
                  <a:cubicBezTo>
                    <a:pt x="33" y="51"/>
                    <a:pt x="30" y="53"/>
                    <a:pt x="31" y="56"/>
                  </a:cubicBezTo>
                  <a:cubicBezTo>
                    <a:pt x="33" y="58"/>
                    <a:pt x="30" y="62"/>
                    <a:pt x="30" y="66"/>
                  </a:cubicBezTo>
                  <a:cubicBezTo>
                    <a:pt x="31" y="69"/>
                    <a:pt x="28" y="79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8" y="81"/>
                    <a:pt x="30" y="82"/>
                    <a:pt x="30" y="82"/>
                  </a:cubicBezTo>
                  <a:cubicBezTo>
                    <a:pt x="32" y="84"/>
                    <a:pt x="36" y="85"/>
                    <a:pt x="38" y="86"/>
                  </a:cubicBezTo>
                  <a:cubicBezTo>
                    <a:pt x="41" y="88"/>
                    <a:pt x="45" y="87"/>
                    <a:pt x="45" y="86"/>
                  </a:cubicBezTo>
                  <a:cubicBezTo>
                    <a:pt x="45" y="84"/>
                    <a:pt x="47" y="85"/>
                    <a:pt x="48" y="86"/>
                  </a:cubicBezTo>
                  <a:cubicBezTo>
                    <a:pt x="50" y="88"/>
                    <a:pt x="55" y="88"/>
                    <a:pt x="58" y="89"/>
                  </a:cubicBezTo>
                  <a:cubicBezTo>
                    <a:pt x="60" y="89"/>
                    <a:pt x="63" y="89"/>
                    <a:pt x="66" y="89"/>
                  </a:cubicBezTo>
                  <a:cubicBezTo>
                    <a:pt x="66" y="88"/>
                    <a:pt x="66" y="88"/>
                    <a:pt x="66" y="87"/>
                  </a:cubicBezTo>
                  <a:cubicBezTo>
                    <a:pt x="64" y="82"/>
                    <a:pt x="68" y="80"/>
                    <a:pt x="72" y="79"/>
                  </a:cubicBezTo>
                  <a:cubicBezTo>
                    <a:pt x="76" y="78"/>
                    <a:pt x="85" y="81"/>
                    <a:pt x="87" y="82"/>
                  </a:cubicBezTo>
                  <a:cubicBezTo>
                    <a:pt x="89" y="84"/>
                    <a:pt x="92" y="83"/>
                    <a:pt x="96" y="79"/>
                  </a:cubicBezTo>
                  <a:cubicBezTo>
                    <a:pt x="98" y="77"/>
                    <a:pt x="100" y="76"/>
                    <a:pt x="101" y="76"/>
                  </a:cubicBezTo>
                  <a:cubicBezTo>
                    <a:pt x="102" y="75"/>
                    <a:pt x="102" y="74"/>
                    <a:pt x="102" y="73"/>
                  </a:cubicBezTo>
                  <a:cubicBezTo>
                    <a:pt x="103" y="72"/>
                    <a:pt x="100" y="72"/>
                    <a:pt x="99" y="72"/>
                  </a:cubicBezTo>
                  <a:cubicBezTo>
                    <a:pt x="97" y="72"/>
                    <a:pt x="96" y="70"/>
                    <a:pt x="97" y="68"/>
                  </a:cubicBezTo>
                  <a:cubicBezTo>
                    <a:pt x="98" y="66"/>
                    <a:pt x="96" y="66"/>
                    <a:pt x="94" y="64"/>
                  </a:cubicBezTo>
                  <a:cubicBezTo>
                    <a:pt x="93" y="62"/>
                    <a:pt x="95" y="62"/>
                    <a:pt x="96" y="62"/>
                  </a:cubicBezTo>
                  <a:cubicBezTo>
                    <a:pt x="97" y="61"/>
                    <a:pt x="99" y="59"/>
                    <a:pt x="98" y="59"/>
                  </a:cubicBezTo>
                  <a:cubicBezTo>
                    <a:pt x="97" y="58"/>
                    <a:pt x="96" y="57"/>
                    <a:pt x="97" y="55"/>
                  </a:cubicBezTo>
                  <a:cubicBezTo>
                    <a:pt x="98" y="53"/>
                    <a:pt x="95" y="52"/>
                    <a:pt x="95" y="51"/>
                  </a:cubicBezTo>
                  <a:cubicBezTo>
                    <a:pt x="95" y="49"/>
                    <a:pt x="93" y="48"/>
                    <a:pt x="92" y="50"/>
                  </a:cubicBezTo>
                  <a:cubicBezTo>
                    <a:pt x="90" y="52"/>
                    <a:pt x="90" y="51"/>
                    <a:pt x="91" y="48"/>
                  </a:cubicBezTo>
                  <a:cubicBezTo>
                    <a:pt x="92" y="45"/>
                    <a:pt x="96" y="43"/>
                    <a:pt x="96" y="41"/>
                  </a:cubicBezTo>
                  <a:cubicBezTo>
                    <a:pt x="96" y="40"/>
                    <a:pt x="98" y="38"/>
                    <a:pt x="100" y="38"/>
                  </a:cubicBezTo>
                  <a:cubicBezTo>
                    <a:pt x="102" y="38"/>
                    <a:pt x="101" y="34"/>
                    <a:pt x="102" y="32"/>
                  </a:cubicBezTo>
                  <a:cubicBezTo>
                    <a:pt x="102" y="30"/>
                    <a:pt x="103" y="27"/>
                    <a:pt x="105" y="25"/>
                  </a:cubicBezTo>
                  <a:cubicBezTo>
                    <a:pt x="107" y="23"/>
                    <a:pt x="104" y="22"/>
                    <a:pt x="103" y="23"/>
                  </a:cubicBezTo>
                  <a:close/>
                  <a:moveTo>
                    <a:pt x="116" y="83"/>
                  </a:moveTo>
                  <a:cubicBezTo>
                    <a:pt x="115" y="83"/>
                    <a:pt x="114" y="85"/>
                    <a:pt x="111" y="87"/>
                  </a:cubicBezTo>
                  <a:cubicBezTo>
                    <a:pt x="108" y="89"/>
                    <a:pt x="111" y="99"/>
                    <a:pt x="114" y="98"/>
                  </a:cubicBezTo>
                  <a:cubicBezTo>
                    <a:pt x="118" y="98"/>
                    <a:pt x="117" y="83"/>
                    <a:pt x="116" y="8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5775" y="5647871"/>
              <a:ext cx="65088" cy="33338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413" y="5595484"/>
              <a:ext cx="173038" cy="93663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9" name="Freeform 100">
              <a:extLst>
                <a:ext uri="{FF2B5EF4-FFF2-40B4-BE49-F238E27FC236}">
                  <a16:creationId xmlns:a16="http://schemas.microsoft.com/office/drawing/2014/main" id="{DD856897-F858-E14D-8ACF-B0CA5602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713" y="5101771"/>
              <a:ext cx="850900" cy="528638"/>
            </a:xfrm>
            <a:custGeom>
              <a:avLst/>
              <a:gdLst>
                <a:gd name="T0" fmla="*/ 214 w 245"/>
                <a:gd name="T1" fmla="*/ 142 h 152"/>
                <a:gd name="T2" fmla="*/ 211 w 245"/>
                <a:gd name="T3" fmla="*/ 128 h 152"/>
                <a:gd name="T4" fmla="*/ 231 w 245"/>
                <a:gd name="T5" fmla="*/ 123 h 152"/>
                <a:gd name="T6" fmla="*/ 238 w 245"/>
                <a:gd name="T7" fmla="*/ 115 h 152"/>
                <a:gd name="T8" fmla="*/ 244 w 245"/>
                <a:gd name="T9" fmla="*/ 99 h 152"/>
                <a:gd name="T10" fmla="*/ 224 w 245"/>
                <a:gd name="T11" fmla="*/ 98 h 152"/>
                <a:gd name="T12" fmla="*/ 212 w 245"/>
                <a:gd name="T13" fmla="*/ 114 h 152"/>
                <a:gd name="T14" fmla="*/ 200 w 245"/>
                <a:gd name="T15" fmla="*/ 121 h 152"/>
                <a:gd name="T16" fmla="*/ 172 w 245"/>
                <a:gd name="T17" fmla="*/ 121 h 152"/>
                <a:gd name="T18" fmla="*/ 159 w 245"/>
                <a:gd name="T19" fmla="*/ 102 h 152"/>
                <a:gd name="T20" fmla="*/ 159 w 245"/>
                <a:gd name="T21" fmla="*/ 64 h 152"/>
                <a:gd name="T22" fmla="*/ 156 w 245"/>
                <a:gd name="T23" fmla="*/ 59 h 152"/>
                <a:gd name="T24" fmla="*/ 143 w 245"/>
                <a:gd name="T25" fmla="*/ 50 h 152"/>
                <a:gd name="T26" fmla="*/ 133 w 245"/>
                <a:gd name="T27" fmla="*/ 33 h 152"/>
                <a:gd name="T28" fmla="*/ 112 w 245"/>
                <a:gd name="T29" fmla="*/ 33 h 152"/>
                <a:gd name="T30" fmla="*/ 100 w 245"/>
                <a:gd name="T31" fmla="*/ 23 h 152"/>
                <a:gd name="T32" fmla="*/ 86 w 245"/>
                <a:gd name="T33" fmla="*/ 8 h 152"/>
                <a:gd name="T34" fmla="*/ 71 w 245"/>
                <a:gd name="T35" fmla="*/ 12 h 152"/>
                <a:gd name="T36" fmla="*/ 27 w 245"/>
                <a:gd name="T37" fmla="*/ 5 h 152"/>
                <a:gd name="T38" fmla="*/ 0 w 245"/>
                <a:gd name="T39" fmla="*/ 2 h 152"/>
                <a:gd name="T40" fmla="*/ 11 w 245"/>
                <a:gd name="T41" fmla="*/ 25 h 152"/>
                <a:gd name="T42" fmla="*/ 25 w 245"/>
                <a:gd name="T43" fmla="*/ 43 h 152"/>
                <a:gd name="T44" fmla="*/ 28 w 245"/>
                <a:gd name="T45" fmla="*/ 51 h 152"/>
                <a:gd name="T46" fmla="*/ 39 w 245"/>
                <a:gd name="T47" fmla="*/ 67 h 152"/>
                <a:gd name="T48" fmla="*/ 57 w 245"/>
                <a:gd name="T49" fmla="*/ 85 h 152"/>
                <a:gd name="T50" fmla="*/ 59 w 245"/>
                <a:gd name="T51" fmla="*/ 76 h 152"/>
                <a:gd name="T52" fmla="*/ 50 w 245"/>
                <a:gd name="T53" fmla="*/ 66 h 152"/>
                <a:gd name="T54" fmla="*/ 36 w 245"/>
                <a:gd name="T55" fmla="*/ 43 h 152"/>
                <a:gd name="T56" fmla="*/ 31 w 245"/>
                <a:gd name="T57" fmla="*/ 30 h 152"/>
                <a:gd name="T58" fmla="*/ 20 w 245"/>
                <a:gd name="T59" fmla="*/ 21 h 152"/>
                <a:gd name="T60" fmla="*/ 20 w 245"/>
                <a:gd name="T61" fmla="*/ 8 h 152"/>
                <a:gd name="T62" fmla="*/ 27 w 245"/>
                <a:gd name="T63" fmla="*/ 11 h 152"/>
                <a:gd name="T64" fmla="*/ 34 w 245"/>
                <a:gd name="T65" fmla="*/ 22 h 152"/>
                <a:gd name="T66" fmla="*/ 39 w 245"/>
                <a:gd name="T67" fmla="*/ 34 h 152"/>
                <a:gd name="T68" fmla="*/ 52 w 245"/>
                <a:gd name="T69" fmla="*/ 43 h 152"/>
                <a:gd name="T70" fmla="*/ 61 w 245"/>
                <a:gd name="T71" fmla="*/ 53 h 152"/>
                <a:gd name="T72" fmla="*/ 68 w 245"/>
                <a:gd name="T73" fmla="*/ 64 h 152"/>
                <a:gd name="T74" fmla="*/ 91 w 245"/>
                <a:gd name="T75" fmla="*/ 89 h 152"/>
                <a:gd name="T76" fmla="*/ 95 w 245"/>
                <a:gd name="T77" fmla="*/ 104 h 152"/>
                <a:gd name="T78" fmla="*/ 99 w 245"/>
                <a:gd name="T79" fmla="*/ 116 h 152"/>
                <a:gd name="T80" fmla="*/ 123 w 245"/>
                <a:gd name="T81" fmla="*/ 128 h 152"/>
                <a:gd name="T82" fmla="*/ 157 w 245"/>
                <a:gd name="T83" fmla="*/ 144 h 152"/>
                <a:gd name="T84" fmla="*/ 188 w 245"/>
                <a:gd name="T85" fmla="*/ 145 h 152"/>
                <a:gd name="T86" fmla="*/ 204 w 245"/>
                <a:gd name="T87" fmla="*/ 1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5" h="152">
                  <a:moveTo>
                    <a:pt x="204" y="143"/>
                  </a:moveTo>
                  <a:cubicBezTo>
                    <a:pt x="204" y="143"/>
                    <a:pt x="213" y="144"/>
                    <a:pt x="214" y="142"/>
                  </a:cubicBezTo>
                  <a:cubicBezTo>
                    <a:pt x="215" y="140"/>
                    <a:pt x="208" y="135"/>
                    <a:pt x="208" y="134"/>
                  </a:cubicBezTo>
                  <a:cubicBezTo>
                    <a:pt x="209" y="134"/>
                    <a:pt x="210" y="128"/>
                    <a:pt x="211" y="128"/>
                  </a:cubicBezTo>
                  <a:cubicBezTo>
                    <a:pt x="212" y="128"/>
                    <a:pt x="225" y="129"/>
                    <a:pt x="226" y="128"/>
                  </a:cubicBezTo>
                  <a:cubicBezTo>
                    <a:pt x="226" y="128"/>
                    <a:pt x="229" y="124"/>
                    <a:pt x="231" y="123"/>
                  </a:cubicBezTo>
                  <a:cubicBezTo>
                    <a:pt x="232" y="123"/>
                    <a:pt x="233" y="124"/>
                    <a:pt x="235" y="126"/>
                  </a:cubicBezTo>
                  <a:cubicBezTo>
                    <a:pt x="237" y="124"/>
                    <a:pt x="238" y="119"/>
                    <a:pt x="238" y="115"/>
                  </a:cubicBezTo>
                  <a:cubicBezTo>
                    <a:pt x="239" y="110"/>
                    <a:pt x="237" y="108"/>
                    <a:pt x="240" y="106"/>
                  </a:cubicBezTo>
                  <a:cubicBezTo>
                    <a:pt x="242" y="103"/>
                    <a:pt x="245" y="103"/>
                    <a:pt x="244" y="99"/>
                  </a:cubicBezTo>
                  <a:cubicBezTo>
                    <a:pt x="243" y="95"/>
                    <a:pt x="240" y="99"/>
                    <a:pt x="237" y="97"/>
                  </a:cubicBezTo>
                  <a:cubicBezTo>
                    <a:pt x="234" y="96"/>
                    <a:pt x="232" y="97"/>
                    <a:pt x="224" y="98"/>
                  </a:cubicBezTo>
                  <a:cubicBezTo>
                    <a:pt x="217" y="99"/>
                    <a:pt x="214" y="102"/>
                    <a:pt x="214" y="107"/>
                  </a:cubicBezTo>
                  <a:cubicBezTo>
                    <a:pt x="214" y="112"/>
                    <a:pt x="212" y="110"/>
                    <a:pt x="212" y="114"/>
                  </a:cubicBezTo>
                  <a:cubicBezTo>
                    <a:pt x="212" y="119"/>
                    <a:pt x="206" y="119"/>
                    <a:pt x="206" y="122"/>
                  </a:cubicBezTo>
                  <a:cubicBezTo>
                    <a:pt x="207" y="124"/>
                    <a:pt x="202" y="122"/>
                    <a:pt x="200" y="121"/>
                  </a:cubicBezTo>
                  <a:cubicBezTo>
                    <a:pt x="199" y="120"/>
                    <a:pt x="184" y="125"/>
                    <a:pt x="181" y="125"/>
                  </a:cubicBezTo>
                  <a:cubicBezTo>
                    <a:pt x="179" y="125"/>
                    <a:pt x="175" y="121"/>
                    <a:pt x="172" y="121"/>
                  </a:cubicBezTo>
                  <a:cubicBezTo>
                    <a:pt x="169" y="121"/>
                    <a:pt x="168" y="116"/>
                    <a:pt x="168" y="112"/>
                  </a:cubicBezTo>
                  <a:cubicBezTo>
                    <a:pt x="167" y="109"/>
                    <a:pt x="162" y="105"/>
                    <a:pt x="159" y="102"/>
                  </a:cubicBezTo>
                  <a:cubicBezTo>
                    <a:pt x="157" y="99"/>
                    <a:pt x="156" y="91"/>
                    <a:pt x="156" y="86"/>
                  </a:cubicBezTo>
                  <a:cubicBezTo>
                    <a:pt x="156" y="81"/>
                    <a:pt x="155" y="73"/>
                    <a:pt x="159" y="64"/>
                  </a:cubicBezTo>
                  <a:cubicBezTo>
                    <a:pt x="159" y="63"/>
                    <a:pt x="159" y="61"/>
                    <a:pt x="159" y="60"/>
                  </a:cubicBezTo>
                  <a:cubicBezTo>
                    <a:pt x="158" y="60"/>
                    <a:pt x="157" y="59"/>
                    <a:pt x="156" y="59"/>
                  </a:cubicBezTo>
                  <a:cubicBezTo>
                    <a:pt x="153" y="59"/>
                    <a:pt x="146" y="55"/>
                    <a:pt x="145" y="55"/>
                  </a:cubicBezTo>
                  <a:cubicBezTo>
                    <a:pt x="144" y="55"/>
                    <a:pt x="144" y="52"/>
                    <a:pt x="143" y="50"/>
                  </a:cubicBezTo>
                  <a:cubicBezTo>
                    <a:pt x="141" y="49"/>
                    <a:pt x="142" y="45"/>
                    <a:pt x="141" y="44"/>
                  </a:cubicBezTo>
                  <a:cubicBezTo>
                    <a:pt x="139" y="43"/>
                    <a:pt x="135" y="39"/>
                    <a:pt x="133" y="33"/>
                  </a:cubicBezTo>
                  <a:cubicBezTo>
                    <a:pt x="132" y="28"/>
                    <a:pt x="122" y="25"/>
                    <a:pt x="119" y="25"/>
                  </a:cubicBezTo>
                  <a:cubicBezTo>
                    <a:pt x="115" y="25"/>
                    <a:pt x="113" y="32"/>
                    <a:pt x="112" y="33"/>
                  </a:cubicBezTo>
                  <a:cubicBezTo>
                    <a:pt x="112" y="33"/>
                    <a:pt x="105" y="29"/>
                    <a:pt x="103" y="28"/>
                  </a:cubicBezTo>
                  <a:cubicBezTo>
                    <a:pt x="101" y="27"/>
                    <a:pt x="100" y="25"/>
                    <a:pt x="100" y="23"/>
                  </a:cubicBezTo>
                  <a:cubicBezTo>
                    <a:pt x="100" y="20"/>
                    <a:pt x="96" y="17"/>
                    <a:pt x="95" y="16"/>
                  </a:cubicBezTo>
                  <a:cubicBezTo>
                    <a:pt x="94" y="16"/>
                    <a:pt x="86" y="8"/>
                    <a:pt x="86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30" y="5"/>
                    <a:pt x="27" y="5"/>
                  </a:cubicBezTo>
                  <a:cubicBezTo>
                    <a:pt x="24" y="4"/>
                    <a:pt x="18" y="0"/>
                    <a:pt x="18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6"/>
                    <a:pt x="4" y="9"/>
                  </a:cubicBezTo>
                  <a:cubicBezTo>
                    <a:pt x="8" y="14"/>
                    <a:pt x="10" y="22"/>
                    <a:pt x="11" y="25"/>
                  </a:cubicBezTo>
                  <a:cubicBezTo>
                    <a:pt x="11" y="27"/>
                    <a:pt x="16" y="30"/>
                    <a:pt x="21" y="33"/>
                  </a:cubicBezTo>
                  <a:cubicBezTo>
                    <a:pt x="25" y="35"/>
                    <a:pt x="25" y="42"/>
                    <a:pt x="25" y="43"/>
                  </a:cubicBezTo>
                  <a:cubicBezTo>
                    <a:pt x="24" y="45"/>
                    <a:pt x="19" y="42"/>
                    <a:pt x="18" y="44"/>
                  </a:cubicBezTo>
                  <a:cubicBezTo>
                    <a:pt x="18" y="45"/>
                    <a:pt x="25" y="52"/>
                    <a:pt x="28" y="51"/>
                  </a:cubicBezTo>
                  <a:cubicBezTo>
                    <a:pt x="31" y="51"/>
                    <a:pt x="32" y="53"/>
                    <a:pt x="37" y="57"/>
                  </a:cubicBezTo>
                  <a:cubicBezTo>
                    <a:pt x="41" y="61"/>
                    <a:pt x="41" y="65"/>
                    <a:pt x="39" y="67"/>
                  </a:cubicBezTo>
                  <a:cubicBezTo>
                    <a:pt x="37" y="68"/>
                    <a:pt x="43" y="71"/>
                    <a:pt x="49" y="75"/>
                  </a:cubicBezTo>
                  <a:cubicBezTo>
                    <a:pt x="54" y="79"/>
                    <a:pt x="57" y="83"/>
                    <a:pt x="57" y="85"/>
                  </a:cubicBezTo>
                  <a:cubicBezTo>
                    <a:pt x="58" y="87"/>
                    <a:pt x="60" y="85"/>
                    <a:pt x="61" y="83"/>
                  </a:cubicBezTo>
                  <a:cubicBezTo>
                    <a:pt x="62" y="80"/>
                    <a:pt x="59" y="79"/>
                    <a:pt x="59" y="76"/>
                  </a:cubicBezTo>
                  <a:cubicBezTo>
                    <a:pt x="59" y="73"/>
                    <a:pt x="55" y="74"/>
                    <a:pt x="52" y="73"/>
                  </a:cubicBezTo>
                  <a:cubicBezTo>
                    <a:pt x="50" y="73"/>
                    <a:pt x="53" y="68"/>
                    <a:pt x="50" y="66"/>
                  </a:cubicBezTo>
                  <a:cubicBezTo>
                    <a:pt x="48" y="64"/>
                    <a:pt x="46" y="59"/>
                    <a:pt x="45" y="55"/>
                  </a:cubicBezTo>
                  <a:cubicBezTo>
                    <a:pt x="44" y="51"/>
                    <a:pt x="39" y="47"/>
                    <a:pt x="36" y="43"/>
                  </a:cubicBezTo>
                  <a:cubicBezTo>
                    <a:pt x="34" y="38"/>
                    <a:pt x="32" y="35"/>
                    <a:pt x="30" y="34"/>
                  </a:cubicBezTo>
                  <a:cubicBezTo>
                    <a:pt x="28" y="33"/>
                    <a:pt x="32" y="31"/>
                    <a:pt x="31" y="30"/>
                  </a:cubicBezTo>
                  <a:cubicBezTo>
                    <a:pt x="29" y="28"/>
                    <a:pt x="27" y="28"/>
                    <a:pt x="25" y="27"/>
                  </a:cubicBezTo>
                  <a:cubicBezTo>
                    <a:pt x="22" y="26"/>
                    <a:pt x="20" y="24"/>
                    <a:pt x="20" y="21"/>
                  </a:cubicBezTo>
                  <a:cubicBezTo>
                    <a:pt x="20" y="18"/>
                    <a:pt x="18" y="11"/>
                    <a:pt x="17" y="9"/>
                  </a:cubicBezTo>
                  <a:cubicBezTo>
                    <a:pt x="17" y="7"/>
                    <a:pt x="19" y="7"/>
                    <a:pt x="20" y="8"/>
                  </a:cubicBezTo>
                  <a:cubicBezTo>
                    <a:pt x="21" y="9"/>
                    <a:pt x="22" y="10"/>
                    <a:pt x="23" y="9"/>
                  </a:cubicBezTo>
                  <a:cubicBezTo>
                    <a:pt x="24" y="9"/>
                    <a:pt x="27" y="9"/>
                    <a:pt x="27" y="11"/>
                  </a:cubicBezTo>
                  <a:cubicBezTo>
                    <a:pt x="28" y="13"/>
                    <a:pt x="31" y="11"/>
                    <a:pt x="33" y="12"/>
                  </a:cubicBezTo>
                  <a:cubicBezTo>
                    <a:pt x="34" y="13"/>
                    <a:pt x="30" y="14"/>
                    <a:pt x="34" y="22"/>
                  </a:cubicBezTo>
                  <a:cubicBezTo>
                    <a:pt x="39" y="31"/>
                    <a:pt x="36" y="26"/>
                    <a:pt x="36" y="32"/>
                  </a:cubicBezTo>
                  <a:cubicBezTo>
                    <a:pt x="36" y="37"/>
                    <a:pt x="39" y="35"/>
                    <a:pt x="39" y="34"/>
                  </a:cubicBezTo>
                  <a:cubicBezTo>
                    <a:pt x="40" y="33"/>
                    <a:pt x="43" y="35"/>
                    <a:pt x="45" y="38"/>
                  </a:cubicBezTo>
                  <a:cubicBezTo>
                    <a:pt x="47" y="41"/>
                    <a:pt x="52" y="41"/>
                    <a:pt x="52" y="43"/>
                  </a:cubicBezTo>
                  <a:cubicBezTo>
                    <a:pt x="52" y="45"/>
                    <a:pt x="53" y="48"/>
                    <a:pt x="56" y="48"/>
                  </a:cubicBezTo>
                  <a:cubicBezTo>
                    <a:pt x="59" y="49"/>
                    <a:pt x="59" y="52"/>
                    <a:pt x="61" y="53"/>
                  </a:cubicBezTo>
                  <a:cubicBezTo>
                    <a:pt x="63" y="53"/>
                    <a:pt x="64" y="55"/>
                    <a:pt x="63" y="57"/>
                  </a:cubicBezTo>
                  <a:cubicBezTo>
                    <a:pt x="62" y="60"/>
                    <a:pt x="63" y="62"/>
                    <a:pt x="68" y="64"/>
                  </a:cubicBezTo>
                  <a:cubicBezTo>
                    <a:pt x="73" y="66"/>
                    <a:pt x="70" y="66"/>
                    <a:pt x="74" y="70"/>
                  </a:cubicBezTo>
                  <a:cubicBezTo>
                    <a:pt x="78" y="73"/>
                    <a:pt x="89" y="86"/>
                    <a:pt x="91" y="89"/>
                  </a:cubicBezTo>
                  <a:cubicBezTo>
                    <a:pt x="94" y="92"/>
                    <a:pt x="95" y="95"/>
                    <a:pt x="95" y="98"/>
                  </a:cubicBezTo>
                  <a:cubicBezTo>
                    <a:pt x="96" y="100"/>
                    <a:pt x="94" y="101"/>
                    <a:pt x="95" y="104"/>
                  </a:cubicBezTo>
                  <a:cubicBezTo>
                    <a:pt x="96" y="106"/>
                    <a:pt x="92" y="105"/>
                    <a:pt x="93" y="106"/>
                  </a:cubicBezTo>
                  <a:cubicBezTo>
                    <a:pt x="93" y="108"/>
                    <a:pt x="95" y="116"/>
                    <a:pt x="99" y="116"/>
                  </a:cubicBezTo>
                  <a:cubicBezTo>
                    <a:pt x="103" y="117"/>
                    <a:pt x="107" y="122"/>
                    <a:pt x="111" y="124"/>
                  </a:cubicBezTo>
                  <a:cubicBezTo>
                    <a:pt x="114" y="127"/>
                    <a:pt x="119" y="126"/>
                    <a:pt x="123" y="128"/>
                  </a:cubicBezTo>
                  <a:cubicBezTo>
                    <a:pt x="128" y="130"/>
                    <a:pt x="132" y="134"/>
                    <a:pt x="139" y="136"/>
                  </a:cubicBezTo>
                  <a:cubicBezTo>
                    <a:pt x="146" y="138"/>
                    <a:pt x="153" y="141"/>
                    <a:pt x="157" y="144"/>
                  </a:cubicBezTo>
                  <a:cubicBezTo>
                    <a:pt x="162" y="147"/>
                    <a:pt x="167" y="146"/>
                    <a:pt x="174" y="143"/>
                  </a:cubicBezTo>
                  <a:cubicBezTo>
                    <a:pt x="180" y="141"/>
                    <a:pt x="185" y="144"/>
                    <a:pt x="188" y="145"/>
                  </a:cubicBezTo>
                  <a:cubicBezTo>
                    <a:pt x="190" y="146"/>
                    <a:pt x="194" y="149"/>
                    <a:pt x="197" y="152"/>
                  </a:cubicBezTo>
                  <a:cubicBezTo>
                    <a:pt x="200" y="148"/>
                    <a:pt x="203" y="143"/>
                    <a:pt x="204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0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925" y="5546271"/>
              <a:ext cx="117475" cy="119063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1" name="Freeform 102">
              <a:extLst>
                <a:ext uri="{FF2B5EF4-FFF2-40B4-BE49-F238E27FC236}">
                  <a16:creationId xmlns:a16="http://schemas.microsoft.com/office/drawing/2014/main" id="{CF24DF48-8E9A-E74E-9CE8-E7E67883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588" y="5528809"/>
              <a:ext cx="38100" cy="76200"/>
            </a:xfrm>
            <a:custGeom>
              <a:avLst/>
              <a:gdLst>
                <a:gd name="T0" fmla="*/ 2 w 11"/>
                <a:gd name="T1" fmla="*/ 5 h 22"/>
                <a:gd name="T2" fmla="*/ 0 w 11"/>
                <a:gd name="T3" fmla="*/ 5 h 22"/>
                <a:gd name="T4" fmla="*/ 0 w 11"/>
                <a:gd name="T5" fmla="*/ 22 h 22"/>
                <a:gd name="T6" fmla="*/ 4 w 11"/>
                <a:gd name="T7" fmla="*/ 21 h 22"/>
                <a:gd name="T8" fmla="*/ 7 w 11"/>
                <a:gd name="T9" fmla="*/ 17 h 22"/>
                <a:gd name="T10" fmla="*/ 9 w 11"/>
                <a:gd name="T11" fmla="*/ 4 h 22"/>
                <a:gd name="T12" fmla="*/ 11 w 11"/>
                <a:gd name="T13" fmla="*/ 3 h 22"/>
                <a:gd name="T14" fmla="*/ 7 w 11"/>
                <a:gd name="T15" fmla="*/ 0 h 22"/>
                <a:gd name="T16" fmla="*/ 2 w 11"/>
                <a:gd name="T17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2">
                  <a:moveTo>
                    <a:pt x="2" y="5"/>
                  </a:moveTo>
                  <a:cubicBezTo>
                    <a:pt x="1" y="5"/>
                    <a:pt x="1" y="5"/>
                    <a:pt x="0" y="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5" y="18"/>
                    <a:pt x="7" y="17"/>
                  </a:cubicBezTo>
                  <a:cubicBezTo>
                    <a:pt x="10" y="15"/>
                    <a:pt x="5" y="5"/>
                    <a:pt x="9" y="4"/>
                  </a:cubicBezTo>
                  <a:cubicBezTo>
                    <a:pt x="9" y="4"/>
                    <a:pt x="10" y="3"/>
                    <a:pt x="11" y="3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5" y="1"/>
                    <a:pt x="2" y="5"/>
                    <a:pt x="2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2" name="Freeform 103">
              <a:extLst>
                <a:ext uri="{FF2B5EF4-FFF2-40B4-BE49-F238E27FC236}">
                  <a16:creationId xmlns:a16="http://schemas.microsoft.com/office/drawing/2014/main" id="{DC58172F-EEA9-5740-A821-DA49D230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163" y="5476421"/>
              <a:ext cx="82550" cy="69850"/>
            </a:xfrm>
            <a:custGeom>
              <a:avLst/>
              <a:gdLst>
                <a:gd name="T0" fmla="*/ 11 w 24"/>
                <a:gd name="T1" fmla="*/ 2 h 20"/>
                <a:gd name="T2" fmla="*/ 17 w 24"/>
                <a:gd name="T3" fmla="*/ 13 h 20"/>
                <a:gd name="T4" fmla="*/ 1 w 24"/>
                <a:gd name="T5" fmla="*/ 16 h 20"/>
                <a:gd name="T6" fmla="*/ 11 w 24"/>
                <a:gd name="T7" fmla="*/ 18 h 20"/>
                <a:gd name="T8" fmla="*/ 22 w 24"/>
                <a:gd name="T9" fmla="*/ 20 h 20"/>
                <a:gd name="T10" fmla="*/ 24 w 24"/>
                <a:gd name="T11" fmla="*/ 4 h 20"/>
                <a:gd name="T12" fmla="*/ 11 w 24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11" y="2"/>
                  </a:moveTo>
                  <a:cubicBezTo>
                    <a:pt x="8" y="4"/>
                    <a:pt x="17" y="10"/>
                    <a:pt x="17" y="13"/>
                  </a:cubicBezTo>
                  <a:cubicBezTo>
                    <a:pt x="17" y="16"/>
                    <a:pt x="2" y="12"/>
                    <a:pt x="1" y="16"/>
                  </a:cubicBezTo>
                  <a:cubicBezTo>
                    <a:pt x="0" y="18"/>
                    <a:pt x="6" y="20"/>
                    <a:pt x="11" y="18"/>
                  </a:cubicBezTo>
                  <a:cubicBezTo>
                    <a:pt x="16" y="17"/>
                    <a:pt x="20" y="18"/>
                    <a:pt x="22" y="20"/>
                  </a:cubicBezTo>
                  <a:cubicBezTo>
                    <a:pt x="23" y="14"/>
                    <a:pt x="23" y="8"/>
                    <a:pt x="24" y="4"/>
                  </a:cubicBezTo>
                  <a:cubicBezTo>
                    <a:pt x="20" y="3"/>
                    <a:pt x="14" y="0"/>
                    <a:pt x="11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3" name="Freeform 104">
              <a:extLst>
                <a:ext uri="{FF2B5EF4-FFF2-40B4-BE49-F238E27FC236}">
                  <a16:creationId xmlns:a16="http://schemas.microsoft.com/office/drawing/2014/main" id="{E13B701E-D598-5C4E-A93A-9FF2C6B0E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363" y="5487534"/>
              <a:ext cx="96838" cy="61913"/>
            </a:xfrm>
            <a:custGeom>
              <a:avLst/>
              <a:gdLst>
                <a:gd name="T0" fmla="*/ 11 w 28"/>
                <a:gd name="T1" fmla="*/ 13 h 18"/>
                <a:gd name="T2" fmla="*/ 28 w 28"/>
                <a:gd name="T3" fmla="*/ 10 h 18"/>
                <a:gd name="T4" fmla="*/ 6 w 28"/>
                <a:gd name="T5" fmla="*/ 1 h 18"/>
                <a:gd name="T6" fmla="*/ 2 w 28"/>
                <a:gd name="T7" fmla="*/ 1 h 18"/>
                <a:gd name="T8" fmla="*/ 0 w 28"/>
                <a:gd name="T9" fmla="*/ 17 h 18"/>
                <a:gd name="T10" fmla="*/ 1 w 28"/>
                <a:gd name="T11" fmla="*/ 17 h 18"/>
                <a:gd name="T12" fmla="*/ 11 w 28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8">
                  <a:moveTo>
                    <a:pt x="11" y="13"/>
                  </a:moveTo>
                  <a:cubicBezTo>
                    <a:pt x="17" y="11"/>
                    <a:pt x="28" y="15"/>
                    <a:pt x="28" y="10"/>
                  </a:cubicBezTo>
                  <a:cubicBezTo>
                    <a:pt x="28" y="5"/>
                    <a:pt x="11" y="0"/>
                    <a:pt x="6" y="1"/>
                  </a:cubicBezTo>
                  <a:cubicBezTo>
                    <a:pt x="5" y="2"/>
                    <a:pt x="4" y="2"/>
                    <a:pt x="2" y="1"/>
                  </a:cubicBezTo>
                  <a:cubicBezTo>
                    <a:pt x="1" y="5"/>
                    <a:pt x="1" y="11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4" y="18"/>
                    <a:pt x="5" y="16"/>
                    <a:pt x="1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4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213" y="5630409"/>
              <a:ext cx="122238" cy="120650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5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625" y="5908221"/>
              <a:ext cx="1114425" cy="1138238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6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3188" y="6932159"/>
              <a:ext cx="139700" cy="153988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7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2975" y="6674984"/>
              <a:ext cx="566738" cy="1119188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8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238" y="6551159"/>
              <a:ext cx="246063" cy="1263650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99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363" y="6606721"/>
              <a:ext cx="246063" cy="249238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0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075" y="5744709"/>
              <a:ext cx="93663" cy="7302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1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625" y="5779634"/>
              <a:ext cx="163513" cy="79375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2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3750" y="5698671"/>
              <a:ext cx="336550" cy="476250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3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275" y="6327321"/>
              <a:ext cx="344488" cy="390525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4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3900" y="6060621"/>
              <a:ext cx="365125" cy="520700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5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0913" y="5712959"/>
              <a:ext cx="387350" cy="327025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6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4300" y="5879646"/>
              <a:ext cx="117475" cy="125413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7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0638" y="5817734"/>
              <a:ext cx="138113" cy="204788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8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7488" y="5893934"/>
              <a:ext cx="87313" cy="107950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AB14B903-E55B-0841-BEB1-A8447945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000" y="5382759"/>
              <a:ext cx="298450" cy="104775"/>
            </a:xfrm>
            <a:custGeom>
              <a:avLst/>
              <a:gdLst>
                <a:gd name="T0" fmla="*/ 69 w 86"/>
                <a:gd name="T1" fmla="*/ 19 h 30"/>
                <a:gd name="T2" fmla="*/ 31 w 86"/>
                <a:gd name="T3" fmla="*/ 3 h 30"/>
                <a:gd name="T4" fmla="*/ 2 w 86"/>
                <a:gd name="T5" fmla="*/ 13 h 30"/>
                <a:gd name="T6" fmla="*/ 16 w 86"/>
                <a:gd name="T7" fmla="*/ 7 h 30"/>
                <a:gd name="T8" fmla="*/ 24 w 86"/>
                <a:gd name="T9" fmla="*/ 10 h 30"/>
                <a:gd name="T10" fmla="*/ 37 w 86"/>
                <a:gd name="T11" fmla="*/ 13 h 30"/>
                <a:gd name="T12" fmla="*/ 54 w 86"/>
                <a:gd name="T13" fmla="*/ 22 h 30"/>
                <a:gd name="T14" fmla="*/ 58 w 86"/>
                <a:gd name="T15" fmla="*/ 28 h 30"/>
                <a:gd name="T16" fmla="*/ 84 w 86"/>
                <a:gd name="T17" fmla="*/ 28 h 30"/>
                <a:gd name="T18" fmla="*/ 69 w 86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30">
                  <a:moveTo>
                    <a:pt x="69" y="19"/>
                  </a:moveTo>
                  <a:cubicBezTo>
                    <a:pt x="64" y="19"/>
                    <a:pt x="47" y="7"/>
                    <a:pt x="31" y="3"/>
                  </a:cubicBezTo>
                  <a:cubicBezTo>
                    <a:pt x="14" y="0"/>
                    <a:pt x="0" y="11"/>
                    <a:pt x="2" y="13"/>
                  </a:cubicBezTo>
                  <a:cubicBezTo>
                    <a:pt x="4" y="16"/>
                    <a:pt x="12" y="10"/>
                    <a:pt x="16" y="7"/>
                  </a:cubicBezTo>
                  <a:cubicBezTo>
                    <a:pt x="20" y="4"/>
                    <a:pt x="23" y="8"/>
                    <a:pt x="24" y="10"/>
                  </a:cubicBezTo>
                  <a:cubicBezTo>
                    <a:pt x="24" y="12"/>
                    <a:pt x="29" y="13"/>
                    <a:pt x="37" y="13"/>
                  </a:cubicBezTo>
                  <a:cubicBezTo>
                    <a:pt x="46" y="13"/>
                    <a:pt x="47" y="20"/>
                    <a:pt x="54" y="22"/>
                  </a:cubicBezTo>
                  <a:cubicBezTo>
                    <a:pt x="62" y="24"/>
                    <a:pt x="54" y="27"/>
                    <a:pt x="58" y="28"/>
                  </a:cubicBezTo>
                  <a:cubicBezTo>
                    <a:pt x="62" y="30"/>
                    <a:pt x="83" y="30"/>
                    <a:pt x="84" y="28"/>
                  </a:cubicBezTo>
                  <a:cubicBezTo>
                    <a:pt x="86" y="26"/>
                    <a:pt x="75" y="19"/>
                    <a:pt x="69" y="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2E3736E-13EB-C141-97D4-63951D09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4863" y="5522459"/>
              <a:ext cx="68263" cy="34925"/>
            </a:xfrm>
            <a:custGeom>
              <a:avLst/>
              <a:gdLst>
                <a:gd name="T0" fmla="*/ 2 w 20"/>
                <a:gd name="T1" fmla="*/ 3 h 10"/>
                <a:gd name="T2" fmla="*/ 19 w 20"/>
                <a:gd name="T3" fmla="*/ 6 h 10"/>
                <a:gd name="T4" fmla="*/ 2 w 20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" y="3"/>
                  </a:moveTo>
                  <a:cubicBezTo>
                    <a:pt x="4" y="6"/>
                    <a:pt x="17" y="10"/>
                    <a:pt x="19" y="6"/>
                  </a:cubicBezTo>
                  <a:cubicBezTo>
                    <a:pt x="20" y="3"/>
                    <a:pt x="0" y="0"/>
                    <a:pt x="2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1" name="Freeform 122">
              <a:extLst>
                <a:ext uri="{FF2B5EF4-FFF2-40B4-BE49-F238E27FC236}">
                  <a16:creationId xmlns:a16="http://schemas.microsoft.com/office/drawing/2014/main" id="{A700266D-5E0E-7343-A122-F17B749B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0775" y="5519284"/>
              <a:ext cx="61913" cy="33338"/>
            </a:xfrm>
            <a:custGeom>
              <a:avLst/>
              <a:gdLst>
                <a:gd name="T0" fmla="*/ 3 w 18"/>
                <a:gd name="T1" fmla="*/ 5 h 10"/>
                <a:gd name="T2" fmla="*/ 16 w 18"/>
                <a:gd name="T3" fmla="*/ 5 h 10"/>
                <a:gd name="T4" fmla="*/ 3 w 18"/>
                <a:gd name="T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3" y="5"/>
                  </a:moveTo>
                  <a:cubicBezTo>
                    <a:pt x="6" y="10"/>
                    <a:pt x="15" y="7"/>
                    <a:pt x="16" y="5"/>
                  </a:cubicBezTo>
                  <a:cubicBezTo>
                    <a:pt x="18" y="2"/>
                    <a:pt x="0" y="0"/>
                    <a:pt x="3" y="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013" y="6011409"/>
              <a:ext cx="166688" cy="192088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3" name="Freeform 124">
              <a:extLst>
                <a:ext uri="{FF2B5EF4-FFF2-40B4-BE49-F238E27FC236}">
                  <a16:creationId xmlns:a16="http://schemas.microsoft.com/office/drawing/2014/main" id="{17E3FDE3-6643-AF43-9C27-A2A5FF4D1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4725" y="2847521"/>
              <a:ext cx="1708150" cy="1277938"/>
            </a:xfrm>
            <a:custGeom>
              <a:avLst/>
              <a:gdLst>
                <a:gd name="T0" fmla="*/ 432 w 492"/>
                <a:gd name="T1" fmla="*/ 43 h 368"/>
                <a:gd name="T2" fmla="*/ 396 w 492"/>
                <a:gd name="T3" fmla="*/ 59 h 368"/>
                <a:gd name="T4" fmla="*/ 394 w 492"/>
                <a:gd name="T5" fmla="*/ 37 h 368"/>
                <a:gd name="T6" fmla="*/ 352 w 492"/>
                <a:gd name="T7" fmla="*/ 34 h 368"/>
                <a:gd name="T8" fmla="*/ 393 w 492"/>
                <a:gd name="T9" fmla="*/ 28 h 368"/>
                <a:gd name="T10" fmla="*/ 389 w 492"/>
                <a:gd name="T11" fmla="*/ 12 h 368"/>
                <a:gd name="T12" fmla="*/ 333 w 492"/>
                <a:gd name="T13" fmla="*/ 1 h 368"/>
                <a:gd name="T14" fmla="*/ 280 w 492"/>
                <a:gd name="T15" fmla="*/ 8 h 368"/>
                <a:gd name="T16" fmla="*/ 240 w 492"/>
                <a:gd name="T17" fmla="*/ 8 h 368"/>
                <a:gd name="T18" fmla="*/ 207 w 492"/>
                <a:gd name="T19" fmla="*/ 23 h 368"/>
                <a:gd name="T20" fmla="*/ 199 w 492"/>
                <a:gd name="T21" fmla="*/ 27 h 368"/>
                <a:gd name="T22" fmla="*/ 176 w 492"/>
                <a:gd name="T23" fmla="*/ 34 h 368"/>
                <a:gd name="T24" fmla="*/ 154 w 492"/>
                <a:gd name="T25" fmla="*/ 42 h 368"/>
                <a:gd name="T26" fmla="*/ 116 w 492"/>
                <a:gd name="T27" fmla="*/ 34 h 368"/>
                <a:gd name="T28" fmla="*/ 95 w 492"/>
                <a:gd name="T29" fmla="*/ 50 h 368"/>
                <a:gd name="T30" fmla="*/ 62 w 492"/>
                <a:gd name="T31" fmla="*/ 71 h 368"/>
                <a:gd name="T32" fmla="*/ 0 w 492"/>
                <a:gd name="T33" fmla="*/ 102 h 368"/>
                <a:gd name="T34" fmla="*/ 40 w 492"/>
                <a:gd name="T35" fmla="*/ 113 h 368"/>
                <a:gd name="T36" fmla="*/ 11 w 492"/>
                <a:gd name="T37" fmla="*/ 123 h 368"/>
                <a:gd name="T38" fmla="*/ 35 w 492"/>
                <a:gd name="T39" fmla="*/ 139 h 368"/>
                <a:gd name="T40" fmla="*/ 67 w 492"/>
                <a:gd name="T41" fmla="*/ 137 h 368"/>
                <a:gd name="T42" fmla="*/ 116 w 492"/>
                <a:gd name="T43" fmla="*/ 151 h 368"/>
                <a:gd name="T44" fmla="*/ 140 w 492"/>
                <a:gd name="T45" fmla="*/ 183 h 368"/>
                <a:gd name="T46" fmla="*/ 144 w 492"/>
                <a:gd name="T47" fmla="*/ 212 h 368"/>
                <a:gd name="T48" fmla="*/ 174 w 492"/>
                <a:gd name="T49" fmla="*/ 223 h 368"/>
                <a:gd name="T50" fmla="*/ 171 w 492"/>
                <a:gd name="T51" fmla="*/ 234 h 368"/>
                <a:gd name="T52" fmla="*/ 166 w 492"/>
                <a:gd name="T53" fmla="*/ 254 h 368"/>
                <a:gd name="T54" fmla="*/ 161 w 492"/>
                <a:gd name="T55" fmla="*/ 279 h 368"/>
                <a:gd name="T56" fmla="*/ 168 w 492"/>
                <a:gd name="T57" fmla="*/ 311 h 368"/>
                <a:gd name="T58" fmla="*/ 183 w 492"/>
                <a:gd name="T59" fmla="*/ 331 h 368"/>
                <a:gd name="T60" fmla="*/ 204 w 492"/>
                <a:gd name="T61" fmla="*/ 356 h 368"/>
                <a:gd name="T62" fmla="*/ 236 w 492"/>
                <a:gd name="T63" fmla="*/ 368 h 368"/>
                <a:gd name="T64" fmla="*/ 245 w 492"/>
                <a:gd name="T65" fmla="*/ 336 h 368"/>
                <a:gd name="T66" fmla="*/ 259 w 492"/>
                <a:gd name="T67" fmla="*/ 321 h 368"/>
                <a:gd name="T68" fmla="*/ 260 w 492"/>
                <a:gd name="T69" fmla="*/ 305 h 368"/>
                <a:gd name="T70" fmla="*/ 274 w 492"/>
                <a:gd name="T71" fmla="*/ 295 h 368"/>
                <a:gd name="T72" fmla="*/ 286 w 492"/>
                <a:gd name="T73" fmla="*/ 292 h 368"/>
                <a:gd name="T74" fmla="*/ 329 w 492"/>
                <a:gd name="T75" fmla="*/ 264 h 368"/>
                <a:gd name="T76" fmla="*/ 356 w 492"/>
                <a:gd name="T77" fmla="*/ 256 h 368"/>
                <a:gd name="T78" fmla="*/ 411 w 492"/>
                <a:gd name="T79" fmla="*/ 232 h 368"/>
                <a:gd name="T80" fmla="*/ 381 w 492"/>
                <a:gd name="T81" fmla="*/ 226 h 368"/>
                <a:gd name="T82" fmla="*/ 412 w 492"/>
                <a:gd name="T83" fmla="*/ 228 h 368"/>
                <a:gd name="T84" fmla="*/ 405 w 492"/>
                <a:gd name="T85" fmla="*/ 200 h 368"/>
                <a:gd name="T86" fmla="*/ 390 w 492"/>
                <a:gd name="T87" fmla="*/ 186 h 368"/>
                <a:gd name="T88" fmla="*/ 425 w 492"/>
                <a:gd name="T89" fmla="*/ 182 h 368"/>
                <a:gd name="T90" fmla="*/ 434 w 492"/>
                <a:gd name="T91" fmla="*/ 164 h 368"/>
                <a:gd name="T92" fmla="*/ 430 w 492"/>
                <a:gd name="T93" fmla="*/ 138 h 368"/>
                <a:gd name="T94" fmla="*/ 420 w 492"/>
                <a:gd name="T95" fmla="*/ 127 h 368"/>
                <a:gd name="T96" fmla="*/ 424 w 492"/>
                <a:gd name="T97" fmla="*/ 116 h 368"/>
                <a:gd name="T98" fmla="*/ 412 w 492"/>
                <a:gd name="T99" fmla="*/ 110 h 368"/>
                <a:gd name="T100" fmla="*/ 445 w 492"/>
                <a:gd name="T101" fmla="*/ 76 h 368"/>
                <a:gd name="T102" fmla="*/ 437 w 492"/>
                <a:gd name="T103" fmla="*/ 67 h 368"/>
                <a:gd name="T104" fmla="*/ 446 w 492"/>
                <a:gd name="T105" fmla="*/ 58 h 368"/>
                <a:gd name="T106" fmla="*/ 492 w 492"/>
                <a:gd name="T107" fmla="*/ 42 h 368"/>
                <a:gd name="T108" fmla="*/ 162 w 492"/>
                <a:gd name="T109" fmla="*/ 235 h 368"/>
                <a:gd name="T110" fmla="*/ 154 w 492"/>
                <a:gd name="T111" fmla="*/ 245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2" h="368">
                  <a:moveTo>
                    <a:pt x="465" y="34"/>
                  </a:moveTo>
                  <a:cubicBezTo>
                    <a:pt x="456" y="34"/>
                    <a:pt x="449" y="36"/>
                    <a:pt x="448" y="42"/>
                  </a:cubicBezTo>
                  <a:cubicBezTo>
                    <a:pt x="448" y="48"/>
                    <a:pt x="437" y="41"/>
                    <a:pt x="432" y="43"/>
                  </a:cubicBezTo>
                  <a:cubicBezTo>
                    <a:pt x="427" y="45"/>
                    <a:pt x="430" y="38"/>
                    <a:pt x="425" y="40"/>
                  </a:cubicBezTo>
                  <a:cubicBezTo>
                    <a:pt x="420" y="42"/>
                    <a:pt x="415" y="48"/>
                    <a:pt x="409" y="51"/>
                  </a:cubicBezTo>
                  <a:cubicBezTo>
                    <a:pt x="403" y="53"/>
                    <a:pt x="399" y="59"/>
                    <a:pt x="396" y="59"/>
                  </a:cubicBezTo>
                  <a:cubicBezTo>
                    <a:pt x="392" y="60"/>
                    <a:pt x="403" y="48"/>
                    <a:pt x="409" y="43"/>
                  </a:cubicBezTo>
                  <a:cubicBezTo>
                    <a:pt x="415" y="37"/>
                    <a:pt x="412" y="30"/>
                    <a:pt x="404" y="31"/>
                  </a:cubicBezTo>
                  <a:cubicBezTo>
                    <a:pt x="396" y="32"/>
                    <a:pt x="398" y="37"/>
                    <a:pt x="394" y="37"/>
                  </a:cubicBezTo>
                  <a:cubicBezTo>
                    <a:pt x="389" y="38"/>
                    <a:pt x="369" y="49"/>
                    <a:pt x="368" y="46"/>
                  </a:cubicBezTo>
                  <a:cubicBezTo>
                    <a:pt x="367" y="42"/>
                    <a:pt x="385" y="37"/>
                    <a:pt x="385" y="35"/>
                  </a:cubicBezTo>
                  <a:cubicBezTo>
                    <a:pt x="384" y="33"/>
                    <a:pt x="362" y="33"/>
                    <a:pt x="352" y="34"/>
                  </a:cubicBezTo>
                  <a:cubicBezTo>
                    <a:pt x="342" y="36"/>
                    <a:pt x="325" y="41"/>
                    <a:pt x="324" y="38"/>
                  </a:cubicBezTo>
                  <a:cubicBezTo>
                    <a:pt x="324" y="36"/>
                    <a:pt x="345" y="32"/>
                    <a:pt x="355" y="30"/>
                  </a:cubicBezTo>
                  <a:cubicBezTo>
                    <a:pt x="366" y="29"/>
                    <a:pt x="385" y="31"/>
                    <a:pt x="393" y="28"/>
                  </a:cubicBezTo>
                  <a:cubicBezTo>
                    <a:pt x="401" y="24"/>
                    <a:pt x="413" y="24"/>
                    <a:pt x="415" y="22"/>
                  </a:cubicBezTo>
                  <a:cubicBezTo>
                    <a:pt x="418" y="19"/>
                    <a:pt x="406" y="15"/>
                    <a:pt x="400" y="16"/>
                  </a:cubicBezTo>
                  <a:cubicBezTo>
                    <a:pt x="395" y="16"/>
                    <a:pt x="389" y="15"/>
                    <a:pt x="389" y="12"/>
                  </a:cubicBezTo>
                  <a:cubicBezTo>
                    <a:pt x="390" y="9"/>
                    <a:pt x="381" y="9"/>
                    <a:pt x="380" y="7"/>
                  </a:cubicBezTo>
                  <a:cubicBezTo>
                    <a:pt x="379" y="4"/>
                    <a:pt x="361" y="6"/>
                    <a:pt x="357" y="4"/>
                  </a:cubicBezTo>
                  <a:cubicBezTo>
                    <a:pt x="353" y="1"/>
                    <a:pt x="342" y="0"/>
                    <a:pt x="333" y="1"/>
                  </a:cubicBezTo>
                  <a:cubicBezTo>
                    <a:pt x="323" y="2"/>
                    <a:pt x="304" y="1"/>
                    <a:pt x="299" y="2"/>
                  </a:cubicBezTo>
                  <a:cubicBezTo>
                    <a:pt x="295" y="2"/>
                    <a:pt x="292" y="4"/>
                    <a:pt x="288" y="4"/>
                  </a:cubicBezTo>
                  <a:cubicBezTo>
                    <a:pt x="284" y="3"/>
                    <a:pt x="277" y="5"/>
                    <a:pt x="280" y="8"/>
                  </a:cubicBezTo>
                  <a:cubicBezTo>
                    <a:pt x="284" y="12"/>
                    <a:pt x="273" y="14"/>
                    <a:pt x="274" y="11"/>
                  </a:cubicBezTo>
                  <a:cubicBezTo>
                    <a:pt x="275" y="7"/>
                    <a:pt x="265" y="5"/>
                    <a:pt x="262" y="8"/>
                  </a:cubicBezTo>
                  <a:cubicBezTo>
                    <a:pt x="258" y="11"/>
                    <a:pt x="242" y="5"/>
                    <a:pt x="240" y="8"/>
                  </a:cubicBezTo>
                  <a:cubicBezTo>
                    <a:pt x="237" y="11"/>
                    <a:pt x="219" y="10"/>
                    <a:pt x="213" y="11"/>
                  </a:cubicBezTo>
                  <a:cubicBezTo>
                    <a:pt x="208" y="12"/>
                    <a:pt x="222" y="16"/>
                    <a:pt x="221" y="18"/>
                  </a:cubicBezTo>
                  <a:cubicBezTo>
                    <a:pt x="221" y="21"/>
                    <a:pt x="203" y="18"/>
                    <a:pt x="207" y="23"/>
                  </a:cubicBezTo>
                  <a:cubicBezTo>
                    <a:pt x="211" y="27"/>
                    <a:pt x="222" y="30"/>
                    <a:pt x="228" y="36"/>
                  </a:cubicBezTo>
                  <a:cubicBezTo>
                    <a:pt x="233" y="41"/>
                    <a:pt x="223" y="38"/>
                    <a:pt x="217" y="34"/>
                  </a:cubicBezTo>
                  <a:cubicBezTo>
                    <a:pt x="211" y="30"/>
                    <a:pt x="203" y="31"/>
                    <a:pt x="199" y="27"/>
                  </a:cubicBezTo>
                  <a:cubicBezTo>
                    <a:pt x="195" y="23"/>
                    <a:pt x="181" y="20"/>
                    <a:pt x="178" y="22"/>
                  </a:cubicBezTo>
                  <a:cubicBezTo>
                    <a:pt x="173" y="25"/>
                    <a:pt x="187" y="30"/>
                    <a:pt x="187" y="33"/>
                  </a:cubicBezTo>
                  <a:cubicBezTo>
                    <a:pt x="187" y="37"/>
                    <a:pt x="178" y="33"/>
                    <a:pt x="176" y="34"/>
                  </a:cubicBezTo>
                  <a:cubicBezTo>
                    <a:pt x="174" y="35"/>
                    <a:pt x="166" y="26"/>
                    <a:pt x="161" y="26"/>
                  </a:cubicBezTo>
                  <a:cubicBezTo>
                    <a:pt x="157" y="26"/>
                    <a:pt x="161" y="30"/>
                    <a:pt x="161" y="36"/>
                  </a:cubicBezTo>
                  <a:cubicBezTo>
                    <a:pt x="161" y="42"/>
                    <a:pt x="151" y="46"/>
                    <a:pt x="154" y="42"/>
                  </a:cubicBezTo>
                  <a:cubicBezTo>
                    <a:pt x="157" y="37"/>
                    <a:pt x="155" y="27"/>
                    <a:pt x="150" y="25"/>
                  </a:cubicBezTo>
                  <a:cubicBezTo>
                    <a:pt x="145" y="23"/>
                    <a:pt x="132" y="29"/>
                    <a:pt x="125" y="29"/>
                  </a:cubicBezTo>
                  <a:cubicBezTo>
                    <a:pt x="119" y="29"/>
                    <a:pt x="110" y="31"/>
                    <a:pt x="116" y="34"/>
                  </a:cubicBezTo>
                  <a:cubicBezTo>
                    <a:pt x="121" y="37"/>
                    <a:pt x="115" y="39"/>
                    <a:pt x="110" y="36"/>
                  </a:cubicBezTo>
                  <a:cubicBezTo>
                    <a:pt x="105" y="32"/>
                    <a:pt x="89" y="36"/>
                    <a:pt x="92" y="38"/>
                  </a:cubicBezTo>
                  <a:cubicBezTo>
                    <a:pt x="96" y="41"/>
                    <a:pt x="97" y="47"/>
                    <a:pt x="95" y="50"/>
                  </a:cubicBezTo>
                  <a:cubicBezTo>
                    <a:pt x="92" y="53"/>
                    <a:pt x="86" y="47"/>
                    <a:pt x="79" y="48"/>
                  </a:cubicBezTo>
                  <a:cubicBezTo>
                    <a:pt x="73" y="48"/>
                    <a:pt x="41" y="64"/>
                    <a:pt x="43" y="68"/>
                  </a:cubicBezTo>
                  <a:cubicBezTo>
                    <a:pt x="45" y="72"/>
                    <a:pt x="58" y="68"/>
                    <a:pt x="62" y="71"/>
                  </a:cubicBezTo>
                  <a:cubicBezTo>
                    <a:pt x="67" y="73"/>
                    <a:pt x="61" y="82"/>
                    <a:pt x="56" y="86"/>
                  </a:cubicBezTo>
                  <a:cubicBezTo>
                    <a:pt x="51" y="89"/>
                    <a:pt x="31" y="86"/>
                    <a:pt x="31" y="90"/>
                  </a:cubicBezTo>
                  <a:cubicBezTo>
                    <a:pt x="30" y="94"/>
                    <a:pt x="0" y="95"/>
                    <a:pt x="0" y="102"/>
                  </a:cubicBezTo>
                  <a:cubicBezTo>
                    <a:pt x="0" y="105"/>
                    <a:pt x="1" y="107"/>
                    <a:pt x="5" y="108"/>
                  </a:cubicBezTo>
                  <a:cubicBezTo>
                    <a:pt x="9" y="109"/>
                    <a:pt x="14" y="107"/>
                    <a:pt x="18" y="112"/>
                  </a:cubicBezTo>
                  <a:cubicBezTo>
                    <a:pt x="22" y="116"/>
                    <a:pt x="33" y="116"/>
                    <a:pt x="40" y="113"/>
                  </a:cubicBezTo>
                  <a:cubicBezTo>
                    <a:pt x="47" y="110"/>
                    <a:pt x="53" y="114"/>
                    <a:pt x="52" y="118"/>
                  </a:cubicBezTo>
                  <a:cubicBezTo>
                    <a:pt x="52" y="122"/>
                    <a:pt x="36" y="116"/>
                    <a:pt x="31" y="120"/>
                  </a:cubicBezTo>
                  <a:cubicBezTo>
                    <a:pt x="26" y="123"/>
                    <a:pt x="10" y="120"/>
                    <a:pt x="11" y="123"/>
                  </a:cubicBezTo>
                  <a:cubicBezTo>
                    <a:pt x="12" y="127"/>
                    <a:pt x="19" y="126"/>
                    <a:pt x="26" y="127"/>
                  </a:cubicBezTo>
                  <a:cubicBezTo>
                    <a:pt x="32" y="128"/>
                    <a:pt x="26" y="131"/>
                    <a:pt x="26" y="134"/>
                  </a:cubicBezTo>
                  <a:cubicBezTo>
                    <a:pt x="26" y="136"/>
                    <a:pt x="29" y="136"/>
                    <a:pt x="35" y="139"/>
                  </a:cubicBezTo>
                  <a:cubicBezTo>
                    <a:pt x="42" y="142"/>
                    <a:pt x="52" y="144"/>
                    <a:pt x="48" y="140"/>
                  </a:cubicBezTo>
                  <a:cubicBezTo>
                    <a:pt x="45" y="137"/>
                    <a:pt x="55" y="137"/>
                    <a:pt x="57" y="139"/>
                  </a:cubicBezTo>
                  <a:cubicBezTo>
                    <a:pt x="58" y="141"/>
                    <a:pt x="63" y="136"/>
                    <a:pt x="67" y="137"/>
                  </a:cubicBezTo>
                  <a:cubicBezTo>
                    <a:pt x="72" y="139"/>
                    <a:pt x="73" y="133"/>
                    <a:pt x="77" y="135"/>
                  </a:cubicBezTo>
                  <a:cubicBezTo>
                    <a:pt x="81" y="138"/>
                    <a:pt x="97" y="139"/>
                    <a:pt x="103" y="142"/>
                  </a:cubicBezTo>
                  <a:cubicBezTo>
                    <a:pt x="109" y="145"/>
                    <a:pt x="116" y="146"/>
                    <a:pt x="116" y="151"/>
                  </a:cubicBezTo>
                  <a:cubicBezTo>
                    <a:pt x="115" y="155"/>
                    <a:pt x="121" y="159"/>
                    <a:pt x="127" y="161"/>
                  </a:cubicBezTo>
                  <a:cubicBezTo>
                    <a:pt x="133" y="164"/>
                    <a:pt x="135" y="170"/>
                    <a:pt x="134" y="174"/>
                  </a:cubicBezTo>
                  <a:cubicBezTo>
                    <a:pt x="134" y="178"/>
                    <a:pt x="141" y="181"/>
                    <a:pt x="140" y="183"/>
                  </a:cubicBezTo>
                  <a:cubicBezTo>
                    <a:pt x="139" y="185"/>
                    <a:pt x="140" y="188"/>
                    <a:pt x="144" y="192"/>
                  </a:cubicBezTo>
                  <a:cubicBezTo>
                    <a:pt x="148" y="195"/>
                    <a:pt x="137" y="198"/>
                    <a:pt x="140" y="202"/>
                  </a:cubicBezTo>
                  <a:cubicBezTo>
                    <a:pt x="143" y="205"/>
                    <a:pt x="136" y="211"/>
                    <a:pt x="144" y="212"/>
                  </a:cubicBezTo>
                  <a:cubicBezTo>
                    <a:pt x="151" y="214"/>
                    <a:pt x="150" y="207"/>
                    <a:pt x="156" y="207"/>
                  </a:cubicBezTo>
                  <a:cubicBezTo>
                    <a:pt x="162" y="207"/>
                    <a:pt x="156" y="212"/>
                    <a:pt x="159" y="215"/>
                  </a:cubicBezTo>
                  <a:cubicBezTo>
                    <a:pt x="162" y="218"/>
                    <a:pt x="168" y="218"/>
                    <a:pt x="174" y="223"/>
                  </a:cubicBezTo>
                  <a:cubicBezTo>
                    <a:pt x="180" y="228"/>
                    <a:pt x="176" y="230"/>
                    <a:pt x="171" y="226"/>
                  </a:cubicBezTo>
                  <a:cubicBezTo>
                    <a:pt x="165" y="222"/>
                    <a:pt x="150" y="223"/>
                    <a:pt x="150" y="224"/>
                  </a:cubicBezTo>
                  <a:cubicBezTo>
                    <a:pt x="150" y="226"/>
                    <a:pt x="167" y="236"/>
                    <a:pt x="171" y="234"/>
                  </a:cubicBezTo>
                  <a:cubicBezTo>
                    <a:pt x="175" y="233"/>
                    <a:pt x="181" y="240"/>
                    <a:pt x="178" y="243"/>
                  </a:cubicBezTo>
                  <a:cubicBezTo>
                    <a:pt x="176" y="245"/>
                    <a:pt x="177" y="251"/>
                    <a:pt x="177" y="254"/>
                  </a:cubicBezTo>
                  <a:cubicBezTo>
                    <a:pt x="176" y="257"/>
                    <a:pt x="170" y="254"/>
                    <a:pt x="166" y="254"/>
                  </a:cubicBezTo>
                  <a:cubicBezTo>
                    <a:pt x="163" y="255"/>
                    <a:pt x="160" y="256"/>
                    <a:pt x="160" y="260"/>
                  </a:cubicBezTo>
                  <a:cubicBezTo>
                    <a:pt x="160" y="264"/>
                    <a:pt x="154" y="267"/>
                    <a:pt x="153" y="272"/>
                  </a:cubicBezTo>
                  <a:cubicBezTo>
                    <a:pt x="153" y="277"/>
                    <a:pt x="158" y="277"/>
                    <a:pt x="161" y="279"/>
                  </a:cubicBezTo>
                  <a:cubicBezTo>
                    <a:pt x="164" y="281"/>
                    <a:pt x="155" y="282"/>
                    <a:pt x="155" y="286"/>
                  </a:cubicBezTo>
                  <a:cubicBezTo>
                    <a:pt x="155" y="290"/>
                    <a:pt x="163" y="296"/>
                    <a:pt x="166" y="298"/>
                  </a:cubicBezTo>
                  <a:cubicBezTo>
                    <a:pt x="169" y="299"/>
                    <a:pt x="166" y="307"/>
                    <a:pt x="168" y="311"/>
                  </a:cubicBezTo>
                  <a:cubicBezTo>
                    <a:pt x="169" y="315"/>
                    <a:pt x="173" y="310"/>
                    <a:pt x="172" y="316"/>
                  </a:cubicBezTo>
                  <a:cubicBezTo>
                    <a:pt x="172" y="321"/>
                    <a:pt x="176" y="321"/>
                    <a:pt x="176" y="324"/>
                  </a:cubicBezTo>
                  <a:cubicBezTo>
                    <a:pt x="177" y="327"/>
                    <a:pt x="184" y="326"/>
                    <a:pt x="183" y="331"/>
                  </a:cubicBezTo>
                  <a:cubicBezTo>
                    <a:pt x="181" y="335"/>
                    <a:pt x="185" y="338"/>
                    <a:pt x="186" y="340"/>
                  </a:cubicBezTo>
                  <a:cubicBezTo>
                    <a:pt x="188" y="343"/>
                    <a:pt x="194" y="347"/>
                    <a:pt x="195" y="350"/>
                  </a:cubicBezTo>
                  <a:cubicBezTo>
                    <a:pt x="197" y="353"/>
                    <a:pt x="200" y="357"/>
                    <a:pt x="204" y="356"/>
                  </a:cubicBezTo>
                  <a:cubicBezTo>
                    <a:pt x="209" y="355"/>
                    <a:pt x="209" y="359"/>
                    <a:pt x="212" y="358"/>
                  </a:cubicBezTo>
                  <a:cubicBezTo>
                    <a:pt x="216" y="358"/>
                    <a:pt x="221" y="360"/>
                    <a:pt x="222" y="362"/>
                  </a:cubicBezTo>
                  <a:cubicBezTo>
                    <a:pt x="223" y="365"/>
                    <a:pt x="233" y="367"/>
                    <a:pt x="236" y="368"/>
                  </a:cubicBezTo>
                  <a:cubicBezTo>
                    <a:pt x="239" y="368"/>
                    <a:pt x="239" y="363"/>
                    <a:pt x="242" y="362"/>
                  </a:cubicBezTo>
                  <a:cubicBezTo>
                    <a:pt x="244" y="360"/>
                    <a:pt x="243" y="350"/>
                    <a:pt x="246" y="349"/>
                  </a:cubicBezTo>
                  <a:cubicBezTo>
                    <a:pt x="248" y="348"/>
                    <a:pt x="247" y="337"/>
                    <a:pt x="245" y="336"/>
                  </a:cubicBezTo>
                  <a:cubicBezTo>
                    <a:pt x="243" y="335"/>
                    <a:pt x="244" y="332"/>
                    <a:pt x="249" y="332"/>
                  </a:cubicBezTo>
                  <a:cubicBezTo>
                    <a:pt x="255" y="333"/>
                    <a:pt x="253" y="328"/>
                    <a:pt x="255" y="327"/>
                  </a:cubicBezTo>
                  <a:cubicBezTo>
                    <a:pt x="258" y="326"/>
                    <a:pt x="257" y="321"/>
                    <a:pt x="259" y="321"/>
                  </a:cubicBezTo>
                  <a:cubicBezTo>
                    <a:pt x="261" y="320"/>
                    <a:pt x="260" y="317"/>
                    <a:pt x="259" y="315"/>
                  </a:cubicBezTo>
                  <a:cubicBezTo>
                    <a:pt x="257" y="313"/>
                    <a:pt x="259" y="312"/>
                    <a:pt x="262" y="311"/>
                  </a:cubicBezTo>
                  <a:cubicBezTo>
                    <a:pt x="265" y="311"/>
                    <a:pt x="264" y="307"/>
                    <a:pt x="260" y="305"/>
                  </a:cubicBezTo>
                  <a:cubicBezTo>
                    <a:pt x="257" y="304"/>
                    <a:pt x="258" y="300"/>
                    <a:pt x="262" y="302"/>
                  </a:cubicBezTo>
                  <a:cubicBezTo>
                    <a:pt x="265" y="305"/>
                    <a:pt x="268" y="303"/>
                    <a:pt x="266" y="300"/>
                  </a:cubicBezTo>
                  <a:cubicBezTo>
                    <a:pt x="264" y="297"/>
                    <a:pt x="269" y="296"/>
                    <a:pt x="274" y="295"/>
                  </a:cubicBezTo>
                  <a:cubicBezTo>
                    <a:pt x="279" y="295"/>
                    <a:pt x="281" y="292"/>
                    <a:pt x="280" y="288"/>
                  </a:cubicBezTo>
                  <a:cubicBezTo>
                    <a:pt x="279" y="285"/>
                    <a:pt x="286" y="285"/>
                    <a:pt x="284" y="288"/>
                  </a:cubicBezTo>
                  <a:cubicBezTo>
                    <a:pt x="283" y="291"/>
                    <a:pt x="284" y="295"/>
                    <a:pt x="286" y="292"/>
                  </a:cubicBezTo>
                  <a:cubicBezTo>
                    <a:pt x="288" y="290"/>
                    <a:pt x="293" y="292"/>
                    <a:pt x="301" y="289"/>
                  </a:cubicBezTo>
                  <a:cubicBezTo>
                    <a:pt x="309" y="287"/>
                    <a:pt x="317" y="280"/>
                    <a:pt x="319" y="274"/>
                  </a:cubicBezTo>
                  <a:cubicBezTo>
                    <a:pt x="321" y="267"/>
                    <a:pt x="330" y="268"/>
                    <a:pt x="329" y="264"/>
                  </a:cubicBezTo>
                  <a:cubicBezTo>
                    <a:pt x="328" y="260"/>
                    <a:pt x="330" y="258"/>
                    <a:pt x="336" y="261"/>
                  </a:cubicBezTo>
                  <a:cubicBezTo>
                    <a:pt x="342" y="264"/>
                    <a:pt x="338" y="259"/>
                    <a:pt x="344" y="259"/>
                  </a:cubicBezTo>
                  <a:cubicBezTo>
                    <a:pt x="351" y="259"/>
                    <a:pt x="350" y="256"/>
                    <a:pt x="356" y="256"/>
                  </a:cubicBezTo>
                  <a:cubicBezTo>
                    <a:pt x="363" y="256"/>
                    <a:pt x="379" y="253"/>
                    <a:pt x="385" y="248"/>
                  </a:cubicBezTo>
                  <a:cubicBezTo>
                    <a:pt x="391" y="244"/>
                    <a:pt x="403" y="240"/>
                    <a:pt x="408" y="237"/>
                  </a:cubicBezTo>
                  <a:cubicBezTo>
                    <a:pt x="413" y="233"/>
                    <a:pt x="414" y="231"/>
                    <a:pt x="411" y="232"/>
                  </a:cubicBezTo>
                  <a:cubicBezTo>
                    <a:pt x="408" y="234"/>
                    <a:pt x="401" y="234"/>
                    <a:pt x="397" y="233"/>
                  </a:cubicBezTo>
                  <a:cubicBezTo>
                    <a:pt x="392" y="232"/>
                    <a:pt x="384" y="228"/>
                    <a:pt x="379" y="231"/>
                  </a:cubicBezTo>
                  <a:cubicBezTo>
                    <a:pt x="373" y="234"/>
                    <a:pt x="377" y="227"/>
                    <a:pt x="381" y="226"/>
                  </a:cubicBezTo>
                  <a:cubicBezTo>
                    <a:pt x="386" y="225"/>
                    <a:pt x="384" y="223"/>
                    <a:pt x="383" y="218"/>
                  </a:cubicBezTo>
                  <a:cubicBezTo>
                    <a:pt x="381" y="213"/>
                    <a:pt x="390" y="217"/>
                    <a:pt x="394" y="222"/>
                  </a:cubicBezTo>
                  <a:cubicBezTo>
                    <a:pt x="398" y="227"/>
                    <a:pt x="405" y="230"/>
                    <a:pt x="412" y="228"/>
                  </a:cubicBezTo>
                  <a:cubicBezTo>
                    <a:pt x="418" y="226"/>
                    <a:pt x="412" y="221"/>
                    <a:pt x="414" y="217"/>
                  </a:cubicBezTo>
                  <a:cubicBezTo>
                    <a:pt x="417" y="214"/>
                    <a:pt x="395" y="203"/>
                    <a:pt x="393" y="199"/>
                  </a:cubicBezTo>
                  <a:cubicBezTo>
                    <a:pt x="392" y="195"/>
                    <a:pt x="399" y="198"/>
                    <a:pt x="405" y="200"/>
                  </a:cubicBezTo>
                  <a:cubicBezTo>
                    <a:pt x="412" y="203"/>
                    <a:pt x="413" y="195"/>
                    <a:pt x="413" y="192"/>
                  </a:cubicBezTo>
                  <a:cubicBezTo>
                    <a:pt x="413" y="188"/>
                    <a:pt x="400" y="188"/>
                    <a:pt x="394" y="192"/>
                  </a:cubicBezTo>
                  <a:cubicBezTo>
                    <a:pt x="388" y="195"/>
                    <a:pt x="382" y="187"/>
                    <a:pt x="390" y="186"/>
                  </a:cubicBezTo>
                  <a:cubicBezTo>
                    <a:pt x="398" y="185"/>
                    <a:pt x="391" y="182"/>
                    <a:pt x="393" y="180"/>
                  </a:cubicBezTo>
                  <a:cubicBezTo>
                    <a:pt x="396" y="177"/>
                    <a:pt x="406" y="187"/>
                    <a:pt x="411" y="185"/>
                  </a:cubicBezTo>
                  <a:cubicBezTo>
                    <a:pt x="416" y="183"/>
                    <a:pt x="420" y="185"/>
                    <a:pt x="425" y="182"/>
                  </a:cubicBezTo>
                  <a:cubicBezTo>
                    <a:pt x="429" y="178"/>
                    <a:pt x="417" y="175"/>
                    <a:pt x="414" y="172"/>
                  </a:cubicBezTo>
                  <a:cubicBezTo>
                    <a:pt x="411" y="168"/>
                    <a:pt x="427" y="170"/>
                    <a:pt x="432" y="170"/>
                  </a:cubicBezTo>
                  <a:cubicBezTo>
                    <a:pt x="437" y="170"/>
                    <a:pt x="438" y="163"/>
                    <a:pt x="434" y="164"/>
                  </a:cubicBezTo>
                  <a:cubicBezTo>
                    <a:pt x="430" y="166"/>
                    <a:pt x="417" y="160"/>
                    <a:pt x="419" y="155"/>
                  </a:cubicBezTo>
                  <a:cubicBezTo>
                    <a:pt x="422" y="151"/>
                    <a:pt x="427" y="156"/>
                    <a:pt x="433" y="153"/>
                  </a:cubicBezTo>
                  <a:cubicBezTo>
                    <a:pt x="439" y="150"/>
                    <a:pt x="434" y="138"/>
                    <a:pt x="430" y="138"/>
                  </a:cubicBezTo>
                  <a:cubicBezTo>
                    <a:pt x="425" y="138"/>
                    <a:pt x="415" y="137"/>
                    <a:pt x="415" y="135"/>
                  </a:cubicBezTo>
                  <a:cubicBezTo>
                    <a:pt x="415" y="133"/>
                    <a:pt x="407" y="131"/>
                    <a:pt x="409" y="129"/>
                  </a:cubicBezTo>
                  <a:cubicBezTo>
                    <a:pt x="412" y="126"/>
                    <a:pt x="415" y="131"/>
                    <a:pt x="420" y="127"/>
                  </a:cubicBezTo>
                  <a:cubicBezTo>
                    <a:pt x="426" y="123"/>
                    <a:pt x="437" y="128"/>
                    <a:pt x="442" y="127"/>
                  </a:cubicBezTo>
                  <a:cubicBezTo>
                    <a:pt x="447" y="126"/>
                    <a:pt x="440" y="117"/>
                    <a:pt x="437" y="119"/>
                  </a:cubicBezTo>
                  <a:cubicBezTo>
                    <a:pt x="434" y="120"/>
                    <a:pt x="425" y="121"/>
                    <a:pt x="424" y="116"/>
                  </a:cubicBezTo>
                  <a:cubicBezTo>
                    <a:pt x="423" y="111"/>
                    <a:pt x="433" y="116"/>
                    <a:pt x="435" y="113"/>
                  </a:cubicBezTo>
                  <a:cubicBezTo>
                    <a:pt x="437" y="111"/>
                    <a:pt x="421" y="105"/>
                    <a:pt x="419" y="110"/>
                  </a:cubicBezTo>
                  <a:cubicBezTo>
                    <a:pt x="416" y="115"/>
                    <a:pt x="408" y="113"/>
                    <a:pt x="412" y="110"/>
                  </a:cubicBezTo>
                  <a:cubicBezTo>
                    <a:pt x="417" y="107"/>
                    <a:pt x="418" y="99"/>
                    <a:pt x="417" y="95"/>
                  </a:cubicBezTo>
                  <a:cubicBezTo>
                    <a:pt x="417" y="91"/>
                    <a:pt x="433" y="91"/>
                    <a:pt x="432" y="84"/>
                  </a:cubicBezTo>
                  <a:cubicBezTo>
                    <a:pt x="430" y="78"/>
                    <a:pt x="439" y="76"/>
                    <a:pt x="445" y="76"/>
                  </a:cubicBezTo>
                  <a:cubicBezTo>
                    <a:pt x="450" y="76"/>
                    <a:pt x="445" y="69"/>
                    <a:pt x="439" y="70"/>
                  </a:cubicBezTo>
                  <a:cubicBezTo>
                    <a:pt x="434" y="71"/>
                    <a:pt x="429" y="76"/>
                    <a:pt x="426" y="74"/>
                  </a:cubicBezTo>
                  <a:cubicBezTo>
                    <a:pt x="423" y="72"/>
                    <a:pt x="432" y="67"/>
                    <a:pt x="437" y="67"/>
                  </a:cubicBezTo>
                  <a:cubicBezTo>
                    <a:pt x="442" y="67"/>
                    <a:pt x="453" y="67"/>
                    <a:pt x="457" y="65"/>
                  </a:cubicBezTo>
                  <a:cubicBezTo>
                    <a:pt x="461" y="62"/>
                    <a:pt x="450" y="60"/>
                    <a:pt x="442" y="61"/>
                  </a:cubicBezTo>
                  <a:cubicBezTo>
                    <a:pt x="435" y="62"/>
                    <a:pt x="435" y="59"/>
                    <a:pt x="446" y="58"/>
                  </a:cubicBezTo>
                  <a:cubicBezTo>
                    <a:pt x="458" y="58"/>
                    <a:pt x="456" y="56"/>
                    <a:pt x="464" y="55"/>
                  </a:cubicBezTo>
                  <a:cubicBezTo>
                    <a:pt x="472" y="54"/>
                    <a:pt x="469" y="51"/>
                    <a:pt x="474" y="50"/>
                  </a:cubicBezTo>
                  <a:cubicBezTo>
                    <a:pt x="479" y="50"/>
                    <a:pt x="492" y="45"/>
                    <a:pt x="492" y="42"/>
                  </a:cubicBezTo>
                  <a:cubicBezTo>
                    <a:pt x="492" y="39"/>
                    <a:pt x="474" y="34"/>
                    <a:pt x="465" y="34"/>
                  </a:cubicBezTo>
                  <a:close/>
                  <a:moveTo>
                    <a:pt x="169" y="241"/>
                  </a:moveTo>
                  <a:cubicBezTo>
                    <a:pt x="169" y="237"/>
                    <a:pt x="164" y="240"/>
                    <a:pt x="162" y="235"/>
                  </a:cubicBezTo>
                  <a:cubicBezTo>
                    <a:pt x="160" y="231"/>
                    <a:pt x="148" y="229"/>
                    <a:pt x="146" y="232"/>
                  </a:cubicBezTo>
                  <a:cubicBezTo>
                    <a:pt x="146" y="234"/>
                    <a:pt x="142" y="236"/>
                    <a:pt x="145" y="239"/>
                  </a:cubicBezTo>
                  <a:cubicBezTo>
                    <a:pt x="148" y="243"/>
                    <a:pt x="150" y="241"/>
                    <a:pt x="154" y="245"/>
                  </a:cubicBezTo>
                  <a:cubicBezTo>
                    <a:pt x="158" y="248"/>
                    <a:pt x="168" y="245"/>
                    <a:pt x="169" y="2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4" name="Freeform 125">
              <a:extLst>
                <a:ext uri="{FF2B5EF4-FFF2-40B4-BE49-F238E27FC236}">
                  <a16:creationId xmlns:a16="http://schemas.microsoft.com/office/drawing/2014/main" id="{716FC55F-4B16-4240-8929-C69338C374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5438" y="2871334"/>
              <a:ext cx="2487613" cy="1917700"/>
            </a:xfrm>
            <a:custGeom>
              <a:avLst/>
              <a:gdLst>
                <a:gd name="T0" fmla="*/ 146 w 717"/>
                <a:gd name="T1" fmla="*/ 487 h 552"/>
                <a:gd name="T2" fmla="*/ 135 w 717"/>
                <a:gd name="T3" fmla="*/ 162 h 552"/>
                <a:gd name="T4" fmla="*/ 276 w 717"/>
                <a:gd name="T5" fmla="*/ 179 h 552"/>
                <a:gd name="T6" fmla="*/ 183 w 717"/>
                <a:gd name="T7" fmla="*/ 191 h 552"/>
                <a:gd name="T8" fmla="*/ 275 w 717"/>
                <a:gd name="T9" fmla="*/ 238 h 552"/>
                <a:gd name="T10" fmla="*/ 169 w 717"/>
                <a:gd name="T11" fmla="*/ 138 h 552"/>
                <a:gd name="T12" fmla="*/ 148 w 717"/>
                <a:gd name="T13" fmla="*/ 132 h 552"/>
                <a:gd name="T14" fmla="*/ 263 w 717"/>
                <a:gd name="T15" fmla="*/ 152 h 552"/>
                <a:gd name="T16" fmla="*/ 212 w 717"/>
                <a:gd name="T17" fmla="*/ 102 h 552"/>
                <a:gd name="T18" fmla="*/ 294 w 717"/>
                <a:gd name="T19" fmla="*/ 85 h 552"/>
                <a:gd name="T20" fmla="*/ 297 w 717"/>
                <a:gd name="T21" fmla="*/ 115 h 552"/>
                <a:gd name="T22" fmla="*/ 299 w 717"/>
                <a:gd name="T23" fmla="*/ 132 h 552"/>
                <a:gd name="T24" fmla="*/ 387 w 717"/>
                <a:gd name="T25" fmla="*/ 105 h 552"/>
                <a:gd name="T26" fmla="*/ 351 w 717"/>
                <a:gd name="T27" fmla="*/ 165 h 552"/>
                <a:gd name="T28" fmla="*/ 490 w 717"/>
                <a:gd name="T29" fmla="*/ 156 h 552"/>
                <a:gd name="T30" fmla="*/ 414 w 717"/>
                <a:gd name="T31" fmla="*/ 108 h 552"/>
                <a:gd name="T32" fmla="*/ 426 w 717"/>
                <a:gd name="T33" fmla="*/ 59 h 552"/>
                <a:gd name="T34" fmla="*/ 418 w 717"/>
                <a:gd name="T35" fmla="*/ 47 h 552"/>
                <a:gd name="T36" fmla="*/ 452 w 717"/>
                <a:gd name="T37" fmla="*/ 86 h 552"/>
                <a:gd name="T38" fmla="*/ 498 w 717"/>
                <a:gd name="T39" fmla="*/ 128 h 552"/>
                <a:gd name="T40" fmla="*/ 567 w 717"/>
                <a:gd name="T41" fmla="*/ 62 h 552"/>
                <a:gd name="T42" fmla="*/ 542 w 717"/>
                <a:gd name="T43" fmla="*/ 6 h 552"/>
                <a:gd name="T44" fmla="*/ 406 w 717"/>
                <a:gd name="T45" fmla="*/ 32 h 552"/>
                <a:gd name="T46" fmla="*/ 445 w 717"/>
                <a:gd name="T47" fmla="*/ 314 h 552"/>
                <a:gd name="T48" fmla="*/ 590 w 717"/>
                <a:gd name="T49" fmla="*/ 242 h 552"/>
                <a:gd name="T50" fmla="*/ 532 w 717"/>
                <a:gd name="T51" fmla="*/ 194 h 552"/>
                <a:gd name="T52" fmla="*/ 445 w 717"/>
                <a:gd name="T53" fmla="*/ 178 h 552"/>
                <a:gd name="T54" fmla="*/ 502 w 717"/>
                <a:gd name="T55" fmla="*/ 220 h 552"/>
                <a:gd name="T56" fmla="*/ 525 w 717"/>
                <a:gd name="T57" fmla="*/ 292 h 552"/>
                <a:gd name="T58" fmla="*/ 606 w 717"/>
                <a:gd name="T59" fmla="*/ 298 h 552"/>
                <a:gd name="T60" fmla="*/ 487 w 717"/>
                <a:gd name="T61" fmla="*/ 171 h 552"/>
                <a:gd name="T62" fmla="*/ 687 w 717"/>
                <a:gd name="T63" fmla="*/ 457 h 552"/>
                <a:gd name="T64" fmla="*/ 78 w 717"/>
                <a:gd name="T65" fmla="*/ 448 h 552"/>
                <a:gd name="T66" fmla="*/ 585 w 717"/>
                <a:gd name="T67" fmla="*/ 489 h 552"/>
                <a:gd name="T68" fmla="*/ 687 w 717"/>
                <a:gd name="T69" fmla="*/ 434 h 552"/>
                <a:gd name="T70" fmla="*/ 638 w 717"/>
                <a:gd name="T71" fmla="*/ 399 h 552"/>
                <a:gd name="T72" fmla="*/ 602 w 717"/>
                <a:gd name="T73" fmla="*/ 376 h 552"/>
                <a:gd name="T74" fmla="*/ 544 w 717"/>
                <a:gd name="T75" fmla="*/ 330 h 552"/>
                <a:gd name="T76" fmla="*/ 519 w 717"/>
                <a:gd name="T77" fmla="*/ 387 h 552"/>
                <a:gd name="T78" fmla="*/ 475 w 717"/>
                <a:gd name="T79" fmla="*/ 440 h 552"/>
                <a:gd name="T80" fmla="*/ 384 w 717"/>
                <a:gd name="T81" fmla="*/ 375 h 552"/>
                <a:gd name="T82" fmla="*/ 413 w 717"/>
                <a:gd name="T83" fmla="*/ 307 h 552"/>
                <a:gd name="T84" fmla="*/ 463 w 717"/>
                <a:gd name="T85" fmla="*/ 276 h 552"/>
                <a:gd name="T86" fmla="*/ 454 w 717"/>
                <a:gd name="T87" fmla="*/ 242 h 552"/>
                <a:gd name="T88" fmla="*/ 413 w 717"/>
                <a:gd name="T89" fmla="*/ 245 h 552"/>
                <a:gd name="T90" fmla="*/ 383 w 717"/>
                <a:gd name="T91" fmla="*/ 193 h 552"/>
                <a:gd name="T92" fmla="*/ 369 w 717"/>
                <a:gd name="T93" fmla="*/ 208 h 552"/>
                <a:gd name="T94" fmla="*/ 362 w 717"/>
                <a:gd name="T95" fmla="*/ 259 h 552"/>
                <a:gd name="T96" fmla="*/ 351 w 717"/>
                <a:gd name="T97" fmla="*/ 248 h 552"/>
                <a:gd name="T98" fmla="*/ 285 w 717"/>
                <a:gd name="T99" fmla="*/ 248 h 552"/>
                <a:gd name="T100" fmla="*/ 191 w 717"/>
                <a:gd name="T101" fmla="*/ 242 h 552"/>
                <a:gd name="T102" fmla="*/ 69 w 717"/>
                <a:gd name="T103" fmla="*/ 243 h 552"/>
                <a:gd name="T104" fmla="*/ 33 w 717"/>
                <a:gd name="T105" fmla="*/ 243 h 552"/>
                <a:gd name="T106" fmla="*/ 90 w 717"/>
                <a:gd name="T107" fmla="*/ 419 h 552"/>
                <a:gd name="T108" fmla="*/ 129 w 717"/>
                <a:gd name="T109" fmla="*/ 469 h 552"/>
                <a:gd name="T110" fmla="*/ 444 w 717"/>
                <a:gd name="T111" fmla="*/ 491 h 552"/>
                <a:gd name="T112" fmla="*/ 500 w 717"/>
                <a:gd name="T113" fmla="*/ 546 h 552"/>
                <a:gd name="T114" fmla="*/ 617 w 717"/>
                <a:gd name="T115" fmla="*/ 515 h 552"/>
                <a:gd name="T116" fmla="*/ 173 w 717"/>
                <a:gd name="T117" fmla="*/ 290 h 552"/>
                <a:gd name="T118" fmla="*/ 172 w 717"/>
                <a:gd name="T119" fmla="*/ 279 h 552"/>
                <a:gd name="T120" fmla="*/ 359 w 717"/>
                <a:gd name="T121" fmla="*/ 46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7" h="552">
                  <a:moveTo>
                    <a:pt x="141" y="484"/>
                  </a:moveTo>
                  <a:cubicBezTo>
                    <a:pt x="139" y="481"/>
                    <a:pt x="133" y="482"/>
                    <a:pt x="132" y="479"/>
                  </a:cubicBezTo>
                  <a:cubicBezTo>
                    <a:pt x="131" y="477"/>
                    <a:pt x="126" y="469"/>
                    <a:pt x="123" y="469"/>
                  </a:cubicBezTo>
                  <a:cubicBezTo>
                    <a:pt x="120" y="469"/>
                    <a:pt x="116" y="469"/>
                    <a:pt x="112" y="467"/>
                  </a:cubicBezTo>
                  <a:cubicBezTo>
                    <a:pt x="109" y="464"/>
                    <a:pt x="106" y="464"/>
                    <a:pt x="104" y="465"/>
                  </a:cubicBezTo>
                  <a:cubicBezTo>
                    <a:pt x="101" y="467"/>
                    <a:pt x="106" y="467"/>
                    <a:pt x="106" y="469"/>
                  </a:cubicBezTo>
                  <a:cubicBezTo>
                    <a:pt x="106" y="471"/>
                    <a:pt x="108" y="472"/>
                    <a:pt x="110" y="472"/>
                  </a:cubicBezTo>
                  <a:cubicBezTo>
                    <a:pt x="112" y="471"/>
                    <a:pt x="113" y="476"/>
                    <a:pt x="115" y="476"/>
                  </a:cubicBezTo>
                  <a:cubicBezTo>
                    <a:pt x="118" y="476"/>
                    <a:pt x="118" y="479"/>
                    <a:pt x="121" y="479"/>
                  </a:cubicBezTo>
                  <a:cubicBezTo>
                    <a:pt x="123" y="479"/>
                    <a:pt x="124" y="482"/>
                    <a:pt x="125" y="484"/>
                  </a:cubicBezTo>
                  <a:cubicBezTo>
                    <a:pt x="126" y="486"/>
                    <a:pt x="129" y="484"/>
                    <a:pt x="129" y="486"/>
                  </a:cubicBezTo>
                  <a:cubicBezTo>
                    <a:pt x="129" y="487"/>
                    <a:pt x="132" y="488"/>
                    <a:pt x="133" y="490"/>
                  </a:cubicBezTo>
                  <a:cubicBezTo>
                    <a:pt x="138" y="491"/>
                    <a:pt x="142" y="491"/>
                    <a:pt x="145" y="490"/>
                  </a:cubicBezTo>
                  <a:cubicBezTo>
                    <a:pt x="146" y="489"/>
                    <a:pt x="146" y="488"/>
                    <a:pt x="146" y="487"/>
                  </a:cubicBezTo>
                  <a:cubicBezTo>
                    <a:pt x="148" y="485"/>
                    <a:pt x="144" y="486"/>
                    <a:pt x="141" y="484"/>
                  </a:cubicBezTo>
                  <a:close/>
                  <a:moveTo>
                    <a:pt x="135" y="200"/>
                  </a:moveTo>
                  <a:cubicBezTo>
                    <a:pt x="142" y="202"/>
                    <a:pt x="142" y="213"/>
                    <a:pt x="147" y="213"/>
                  </a:cubicBezTo>
                  <a:cubicBezTo>
                    <a:pt x="150" y="213"/>
                    <a:pt x="147" y="210"/>
                    <a:pt x="152" y="210"/>
                  </a:cubicBezTo>
                  <a:cubicBezTo>
                    <a:pt x="157" y="210"/>
                    <a:pt x="156" y="207"/>
                    <a:pt x="160" y="208"/>
                  </a:cubicBezTo>
                  <a:cubicBezTo>
                    <a:pt x="164" y="208"/>
                    <a:pt x="168" y="206"/>
                    <a:pt x="168" y="201"/>
                  </a:cubicBezTo>
                  <a:cubicBezTo>
                    <a:pt x="168" y="196"/>
                    <a:pt x="171" y="195"/>
                    <a:pt x="175" y="194"/>
                  </a:cubicBezTo>
                  <a:cubicBezTo>
                    <a:pt x="179" y="193"/>
                    <a:pt x="176" y="187"/>
                    <a:pt x="182" y="186"/>
                  </a:cubicBezTo>
                  <a:cubicBezTo>
                    <a:pt x="188" y="184"/>
                    <a:pt x="204" y="177"/>
                    <a:pt x="207" y="175"/>
                  </a:cubicBezTo>
                  <a:cubicBezTo>
                    <a:pt x="210" y="173"/>
                    <a:pt x="204" y="170"/>
                    <a:pt x="197" y="166"/>
                  </a:cubicBezTo>
                  <a:cubicBezTo>
                    <a:pt x="191" y="162"/>
                    <a:pt x="186" y="161"/>
                    <a:pt x="181" y="164"/>
                  </a:cubicBezTo>
                  <a:cubicBezTo>
                    <a:pt x="176" y="168"/>
                    <a:pt x="180" y="161"/>
                    <a:pt x="176" y="163"/>
                  </a:cubicBezTo>
                  <a:cubicBezTo>
                    <a:pt x="172" y="164"/>
                    <a:pt x="161" y="160"/>
                    <a:pt x="160" y="158"/>
                  </a:cubicBezTo>
                  <a:cubicBezTo>
                    <a:pt x="158" y="156"/>
                    <a:pt x="139" y="162"/>
                    <a:pt x="135" y="162"/>
                  </a:cubicBezTo>
                  <a:cubicBezTo>
                    <a:pt x="130" y="162"/>
                    <a:pt x="135" y="167"/>
                    <a:pt x="138" y="169"/>
                  </a:cubicBezTo>
                  <a:cubicBezTo>
                    <a:pt x="141" y="172"/>
                    <a:pt x="130" y="180"/>
                    <a:pt x="132" y="181"/>
                  </a:cubicBezTo>
                  <a:cubicBezTo>
                    <a:pt x="135" y="183"/>
                    <a:pt x="130" y="188"/>
                    <a:pt x="125" y="194"/>
                  </a:cubicBezTo>
                  <a:cubicBezTo>
                    <a:pt x="120" y="199"/>
                    <a:pt x="129" y="199"/>
                    <a:pt x="135" y="200"/>
                  </a:cubicBezTo>
                  <a:close/>
                  <a:moveTo>
                    <a:pt x="314" y="230"/>
                  </a:moveTo>
                  <a:cubicBezTo>
                    <a:pt x="316" y="227"/>
                    <a:pt x="325" y="235"/>
                    <a:pt x="325" y="229"/>
                  </a:cubicBezTo>
                  <a:cubicBezTo>
                    <a:pt x="325" y="224"/>
                    <a:pt x="315" y="221"/>
                    <a:pt x="311" y="219"/>
                  </a:cubicBezTo>
                  <a:cubicBezTo>
                    <a:pt x="306" y="216"/>
                    <a:pt x="305" y="217"/>
                    <a:pt x="298" y="212"/>
                  </a:cubicBezTo>
                  <a:cubicBezTo>
                    <a:pt x="291" y="207"/>
                    <a:pt x="300" y="205"/>
                    <a:pt x="295" y="201"/>
                  </a:cubicBezTo>
                  <a:cubicBezTo>
                    <a:pt x="290" y="197"/>
                    <a:pt x="288" y="186"/>
                    <a:pt x="291" y="183"/>
                  </a:cubicBezTo>
                  <a:cubicBezTo>
                    <a:pt x="295" y="179"/>
                    <a:pt x="299" y="174"/>
                    <a:pt x="293" y="171"/>
                  </a:cubicBezTo>
                  <a:cubicBezTo>
                    <a:pt x="286" y="169"/>
                    <a:pt x="276" y="173"/>
                    <a:pt x="277" y="175"/>
                  </a:cubicBezTo>
                  <a:cubicBezTo>
                    <a:pt x="278" y="176"/>
                    <a:pt x="287" y="181"/>
                    <a:pt x="287" y="183"/>
                  </a:cubicBezTo>
                  <a:cubicBezTo>
                    <a:pt x="287" y="185"/>
                    <a:pt x="279" y="177"/>
                    <a:pt x="276" y="179"/>
                  </a:cubicBezTo>
                  <a:cubicBezTo>
                    <a:pt x="273" y="181"/>
                    <a:pt x="270" y="175"/>
                    <a:pt x="267" y="179"/>
                  </a:cubicBezTo>
                  <a:cubicBezTo>
                    <a:pt x="265" y="183"/>
                    <a:pt x="270" y="195"/>
                    <a:pt x="273" y="199"/>
                  </a:cubicBezTo>
                  <a:cubicBezTo>
                    <a:pt x="275" y="202"/>
                    <a:pt x="270" y="202"/>
                    <a:pt x="268" y="203"/>
                  </a:cubicBezTo>
                  <a:cubicBezTo>
                    <a:pt x="265" y="204"/>
                    <a:pt x="264" y="193"/>
                    <a:pt x="262" y="189"/>
                  </a:cubicBezTo>
                  <a:cubicBezTo>
                    <a:pt x="259" y="185"/>
                    <a:pt x="247" y="180"/>
                    <a:pt x="247" y="183"/>
                  </a:cubicBezTo>
                  <a:cubicBezTo>
                    <a:pt x="246" y="186"/>
                    <a:pt x="254" y="186"/>
                    <a:pt x="253" y="190"/>
                  </a:cubicBezTo>
                  <a:cubicBezTo>
                    <a:pt x="252" y="194"/>
                    <a:pt x="247" y="188"/>
                    <a:pt x="243" y="191"/>
                  </a:cubicBezTo>
                  <a:cubicBezTo>
                    <a:pt x="239" y="194"/>
                    <a:pt x="240" y="192"/>
                    <a:pt x="241" y="189"/>
                  </a:cubicBezTo>
                  <a:cubicBezTo>
                    <a:pt x="242" y="185"/>
                    <a:pt x="235" y="182"/>
                    <a:pt x="228" y="183"/>
                  </a:cubicBezTo>
                  <a:cubicBezTo>
                    <a:pt x="221" y="183"/>
                    <a:pt x="225" y="188"/>
                    <a:pt x="223" y="190"/>
                  </a:cubicBezTo>
                  <a:cubicBezTo>
                    <a:pt x="221" y="192"/>
                    <a:pt x="210" y="189"/>
                    <a:pt x="217" y="188"/>
                  </a:cubicBezTo>
                  <a:cubicBezTo>
                    <a:pt x="223" y="186"/>
                    <a:pt x="221" y="182"/>
                    <a:pt x="218" y="178"/>
                  </a:cubicBezTo>
                  <a:cubicBezTo>
                    <a:pt x="216" y="174"/>
                    <a:pt x="209" y="179"/>
                    <a:pt x="198" y="183"/>
                  </a:cubicBezTo>
                  <a:cubicBezTo>
                    <a:pt x="187" y="187"/>
                    <a:pt x="182" y="191"/>
                    <a:pt x="183" y="191"/>
                  </a:cubicBezTo>
                  <a:cubicBezTo>
                    <a:pt x="184" y="192"/>
                    <a:pt x="185" y="194"/>
                    <a:pt x="181" y="197"/>
                  </a:cubicBezTo>
                  <a:cubicBezTo>
                    <a:pt x="176" y="201"/>
                    <a:pt x="181" y="204"/>
                    <a:pt x="184" y="204"/>
                  </a:cubicBezTo>
                  <a:cubicBezTo>
                    <a:pt x="188" y="204"/>
                    <a:pt x="185" y="207"/>
                    <a:pt x="188" y="208"/>
                  </a:cubicBezTo>
                  <a:cubicBezTo>
                    <a:pt x="190" y="209"/>
                    <a:pt x="203" y="203"/>
                    <a:pt x="207" y="205"/>
                  </a:cubicBezTo>
                  <a:cubicBezTo>
                    <a:pt x="210" y="208"/>
                    <a:pt x="186" y="209"/>
                    <a:pt x="186" y="214"/>
                  </a:cubicBezTo>
                  <a:cubicBezTo>
                    <a:pt x="186" y="218"/>
                    <a:pt x="199" y="220"/>
                    <a:pt x="209" y="219"/>
                  </a:cubicBezTo>
                  <a:cubicBezTo>
                    <a:pt x="219" y="217"/>
                    <a:pt x="237" y="220"/>
                    <a:pt x="237" y="222"/>
                  </a:cubicBezTo>
                  <a:cubicBezTo>
                    <a:pt x="237" y="225"/>
                    <a:pt x="225" y="224"/>
                    <a:pt x="216" y="224"/>
                  </a:cubicBezTo>
                  <a:cubicBezTo>
                    <a:pt x="207" y="224"/>
                    <a:pt x="192" y="226"/>
                    <a:pt x="192" y="229"/>
                  </a:cubicBezTo>
                  <a:cubicBezTo>
                    <a:pt x="193" y="232"/>
                    <a:pt x="194" y="232"/>
                    <a:pt x="203" y="237"/>
                  </a:cubicBezTo>
                  <a:cubicBezTo>
                    <a:pt x="213" y="241"/>
                    <a:pt x="222" y="235"/>
                    <a:pt x="222" y="241"/>
                  </a:cubicBezTo>
                  <a:cubicBezTo>
                    <a:pt x="222" y="247"/>
                    <a:pt x="227" y="248"/>
                    <a:pt x="239" y="249"/>
                  </a:cubicBezTo>
                  <a:cubicBezTo>
                    <a:pt x="252" y="249"/>
                    <a:pt x="258" y="243"/>
                    <a:pt x="264" y="243"/>
                  </a:cubicBezTo>
                  <a:cubicBezTo>
                    <a:pt x="270" y="244"/>
                    <a:pt x="273" y="242"/>
                    <a:pt x="275" y="238"/>
                  </a:cubicBezTo>
                  <a:cubicBezTo>
                    <a:pt x="278" y="234"/>
                    <a:pt x="281" y="236"/>
                    <a:pt x="281" y="239"/>
                  </a:cubicBezTo>
                  <a:cubicBezTo>
                    <a:pt x="282" y="241"/>
                    <a:pt x="290" y="240"/>
                    <a:pt x="292" y="242"/>
                  </a:cubicBezTo>
                  <a:cubicBezTo>
                    <a:pt x="296" y="247"/>
                    <a:pt x="311" y="245"/>
                    <a:pt x="317" y="242"/>
                  </a:cubicBezTo>
                  <a:cubicBezTo>
                    <a:pt x="323" y="240"/>
                    <a:pt x="315" y="232"/>
                    <a:pt x="312" y="235"/>
                  </a:cubicBezTo>
                  <a:cubicBezTo>
                    <a:pt x="309" y="239"/>
                    <a:pt x="306" y="237"/>
                    <a:pt x="306" y="235"/>
                  </a:cubicBezTo>
                  <a:cubicBezTo>
                    <a:pt x="305" y="233"/>
                    <a:pt x="311" y="232"/>
                    <a:pt x="314" y="230"/>
                  </a:cubicBezTo>
                  <a:close/>
                  <a:moveTo>
                    <a:pt x="178" y="142"/>
                  </a:moveTo>
                  <a:cubicBezTo>
                    <a:pt x="184" y="143"/>
                    <a:pt x="191" y="137"/>
                    <a:pt x="191" y="134"/>
                  </a:cubicBezTo>
                  <a:cubicBezTo>
                    <a:pt x="190" y="130"/>
                    <a:pt x="175" y="142"/>
                    <a:pt x="178" y="142"/>
                  </a:cubicBezTo>
                  <a:close/>
                  <a:moveTo>
                    <a:pt x="148" y="132"/>
                  </a:moveTo>
                  <a:cubicBezTo>
                    <a:pt x="151" y="133"/>
                    <a:pt x="148" y="138"/>
                    <a:pt x="151" y="137"/>
                  </a:cubicBezTo>
                  <a:cubicBezTo>
                    <a:pt x="154" y="135"/>
                    <a:pt x="155" y="135"/>
                    <a:pt x="157" y="135"/>
                  </a:cubicBezTo>
                  <a:cubicBezTo>
                    <a:pt x="161" y="137"/>
                    <a:pt x="162" y="133"/>
                    <a:pt x="163" y="132"/>
                  </a:cubicBezTo>
                  <a:cubicBezTo>
                    <a:pt x="165" y="130"/>
                    <a:pt x="165" y="138"/>
                    <a:pt x="169" y="138"/>
                  </a:cubicBezTo>
                  <a:cubicBezTo>
                    <a:pt x="173" y="138"/>
                    <a:pt x="172" y="129"/>
                    <a:pt x="176" y="132"/>
                  </a:cubicBezTo>
                  <a:cubicBezTo>
                    <a:pt x="179" y="134"/>
                    <a:pt x="181" y="131"/>
                    <a:pt x="181" y="128"/>
                  </a:cubicBezTo>
                  <a:cubicBezTo>
                    <a:pt x="182" y="126"/>
                    <a:pt x="182" y="122"/>
                    <a:pt x="186" y="121"/>
                  </a:cubicBezTo>
                  <a:cubicBezTo>
                    <a:pt x="190" y="120"/>
                    <a:pt x="187" y="125"/>
                    <a:pt x="188" y="128"/>
                  </a:cubicBezTo>
                  <a:cubicBezTo>
                    <a:pt x="191" y="133"/>
                    <a:pt x="196" y="128"/>
                    <a:pt x="196" y="126"/>
                  </a:cubicBezTo>
                  <a:cubicBezTo>
                    <a:pt x="196" y="124"/>
                    <a:pt x="203" y="125"/>
                    <a:pt x="202" y="123"/>
                  </a:cubicBezTo>
                  <a:cubicBezTo>
                    <a:pt x="202" y="120"/>
                    <a:pt x="204" y="120"/>
                    <a:pt x="202" y="117"/>
                  </a:cubicBezTo>
                  <a:cubicBezTo>
                    <a:pt x="201" y="114"/>
                    <a:pt x="205" y="115"/>
                    <a:pt x="207" y="113"/>
                  </a:cubicBezTo>
                  <a:cubicBezTo>
                    <a:pt x="209" y="110"/>
                    <a:pt x="204" y="112"/>
                    <a:pt x="201" y="109"/>
                  </a:cubicBezTo>
                  <a:cubicBezTo>
                    <a:pt x="197" y="106"/>
                    <a:pt x="196" y="110"/>
                    <a:pt x="196" y="112"/>
                  </a:cubicBezTo>
                  <a:cubicBezTo>
                    <a:pt x="196" y="114"/>
                    <a:pt x="189" y="113"/>
                    <a:pt x="185" y="111"/>
                  </a:cubicBezTo>
                  <a:cubicBezTo>
                    <a:pt x="181" y="110"/>
                    <a:pt x="176" y="116"/>
                    <a:pt x="171" y="119"/>
                  </a:cubicBezTo>
                  <a:cubicBezTo>
                    <a:pt x="165" y="122"/>
                    <a:pt x="165" y="127"/>
                    <a:pt x="159" y="126"/>
                  </a:cubicBezTo>
                  <a:cubicBezTo>
                    <a:pt x="154" y="126"/>
                    <a:pt x="146" y="131"/>
                    <a:pt x="148" y="132"/>
                  </a:cubicBezTo>
                  <a:close/>
                  <a:moveTo>
                    <a:pt x="204" y="130"/>
                  </a:moveTo>
                  <a:cubicBezTo>
                    <a:pt x="199" y="130"/>
                    <a:pt x="199" y="135"/>
                    <a:pt x="205" y="135"/>
                  </a:cubicBezTo>
                  <a:cubicBezTo>
                    <a:pt x="211" y="135"/>
                    <a:pt x="213" y="137"/>
                    <a:pt x="204" y="137"/>
                  </a:cubicBezTo>
                  <a:cubicBezTo>
                    <a:pt x="196" y="137"/>
                    <a:pt x="193" y="144"/>
                    <a:pt x="198" y="142"/>
                  </a:cubicBezTo>
                  <a:cubicBezTo>
                    <a:pt x="204" y="141"/>
                    <a:pt x="211" y="141"/>
                    <a:pt x="207" y="142"/>
                  </a:cubicBezTo>
                  <a:cubicBezTo>
                    <a:pt x="202" y="144"/>
                    <a:pt x="191" y="145"/>
                    <a:pt x="192" y="147"/>
                  </a:cubicBezTo>
                  <a:cubicBezTo>
                    <a:pt x="193" y="148"/>
                    <a:pt x="198" y="148"/>
                    <a:pt x="203" y="150"/>
                  </a:cubicBezTo>
                  <a:cubicBezTo>
                    <a:pt x="207" y="152"/>
                    <a:pt x="210" y="153"/>
                    <a:pt x="214" y="149"/>
                  </a:cubicBezTo>
                  <a:cubicBezTo>
                    <a:pt x="217" y="145"/>
                    <a:pt x="222" y="141"/>
                    <a:pt x="220" y="146"/>
                  </a:cubicBezTo>
                  <a:cubicBezTo>
                    <a:pt x="218" y="152"/>
                    <a:pt x="226" y="148"/>
                    <a:pt x="235" y="147"/>
                  </a:cubicBezTo>
                  <a:cubicBezTo>
                    <a:pt x="245" y="147"/>
                    <a:pt x="234" y="153"/>
                    <a:pt x="224" y="154"/>
                  </a:cubicBezTo>
                  <a:cubicBezTo>
                    <a:pt x="214" y="154"/>
                    <a:pt x="216" y="159"/>
                    <a:pt x="223" y="161"/>
                  </a:cubicBezTo>
                  <a:cubicBezTo>
                    <a:pt x="231" y="163"/>
                    <a:pt x="248" y="156"/>
                    <a:pt x="252" y="152"/>
                  </a:cubicBezTo>
                  <a:cubicBezTo>
                    <a:pt x="256" y="148"/>
                    <a:pt x="259" y="154"/>
                    <a:pt x="263" y="152"/>
                  </a:cubicBezTo>
                  <a:cubicBezTo>
                    <a:pt x="267" y="149"/>
                    <a:pt x="275" y="152"/>
                    <a:pt x="281" y="150"/>
                  </a:cubicBezTo>
                  <a:cubicBezTo>
                    <a:pt x="288" y="149"/>
                    <a:pt x="289" y="136"/>
                    <a:pt x="284" y="134"/>
                  </a:cubicBezTo>
                  <a:cubicBezTo>
                    <a:pt x="279" y="132"/>
                    <a:pt x="279" y="137"/>
                    <a:pt x="275" y="137"/>
                  </a:cubicBezTo>
                  <a:cubicBezTo>
                    <a:pt x="272" y="138"/>
                    <a:pt x="269" y="133"/>
                    <a:pt x="266" y="130"/>
                  </a:cubicBezTo>
                  <a:cubicBezTo>
                    <a:pt x="263" y="127"/>
                    <a:pt x="265" y="120"/>
                    <a:pt x="260" y="121"/>
                  </a:cubicBezTo>
                  <a:cubicBezTo>
                    <a:pt x="256" y="122"/>
                    <a:pt x="246" y="129"/>
                    <a:pt x="252" y="130"/>
                  </a:cubicBezTo>
                  <a:cubicBezTo>
                    <a:pt x="258" y="131"/>
                    <a:pt x="256" y="134"/>
                    <a:pt x="253" y="135"/>
                  </a:cubicBezTo>
                  <a:cubicBezTo>
                    <a:pt x="249" y="137"/>
                    <a:pt x="260" y="139"/>
                    <a:pt x="259" y="142"/>
                  </a:cubicBezTo>
                  <a:cubicBezTo>
                    <a:pt x="257" y="144"/>
                    <a:pt x="241" y="142"/>
                    <a:pt x="240" y="138"/>
                  </a:cubicBezTo>
                  <a:cubicBezTo>
                    <a:pt x="239" y="135"/>
                    <a:pt x="227" y="128"/>
                    <a:pt x="221" y="130"/>
                  </a:cubicBezTo>
                  <a:cubicBezTo>
                    <a:pt x="216" y="131"/>
                    <a:pt x="218" y="125"/>
                    <a:pt x="213" y="125"/>
                  </a:cubicBezTo>
                  <a:cubicBezTo>
                    <a:pt x="207" y="125"/>
                    <a:pt x="209" y="130"/>
                    <a:pt x="204" y="130"/>
                  </a:cubicBezTo>
                  <a:close/>
                  <a:moveTo>
                    <a:pt x="223" y="104"/>
                  </a:moveTo>
                  <a:cubicBezTo>
                    <a:pt x="224" y="100"/>
                    <a:pt x="211" y="101"/>
                    <a:pt x="212" y="102"/>
                  </a:cubicBezTo>
                  <a:cubicBezTo>
                    <a:pt x="214" y="105"/>
                    <a:pt x="221" y="109"/>
                    <a:pt x="223" y="104"/>
                  </a:cubicBezTo>
                  <a:close/>
                  <a:moveTo>
                    <a:pt x="252" y="103"/>
                  </a:moveTo>
                  <a:cubicBezTo>
                    <a:pt x="257" y="102"/>
                    <a:pt x="255" y="98"/>
                    <a:pt x="247" y="99"/>
                  </a:cubicBezTo>
                  <a:cubicBezTo>
                    <a:pt x="240" y="100"/>
                    <a:pt x="227" y="100"/>
                    <a:pt x="227" y="106"/>
                  </a:cubicBezTo>
                  <a:cubicBezTo>
                    <a:pt x="227" y="110"/>
                    <a:pt x="229" y="112"/>
                    <a:pt x="238" y="113"/>
                  </a:cubicBezTo>
                  <a:cubicBezTo>
                    <a:pt x="246" y="114"/>
                    <a:pt x="253" y="106"/>
                    <a:pt x="249" y="106"/>
                  </a:cubicBezTo>
                  <a:cubicBezTo>
                    <a:pt x="245" y="106"/>
                    <a:pt x="248" y="103"/>
                    <a:pt x="252" y="103"/>
                  </a:cubicBezTo>
                  <a:close/>
                  <a:moveTo>
                    <a:pt x="235" y="96"/>
                  </a:moveTo>
                  <a:cubicBezTo>
                    <a:pt x="238" y="97"/>
                    <a:pt x="242" y="93"/>
                    <a:pt x="244" y="95"/>
                  </a:cubicBezTo>
                  <a:cubicBezTo>
                    <a:pt x="247" y="97"/>
                    <a:pt x="258" y="99"/>
                    <a:pt x="258" y="93"/>
                  </a:cubicBezTo>
                  <a:cubicBezTo>
                    <a:pt x="258" y="87"/>
                    <a:pt x="244" y="87"/>
                    <a:pt x="240" y="89"/>
                  </a:cubicBezTo>
                  <a:cubicBezTo>
                    <a:pt x="237" y="91"/>
                    <a:pt x="221" y="92"/>
                    <a:pt x="225" y="95"/>
                  </a:cubicBezTo>
                  <a:cubicBezTo>
                    <a:pt x="228" y="97"/>
                    <a:pt x="231" y="94"/>
                    <a:pt x="235" y="96"/>
                  </a:cubicBezTo>
                  <a:close/>
                  <a:moveTo>
                    <a:pt x="294" y="85"/>
                  </a:moveTo>
                  <a:cubicBezTo>
                    <a:pt x="299" y="82"/>
                    <a:pt x="306" y="87"/>
                    <a:pt x="305" y="90"/>
                  </a:cubicBezTo>
                  <a:cubicBezTo>
                    <a:pt x="304" y="93"/>
                    <a:pt x="291" y="89"/>
                    <a:pt x="292" y="92"/>
                  </a:cubicBezTo>
                  <a:cubicBezTo>
                    <a:pt x="293" y="93"/>
                    <a:pt x="294" y="97"/>
                    <a:pt x="303" y="95"/>
                  </a:cubicBezTo>
                  <a:cubicBezTo>
                    <a:pt x="311" y="92"/>
                    <a:pt x="318" y="94"/>
                    <a:pt x="324" y="99"/>
                  </a:cubicBezTo>
                  <a:cubicBezTo>
                    <a:pt x="330" y="103"/>
                    <a:pt x="335" y="105"/>
                    <a:pt x="339" y="100"/>
                  </a:cubicBezTo>
                  <a:cubicBezTo>
                    <a:pt x="343" y="96"/>
                    <a:pt x="334" y="95"/>
                    <a:pt x="336" y="92"/>
                  </a:cubicBezTo>
                  <a:cubicBezTo>
                    <a:pt x="337" y="88"/>
                    <a:pt x="330" y="86"/>
                    <a:pt x="326" y="86"/>
                  </a:cubicBezTo>
                  <a:cubicBezTo>
                    <a:pt x="322" y="86"/>
                    <a:pt x="321" y="79"/>
                    <a:pt x="318" y="80"/>
                  </a:cubicBezTo>
                  <a:cubicBezTo>
                    <a:pt x="314" y="82"/>
                    <a:pt x="312" y="84"/>
                    <a:pt x="312" y="79"/>
                  </a:cubicBezTo>
                  <a:cubicBezTo>
                    <a:pt x="312" y="75"/>
                    <a:pt x="294" y="74"/>
                    <a:pt x="289" y="76"/>
                  </a:cubicBezTo>
                  <a:cubicBezTo>
                    <a:pt x="284" y="78"/>
                    <a:pt x="290" y="88"/>
                    <a:pt x="294" y="85"/>
                  </a:cubicBezTo>
                  <a:close/>
                  <a:moveTo>
                    <a:pt x="297" y="115"/>
                  </a:moveTo>
                  <a:cubicBezTo>
                    <a:pt x="300" y="111"/>
                    <a:pt x="285" y="100"/>
                    <a:pt x="285" y="105"/>
                  </a:cubicBezTo>
                  <a:cubicBezTo>
                    <a:pt x="284" y="110"/>
                    <a:pt x="294" y="119"/>
                    <a:pt x="297" y="115"/>
                  </a:cubicBezTo>
                  <a:close/>
                  <a:moveTo>
                    <a:pt x="343" y="68"/>
                  </a:moveTo>
                  <a:cubicBezTo>
                    <a:pt x="346" y="64"/>
                    <a:pt x="328" y="60"/>
                    <a:pt x="333" y="64"/>
                  </a:cubicBezTo>
                  <a:cubicBezTo>
                    <a:pt x="335" y="66"/>
                    <a:pt x="341" y="72"/>
                    <a:pt x="343" y="68"/>
                  </a:cubicBezTo>
                  <a:close/>
                  <a:moveTo>
                    <a:pt x="303" y="149"/>
                  </a:moveTo>
                  <a:cubicBezTo>
                    <a:pt x="305" y="146"/>
                    <a:pt x="298" y="140"/>
                    <a:pt x="295" y="145"/>
                  </a:cubicBezTo>
                  <a:cubicBezTo>
                    <a:pt x="293" y="150"/>
                    <a:pt x="300" y="152"/>
                    <a:pt x="303" y="149"/>
                  </a:cubicBezTo>
                  <a:close/>
                  <a:moveTo>
                    <a:pt x="343" y="124"/>
                  </a:moveTo>
                  <a:cubicBezTo>
                    <a:pt x="343" y="128"/>
                    <a:pt x="335" y="123"/>
                    <a:pt x="328" y="121"/>
                  </a:cubicBezTo>
                  <a:cubicBezTo>
                    <a:pt x="322" y="118"/>
                    <a:pt x="326" y="126"/>
                    <a:pt x="331" y="130"/>
                  </a:cubicBezTo>
                  <a:cubicBezTo>
                    <a:pt x="336" y="134"/>
                    <a:pt x="328" y="132"/>
                    <a:pt x="321" y="128"/>
                  </a:cubicBezTo>
                  <a:cubicBezTo>
                    <a:pt x="315" y="123"/>
                    <a:pt x="315" y="131"/>
                    <a:pt x="319" y="133"/>
                  </a:cubicBezTo>
                  <a:cubicBezTo>
                    <a:pt x="322" y="136"/>
                    <a:pt x="318" y="139"/>
                    <a:pt x="314" y="134"/>
                  </a:cubicBezTo>
                  <a:cubicBezTo>
                    <a:pt x="309" y="128"/>
                    <a:pt x="307" y="122"/>
                    <a:pt x="300" y="122"/>
                  </a:cubicBezTo>
                  <a:cubicBezTo>
                    <a:pt x="294" y="121"/>
                    <a:pt x="297" y="128"/>
                    <a:pt x="299" y="132"/>
                  </a:cubicBezTo>
                  <a:cubicBezTo>
                    <a:pt x="303" y="136"/>
                    <a:pt x="306" y="137"/>
                    <a:pt x="312" y="140"/>
                  </a:cubicBezTo>
                  <a:cubicBezTo>
                    <a:pt x="318" y="144"/>
                    <a:pt x="327" y="139"/>
                    <a:pt x="331" y="140"/>
                  </a:cubicBezTo>
                  <a:cubicBezTo>
                    <a:pt x="336" y="141"/>
                    <a:pt x="327" y="147"/>
                    <a:pt x="330" y="150"/>
                  </a:cubicBezTo>
                  <a:cubicBezTo>
                    <a:pt x="333" y="154"/>
                    <a:pt x="340" y="151"/>
                    <a:pt x="346" y="151"/>
                  </a:cubicBezTo>
                  <a:cubicBezTo>
                    <a:pt x="352" y="150"/>
                    <a:pt x="350" y="147"/>
                    <a:pt x="353" y="144"/>
                  </a:cubicBezTo>
                  <a:cubicBezTo>
                    <a:pt x="357" y="142"/>
                    <a:pt x="350" y="142"/>
                    <a:pt x="352" y="136"/>
                  </a:cubicBezTo>
                  <a:cubicBezTo>
                    <a:pt x="355" y="130"/>
                    <a:pt x="344" y="120"/>
                    <a:pt x="343" y="124"/>
                  </a:cubicBezTo>
                  <a:close/>
                  <a:moveTo>
                    <a:pt x="358" y="103"/>
                  </a:moveTo>
                  <a:cubicBezTo>
                    <a:pt x="364" y="103"/>
                    <a:pt x="368" y="102"/>
                    <a:pt x="372" y="100"/>
                  </a:cubicBezTo>
                  <a:cubicBezTo>
                    <a:pt x="377" y="99"/>
                    <a:pt x="370" y="99"/>
                    <a:pt x="373" y="94"/>
                  </a:cubicBezTo>
                  <a:cubicBezTo>
                    <a:pt x="376" y="90"/>
                    <a:pt x="365" y="90"/>
                    <a:pt x="365" y="91"/>
                  </a:cubicBezTo>
                  <a:cubicBezTo>
                    <a:pt x="364" y="93"/>
                    <a:pt x="350" y="83"/>
                    <a:pt x="348" y="86"/>
                  </a:cubicBezTo>
                  <a:cubicBezTo>
                    <a:pt x="346" y="89"/>
                    <a:pt x="353" y="103"/>
                    <a:pt x="358" y="103"/>
                  </a:cubicBezTo>
                  <a:close/>
                  <a:moveTo>
                    <a:pt x="387" y="105"/>
                  </a:moveTo>
                  <a:cubicBezTo>
                    <a:pt x="386" y="103"/>
                    <a:pt x="359" y="106"/>
                    <a:pt x="364" y="109"/>
                  </a:cubicBezTo>
                  <a:cubicBezTo>
                    <a:pt x="371" y="114"/>
                    <a:pt x="388" y="107"/>
                    <a:pt x="387" y="105"/>
                  </a:cubicBezTo>
                  <a:close/>
                  <a:moveTo>
                    <a:pt x="383" y="157"/>
                  </a:moveTo>
                  <a:cubicBezTo>
                    <a:pt x="390" y="156"/>
                    <a:pt x="386" y="149"/>
                    <a:pt x="379" y="143"/>
                  </a:cubicBezTo>
                  <a:cubicBezTo>
                    <a:pt x="372" y="138"/>
                    <a:pt x="356" y="149"/>
                    <a:pt x="359" y="151"/>
                  </a:cubicBezTo>
                  <a:cubicBezTo>
                    <a:pt x="362" y="154"/>
                    <a:pt x="377" y="157"/>
                    <a:pt x="383" y="157"/>
                  </a:cubicBezTo>
                  <a:close/>
                  <a:moveTo>
                    <a:pt x="337" y="207"/>
                  </a:moveTo>
                  <a:cubicBezTo>
                    <a:pt x="345" y="212"/>
                    <a:pt x="343" y="203"/>
                    <a:pt x="352" y="203"/>
                  </a:cubicBezTo>
                  <a:cubicBezTo>
                    <a:pt x="361" y="203"/>
                    <a:pt x="361" y="189"/>
                    <a:pt x="362" y="183"/>
                  </a:cubicBezTo>
                  <a:cubicBezTo>
                    <a:pt x="364" y="178"/>
                    <a:pt x="355" y="178"/>
                    <a:pt x="357" y="182"/>
                  </a:cubicBezTo>
                  <a:cubicBezTo>
                    <a:pt x="360" y="186"/>
                    <a:pt x="357" y="190"/>
                    <a:pt x="356" y="185"/>
                  </a:cubicBezTo>
                  <a:cubicBezTo>
                    <a:pt x="356" y="181"/>
                    <a:pt x="349" y="185"/>
                    <a:pt x="346" y="181"/>
                  </a:cubicBezTo>
                  <a:cubicBezTo>
                    <a:pt x="344" y="178"/>
                    <a:pt x="354" y="178"/>
                    <a:pt x="357" y="173"/>
                  </a:cubicBezTo>
                  <a:cubicBezTo>
                    <a:pt x="359" y="168"/>
                    <a:pt x="349" y="169"/>
                    <a:pt x="351" y="165"/>
                  </a:cubicBezTo>
                  <a:cubicBezTo>
                    <a:pt x="354" y="162"/>
                    <a:pt x="335" y="166"/>
                    <a:pt x="341" y="168"/>
                  </a:cubicBezTo>
                  <a:cubicBezTo>
                    <a:pt x="346" y="170"/>
                    <a:pt x="341" y="173"/>
                    <a:pt x="336" y="169"/>
                  </a:cubicBezTo>
                  <a:cubicBezTo>
                    <a:pt x="331" y="166"/>
                    <a:pt x="317" y="172"/>
                    <a:pt x="322" y="176"/>
                  </a:cubicBezTo>
                  <a:cubicBezTo>
                    <a:pt x="326" y="179"/>
                    <a:pt x="338" y="174"/>
                    <a:pt x="331" y="183"/>
                  </a:cubicBezTo>
                  <a:cubicBezTo>
                    <a:pt x="324" y="192"/>
                    <a:pt x="321" y="180"/>
                    <a:pt x="315" y="181"/>
                  </a:cubicBezTo>
                  <a:cubicBezTo>
                    <a:pt x="309" y="183"/>
                    <a:pt x="311" y="190"/>
                    <a:pt x="321" y="193"/>
                  </a:cubicBezTo>
                  <a:cubicBezTo>
                    <a:pt x="331" y="196"/>
                    <a:pt x="330" y="201"/>
                    <a:pt x="337" y="207"/>
                  </a:cubicBezTo>
                  <a:close/>
                  <a:moveTo>
                    <a:pt x="396" y="150"/>
                  </a:moveTo>
                  <a:cubicBezTo>
                    <a:pt x="398" y="157"/>
                    <a:pt x="401" y="152"/>
                    <a:pt x="405" y="155"/>
                  </a:cubicBezTo>
                  <a:cubicBezTo>
                    <a:pt x="409" y="158"/>
                    <a:pt x="415" y="159"/>
                    <a:pt x="418" y="156"/>
                  </a:cubicBezTo>
                  <a:cubicBezTo>
                    <a:pt x="421" y="154"/>
                    <a:pt x="423" y="152"/>
                    <a:pt x="424" y="154"/>
                  </a:cubicBezTo>
                  <a:cubicBezTo>
                    <a:pt x="426" y="158"/>
                    <a:pt x="433" y="159"/>
                    <a:pt x="451" y="159"/>
                  </a:cubicBezTo>
                  <a:cubicBezTo>
                    <a:pt x="468" y="159"/>
                    <a:pt x="463" y="152"/>
                    <a:pt x="468" y="155"/>
                  </a:cubicBezTo>
                  <a:cubicBezTo>
                    <a:pt x="473" y="158"/>
                    <a:pt x="485" y="158"/>
                    <a:pt x="490" y="156"/>
                  </a:cubicBezTo>
                  <a:cubicBezTo>
                    <a:pt x="495" y="155"/>
                    <a:pt x="497" y="148"/>
                    <a:pt x="497" y="144"/>
                  </a:cubicBezTo>
                  <a:cubicBezTo>
                    <a:pt x="497" y="140"/>
                    <a:pt x="458" y="137"/>
                    <a:pt x="452" y="140"/>
                  </a:cubicBezTo>
                  <a:cubicBezTo>
                    <a:pt x="445" y="144"/>
                    <a:pt x="434" y="139"/>
                    <a:pt x="429" y="142"/>
                  </a:cubicBezTo>
                  <a:cubicBezTo>
                    <a:pt x="423" y="144"/>
                    <a:pt x="425" y="138"/>
                    <a:pt x="416" y="138"/>
                  </a:cubicBezTo>
                  <a:cubicBezTo>
                    <a:pt x="406" y="137"/>
                    <a:pt x="416" y="132"/>
                    <a:pt x="418" y="130"/>
                  </a:cubicBezTo>
                  <a:cubicBezTo>
                    <a:pt x="420" y="128"/>
                    <a:pt x="403" y="122"/>
                    <a:pt x="397" y="124"/>
                  </a:cubicBezTo>
                  <a:cubicBezTo>
                    <a:pt x="390" y="125"/>
                    <a:pt x="386" y="122"/>
                    <a:pt x="380" y="119"/>
                  </a:cubicBezTo>
                  <a:cubicBezTo>
                    <a:pt x="373" y="116"/>
                    <a:pt x="356" y="117"/>
                    <a:pt x="359" y="122"/>
                  </a:cubicBezTo>
                  <a:cubicBezTo>
                    <a:pt x="362" y="125"/>
                    <a:pt x="382" y="133"/>
                    <a:pt x="385" y="129"/>
                  </a:cubicBezTo>
                  <a:cubicBezTo>
                    <a:pt x="387" y="125"/>
                    <a:pt x="392" y="133"/>
                    <a:pt x="395" y="137"/>
                  </a:cubicBezTo>
                  <a:cubicBezTo>
                    <a:pt x="398" y="141"/>
                    <a:pt x="393" y="143"/>
                    <a:pt x="396" y="150"/>
                  </a:cubicBezTo>
                  <a:close/>
                  <a:moveTo>
                    <a:pt x="414" y="108"/>
                  </a:moveTo>
                  <a:cubicBezTo>
                    <a:pt x="407" y="104"/>
                    <a:pt x="399" y="111"/>
                    <a:pt x="406" y="114"/>
                  </a:cubicBezTo>
                  <a:cubicBezTo>
                    <a:pt x="412" y="116"/>
                    <a:pt x="420" y="111"/>
                    <a:pt x="414" y="108"/>
                  </a:cubicBezTo>
                  <a:close/>
                  <a:moveTo>
                    <a:pt x="362" y="68"/>
                  </a:moveTo>
                  <a:cubicBezTo>
                    <a:pt x="368" y="70"/>
                    <a:pt x="365" y="74"/>
                    <a:pt x="370" y="76"/>
                  </a:cubicBezTo>
                  <a:cubicBezTo>
                    <a:pt x="376" y="79"/>
                    <a:pt x="392" y="73"/>
                    <a:pt x="394" y="77"/>
                  </a:cubicBezTo>
                  <a:cubicBezTo>
                    <a:pt x="395" y="81"/>
                    <a:pt x="377" y="81"/>
                    <a:pt x="380" y="84"/>
                  </a:cubicBezTo>
                  <a:cubicBezTo>
                    <a:pt x="382" y="86"/>
                    <a:pt x="392" y="90"/>
                    <a:pt x="391" y="92"/>
                  </a:cubicBezTo>
                  <a:cubicBezTo>
                    <a:pt x="390" y="94"/>
                    <a:pt x="408" y="100"/>
                    <a:pt x="410" y="98"/>
                  </a:cubicBezTo>
                  <a:cubicBezTo>
                    <a:pt x="412" y="95"/>
                    <a:pt x="417" y="96"/>
                    <a:pt x="421" y="97"/>
                  </a:cubicBezTo>
                  <a:cubicBezTo>
                    <a:pt x="426" y="99"/>
                    <a:pt x="426" y="86"/>
                    <a:pt x="430" y="88"/>
                  </a:cubicBezTo>
                  <a:cubicBezTo>
                    <a:pt x="433" y="91"/>
                    <a:pt x="432" y="84"/>
                    <a:pt x="438" y="82"/>
                  </a:cubicBezTo>
                  <a:cubicBezTo>
                    <a:pt x="443" y="79"/>
                    <a:pt x="451" y="79"/>
                    <a:pt x="451" y="77"/>
                  </a:cubicBezTo>
                  <a:cubicBezTo>
                    <a:pt x="452" y="75"/>
                    <a:pt x="450" y="73"/>
                    <a:pt x="443" y="73"/>
                  </a:cubicBezTo>
                  <a:cubicBezTo>
                    <a:pt x="437" y="74"/>
                    <a:pt x="433" y="72"/>
                    <a:pt x="436" y="68"/>
                  </a:cubicBezTo>
                  <a:cubicBezTo>
                    <a:pt x="438" y="64"/>
                    <a:pt x="428" y="63"/>
                    <a:pt x="432" y="61"/>
                  </a:cubicBezTo>
                  <a:cubicBezTo>
                    <a:pt x="436" y="58"/>
                    <a:pt x="425" y="55"/>
                    <a:pt x="426" y="59"/>
                  </a:cubicBezTo>
                  <a:cubicBezTo>
                    <a:pt x="427" y="63"/>
                    <a:pt x="420" y="59"/>
                    <a:pt x="419" y="56"/>
                  </a:cubicBezTo>
                  <a:cubicBezTo>
                    <a:pt x="418" y="52"/>
                    <a:pt x="403" y="50"/>
                    <a:pt x="394" y="42"/>
                  </a:cubicBezTo>
                  <a:cubicBezTo>
                    <a:pt x="384" y="33"/>
                    <a:pt x="374" y="39"/>
                    <a:pt x="380" y="40"/>
                  </a:cubicBezTo>
                  <a:cubicBezTo>
                    <a:pt x="385" y="41"/>
                    <a:pt x="385" y="44"/>
                    <a:pt x="380" y="43"/>
                  </a:cubicBezTo>
                  <a:cubicBezTo>
                    <a:pt x="376" y="43"/>
                    <a:pt x="367" y="44"/>
                    <a:pt x="375" y="47"/>
                  </a:cubicBezTo>
                  <a:cubicBezTo>
                    <a:pt x="382" y="49"/>
                    <a:pt x="374" y="51"/>
                    <a:pt x="368" y="51"/>
                  </a:cubicBezTo>
                  <a:cubicBezTo>
                    <a:pt x="362" y="51"/>
                    <a:pt x="362" y="58"/>
                    <a:pt x="370" y="59"/>
                  </a:cubicBezTo>
                  <a:cubicBezTo>
                    <a:pt x="377" y="61"/>
                    <a:pt x="372" y="65"/>
                    <a:pt x="365" y="63"/>
                  </a:cubicBezTo>
                  <a:cubicBezTo>
                    <a:pt x="359" y="62"/>
                    <a:pt x="357" y="65"/>
                    <a:pt x="362" y="68"/>
                  </a:cubicBezTo>
                  <a:close/>
                  <a:moveTo>
                    <a:pt x="406" y="32"/>
                  </a:moveTo>
                  <a:cubicBezTo>
                    <a:pt x="411" y="29"/>
                    <a:pt x="415" y="31"/>
                    <a:pt x="410" y="33"/>
                  </a:cubicBezTo>
                  <a:cubicBezTo>
                    <a:pt x="406" y="36"/>
                    <a:pt x="407" y="37"/>
                    <a:pt x="413" y="37"/>
                  </a:cubicBezTo>
                  <a:cubicBezTo>
                    <a:pt x="420" y="36"/>
                    <a:pt x="411" y="38"/>
                    <a:pt x="411" y="42"/>
                  </a:cubicBezTo>
                  <a:cubicBezTo>
                    <a:pt x="411" y="46"/>
                    <a:pt x="418" y="43"/>
                    <a:pt x="418" y="47"/>
                  </a:cubicBezTo>
                  <a:cubicBezTo>
                    <a:pt x="419" y="51"/>
                    <a:pt x="434" y="52"/>
                    <a:pt x="439" y="48"/>
                  </a:cubicBezTo>
                  <a:cubicBezTo>
                    <a:pt x="443" y="43"/>
                    <a:pt x="442" y="49"/>
                    <a:pt x="441" y="52"/>
                  </a:cubicBezTo>
                  <a:cubicBezTo>
                    <a:pt x="441" y="54"/>
                    <a:pt x="463" y="57"/>
                    <a:pt x="464" y="53"/>
                  </a:cubicBezTo>
                  <a:cubicBezTo>
                    <a:pt x="465" y="50"/>
                    <a:pt x="468" y="51"/>
                    <a:pt x="473" y="52"/>
                  </a:cubicBezTo>
                  <a:cubicBezTo>
                    <a:pt x="477" y="53"/>
                    <a:pt x="498" y="48"/>
                    <a:pt x="498" y="44"/>
                  </a:cubicBezTo>
                  <a:cubicBezTo>
                    <a:pt x="499" y="40"/>
                    <a:pt x="505" y="46"/>
                    <a:pt x="498" y="51"/>
                  </a:cubicBezTo>
                  <a:cubicBezTo>
                    <a:pt x="492" y="56"/>
                    <a:pt x="478" y="55"/>
                    <a:pt x="472" y="57"/>
                  </a:cubicBezTo>
                  <a:cubicBezTo>
                    <a:pt x="466" y="58"/>
                    <a:pt x="476" y="63"/>
                    <a:pt x="482" y="67"/>
                  </a:cubicBezTo>
                  <a:cubicBezTo>
                    <a:pt x="488" y="72"/>
                    <a:pt x="474" y="69"/>
                    <a:pt x="468" y="63"/>
                  </a:cubicBezTo>
                  <a:cubicBezTo>
                    <a:pt x="463" y="57"/>
                    <a:pt x="450" y="57"/>
                    <a:pt x="443" y="58"/>
                  </a:cubicBezTo>
                  <a:cubicBezTo>
                    <a:pt x="436" y="58"/>
                    <a:pt x="438" y="71"/>
                    <a:pt x="443" y="71"/>
                  </a:cubicBezTo>
                  <a:cubicBezTo>
                    <a:pt x="448" y="71"/>
                    <a:pt x="453" y="72"/>
                    <a:pt x="458" y="80"/>
                  </a:cubicBezTo>
                  <a:cubicBezTo>
                    <a:pt x="463" y="88"/>
                    <a:pt x="474" y="86"/>
                    <a:pt x="474" y="90"/>
                  </a:cubicBezTo>
                  <a:cubicBezTo>
                    <a:pt x="474" y="93"/>
                    <a:pt x="460" y="87"/>
                    <a:pt x="452" y="86"/>
                  </a:cubicBezTo>
                  <a:cubicBezTo>
                    <a:pt x="445" y="84"/>
                    <a:pt x="432" y="89"/>
                    <a:pt x="432" y="95"/>
                  </a:cubicBezTo>
                  <a:cubicBezTo>
                    <a:pt x="431" y="100"/>
                    <a:pt x="443" y="100"/>
                    <a:pt x="451" y="95"/>
                  </a:cubicBezTo>
                  <a:cubicBezTo>
                    <a:pt x="459" y="91"/>
                    <a:pt x="453" y="97"/>
                    <a:pt x="449" y="100"/>
                  </a:cubicBezTo>
                  <a:cubicBezTo>
                    <a:pt x="445" y="104"/>
                    <a:pt x="458" y="107"/>
                    <a:pt x="458" y="111"/>
                  </a:cubicBezTo>
                  <a:cubicBezTo>
                    <a:pt x="458" y="115"/>
                    <a:pt x="449" y="114"/>
                    <a:pt x="448" y="110"/>
                  </a:cubicBezTo>
                  <a:cubicBezTo>
                    <a:pt x="447" y="106"/>
                    <a:pt x="443" y="102"/>
                    <a:pt x="434" y="103"/>
                  </a:cubicBezTo>
                  <a:cubicBezTo>
                    <a:pt x="425" y="103"/>
                    <a:pt x="427" y="110"/>
                    <a:pt x="433" y="110"/>
                  </a:cubicBezTo>
                  <a:cubicBezTo>
                    <a:pt x="438" y="111"/>
                    <a:pt x="439" y="115"/>
                    <a:pt x="432" y="115"/>
                  </a:cubicBezTo>
                  <a:cubicBezTo>
                    <a:pt x="426" y="115"/>
                    <a:pt x="411" y="120"/>
                    <a:pt x="416" y="124"/>
                  </a:cubicBezTo>
                  <a:cubicBezTo>
                    <a:pt x="421" y="128"/>
                    <a:pt x="439" y="124"/>
                    <a:pt x="442" y="127"/>
                  </a:cubicBezTo>
                  <a:cubicBezTo>
                    <a:pt x="446" y="129"/>
                    <a:pt x="454" y="130"/>
                    <a:pt x="457" y="127"/>
                  </a:cubicBezTo>
                  <a:cubicBezTo>
                    <a:pt x="459" y="124"/>
                    <a:pt x="466" y="125"/>
                    <a:pt x="473" y="125"/>
                  </a:cubicBezTo>
                  <a:cubicBezTo>
                    <a:pt x="480" y="125"/>
                    <a:pt x="482" y="127"/>
                    <a:pt x="485" y="129"/>
                  </a:cubicBezTo>
                  <a:cubicBezTo>
                    <a:pt x="488" y="132"/>
                    <a:pt x="494" y="131"/>
                    <a:pt x="498" y="128"/>
                  </a:cubicBezTo>
                  <a:cubicBezTo>
                    <a:pt x="502" y="125"/>
                    <a:pt x="502" y="125"/>
                    <a:pt x="507" y="125"/>
                  </a:cubicBezTo>
                  <a:cubicBezTo>
                    <a:pt x="512" y="125"/>
                    <a:pt x="513" y="122"/>
                    <a:pt x="510" y="118"/>
                  </a:cubicBezTo>
                  <a:cubicBezTo>
                    <a:pt x="508" y="114"/>
                    <a:pt x="502" y="121"/>
                    <a:pt x="501" y="118"/>
                  </a:cubicBezTo>
                  <a:cubicBezTo>
                    <a:pt x="500" y="115"/>
                    <a:pt x="494" y="114"/>
                    <a:pt x="484" y="115"/>
                  </a:cubicBezTo>
                  <a:cubicBezTo>
                    <a:pt x="474" y="117"/>
                    <a:pt x="478" y="109"/>
                    <a:pt x="484" y="110"/>
                  </a:cubicBezTo>
                  <a:cubicBezTo>
                    <a:pt x="491" y="112"/>
                    <a:pt x="499" y="112"/>
                    <a:pt x="506" y="110"/>
                  </a:cubicBezTo>
                  <a:cubicBezTo>
                    <a:pt x="512" y="108"/>
                    <a:pt x="507" y="105"/>
                    <a:pt x="507" y="102"/>
                  </a:cubicBezTo>
                  <a:cubicBezTo>
                    <a:pt x="507" y="99"/>
                    <a:pt x="515" y="101"/>
                    <a:pt x="522" y="101"/>
                  </a:cubicBezTo>
                  <a:cubicBezTo>
                    <a:pt x="528" y="101"/>
                    <a:pt x="538" y="91"/>
                    <a:pt x="538" y="84"/>
                  </a:cubicBezTo>
                  <a:cubicBezTo>
                    <a:pt x="538" y="78"/>
                    <a:pt x="524" y="80"/>
                    <a:pt x="517" y="80"/>
                  </a:cubicBezTo>
                  <a:cubicBezTo>
                    <a:pt x="509" y="80"/>
                    <a:pt x="521" y="74"/>
                    <a:pt x="535" y="75"/>
                  </a:cubicBezTo>
                  <a:cubicBezTo>
                    <a:pt x="548" y="76"/>
                    <a:pt x="542" y="70"/>
                    <a:pt x="545" y="68"/>
                  </a:cubicBezTo>
                  <a:cubicBezTo>
                    <a:pt x="547" y="66"/>
                    <a:pt x="554" y="70"/>
                    <a:pt x="560" y="69"/>
                  </a:cubicBezTo>
                  <a:cubicBezTo>
                    <a:pt x="567" y="67"/>
                    <a:pt x="563" y="62"/>
                    <a:pt x="567" y="62"/>
                  </a:cubicBezTo>
                  <a:cubicBezTo>
                    <a:pt x="570" y="62"/>
                    <a:pt x="578" y="57"/>
                    <a:pt x="593" y="48"/>
                  </a:cubicBezTo>
                  <a:cubicBezTo>
                    <a:pt x="607" y="40"/>
                    <a:pt x="619" y="42"/>
                    <a:pt x="619" y="37"/>
                  </a:cubicBezTo>
                  <a:cubicBezTo>
                    <a:pt x="620" y="32"/>
                    <a:pt x="599" y="37"/>
                    <a:pt x="595" y="36"/>
                  </a:cubicBezTo>
                  <a:cubicBezTo>
                    <a:pt x="592" y="34"/>
                    <a:pt x="610" y="30"/>
                    <a:pt x="614" y="31"/>
                  </a:cubicBezTo>
                  <a:cubicBezTo>
                    <a:pt x="619" y="32"/>
                    <a:pt x="624" y="31"/>
                    <a:pt x="639" y="24"/>
                  </a:cubicBezTo>
                  <a:cubicBezTo>
                    <a:pt x="654" y="17"/>
                    <a:pt x="647" y="15"/>
                    <a:pt x="641" y="16"/>
                  </a:cubicBezTo>
                  <a:cubicBezTo>
                    <a:pt x="635" y="17"/>
                    <a:pt x="628" y="15"/>
                    <a:pt x="629" y="11"/>
                  </a:cubicBezTo>
                  <a:cubicBezTo>
                    <a:pt x="629" y="7"/>
                    <a:pt x="620" y="11"/>
                    <a:pt x="619" y="9"/>
                  </a:cubicBezTo>
                  <a:cubicBezTo>
                    <a:pt x="619" y="7"/>
                    <a:pt x="610" y="8"/>
                    <a:pt x="601" y="11"/>
                  </a:cubicBezTo>
                  <a:cubicBezTo>
                    <a:pt x="592" y="15"/>
                    <a:pt x="600" y="8"/>
                    <a:pt x="604" y="6"/>
                  </a:cubicBezTo>
                  <a:cubicBezTo>
                    <a:pt x="608" y="5"/>
                    <a:pt x="581" y="6"/>
                    <a:pt x="576" y="3"/>
                  </a:cubicBezTo>
                  <a:cubicBezTo>
                    <a:pt x="571" y="0"/>
                    <a:pt x="566" y="8"/>
                    <a:pt x="562" y="4"/>
                  </a:cubicBezTo>
                  <a:cubicBezTo>
                    <a:pt x="558" y="0"/>
                    <a:pt x="547" y="3"/>
                    <a:pt x="548" y="7"/>
                  </a:cubicBezTo>
                  <a:cubicBezTo>
                    <a:pt x="549" y="10"/>
                    <a:pt x="546" y="10"/>
                    <a:pt x="542" y="6"/>
                  </a:cubicBezTo>
                  <a:cubicBezTo>
                    <a:pt x="538" y="3"/>
                    <a:pt x="529" y="7"/>
                    <a:pt x="522" y="6"/>
                  </a:cubicBezTo>
                  <a:cubicBezTo>
                    <a:pt x="514" y="5"/>
                    <a:pt x="518" y="12"/>
                    <a:pt x="509" y="8"/>
                  </a:cubicBezTo>
                  <a:cubicBezTo>
                    <a:pt x="501" y="5"/>
                    <a:pt x="492" y="6"/>
                    <a:pt x="495" y="7"/>
                  </a:cubicBezTo>
                  <a:cubicBezTo>
                    <a:pt x="497" y="8"/>
                    <a:pt x="494" y="11"/>
                    <a:pt x="491" y="10"/>
                  </a:cubicBezTo>
                  <a:cubicBezTo>
                    <a:pt x="487" y="8"/>
                    <a:pt x="484" y="10"/>
                    <a:pt x="486" y="13"/>
                  </a:cubicBezTo>
                  <a:cubicBezTo>
                    <a:pt x="487" y="17"/>
                    <a:pt x="472" y="12"/>
                    <a:pt x="472" y="16"/>
                  </a:cubicBezTo>
                  <a:cubicBezTo>
                    <a:pt x="472" y="20"/>
                    <a:pt x="467" y="22"/>
                    <a:pt x="463" y="19"/>
                  </a:cubicBezTo>
                  <a:cubicBezTo>
                    <a:pt x="458" y="15"/>
                    <a:pt x="445" y="14"/>
                    <a:pt x="449" y="17"/>
                  </a:cubicBezTo>
                  <a:cubicBezTo>
                    <a:pt x="453" y="21"/>
                    <a:pt x="437" y="19"/>
                    <a:pt x="441" y="22"/>
                  </a:cubicBezTo>
                  <a:cubicBezTo>
                    <a:pt x="445" y="25"/>
                    <a:pt x="436" y="28"/>
                    <a:pt x="436" y="26"/>
                  </a:cubicBezTo>
                  <a:cubicBezTo>
                    <a:pt x="436" y="24"/>
                    <a:pt x="427" y="21"/>
                    <a:pt x="423" y="24"/>
                  </a:cubicBezTo>
                  <a:cubicBezTo>
                    <a:pt x="420" y="27"/>
                    <a:pt x="418" y="31"/>
                    <a:pt x="417" y="29"/>
                  </a:cubicBezTo>
                  <a:cubicBezTo>
                    <a:pt x="415" y="27"/>
                    <a:pt x="407" y="28"/>
                    <a:pt x="400" y="31"/>
                  </a:cubicBezTo>
                  <a:cubicBezTo>
                    <a:pt x="392" y="33"/>
                    <a:pt x="401" y="36"/>
                    <a:pt x="406" y="32"/>
                  </a:cubicBezTo>
                  <a:close/>
                  <a:moveTo>
                    <a:pt x="496" y="340"/>
                  </a:moveTo>
                  <a:cubicBezTo>
                    <a:pt x="498" y="340"/>
                    <a:pt x="503" y="331"/>
                    <a:pt x="497" y="331"/>
                  </a:cubicBezTo>
                  <a:cubicBezTo>
                    <a:pt x="490" y="332"/>
                    <a:pt x="492" y="341"/>
                    <a:pt x="496" y="340"/>
                  </a:cubicBezTo>
                  <a:close/>
                  <a:moveTo>
                    <a:pt x="464" y="332"/>
                  </a:moveTo>
                  <a:cubicBezTo>
                    <a:pt x="470" y="336"/>
                    <a:pt x="478" y="326"/>
                    <a:pt x="478" y="323"/>
                  </a:cubicBezTo>
                  <a:cubicBezTo>
                    <a:pt x="477" y="321"/>
                    <a:pt x="457" y="328"/>
                    <a:pt x="464" y="332"/>
                  </a:cubicBezTo>
                  <a:close/>
                  <a:moveTo>
                    <a:pt x="490" y="313"/>
                  </a:moveTo>
                  <a:cubicBezTo>
                    <a:pt x="491" y="309"/>
                    <a:pt x="478" y="308"/>
                    <a:pt x="479" y="304"/>
                  </a:cubicBezTo>
                  <a:cubicBezTo>
                    <a:pt x="479" y="300"/>
                    <a:pt x="467" y="297"/>
                    <a:pt x="463" y="295"/>
                  </a:cubicBezTo>
                  <a:cubicBezTo>
                    <a:pt x="459" y="292"/>
                    <a:pt x="453" y="291"/>
                    <a:pt x="453" y="287"/>
                  </a:cubicBezTo>
                  <a:cubicBezTo>
                    <a:pt x="453" y="283"/>
                    <a:pt x="445" y="286"/>
                    <a:pt x="444" y="292"/>
                  </a:cubicBezTo>
                  <a:cubicBezTo>
                    <a:pt x="444" y="299"/>
                    <a:pt x="440" y="297"/>
                    <a:pt x="442" y="303"/>
                  </a:cubicBezTo>
                  <a:cubicBezTo>
                    <a:pt x="444" y="310"/>
                    <a:pt x="434" y="311"/>
                    <a:pt x="435" y="314"/>
                  </a:cubicBezTo>
                  <a:cubicBezTo>
                    <a:pt x="436" y="317"/>
                    <a:pt x="441" y="314"/>
                    <a:pt x="445" y="314"/>
                  </a:cubicBezTo>
                  <a:cubicBezTo>
                    <a:pt x="450" y="314"/>
                    <a:pt x="444" y="320"/>
                    <a:pt x="450" y="320"/>
                  </a:cubicBezTo>
                  <a:cubicBezTo>
                    <a:pt x="454" y="321"/>
                    <a:pt x="461" y="316"/>
                    <a:pt x="463" y="313"/>
                  </a:cubicBezTo>
                  <a:cubicBezTo>
                    <a:pt x="465" y="310"/>
                    <a:pt x="468" y="309"/>
                    <a:pt x="473" y="312"/>
                  </a:cubicBezTo>
                  <a:cubicBezTo>
                    <a:pt x="478" y="316"/>
                    <a:pt x="489" y="316"/>
                    <a:pt x="490" y="313"/>
                  </a:cubicBezTo>
                  <a:close/>
                  <a:moveTo>
                    <a:pt x="606" y="281"/>
                  </a:moveTo>
                  <a:cubicBezTo>
                    <a:pt x="611" y="282"/>
                    <a:pt x="611" y="287"/>
                    <a:pt x="618" y="293"/>
                  </a:cubicBezTo>
                  <a:cubicBezTo>
                    <a:pt x="625" y="298"/>
                    <a:pt x="626" y="295"/>
                    <a:pt x="627" y="291"/>
                  </a:cubicBezTo>
                  <a:cubicBezTo>
                    <a:pt x="628" y="287"/>
                    <a:pt x="635" y="290"/>
                    <a:pt x="635" y="286"/>
                  </a:cubicBezTo>
                  <a:cubicBezTo>
                    <a:pt x="635" y="282"/>
                    <a:pt x="641" y="277"/>
                    <a:pt x="645" y="276"/>
                  </a:cubicBezTo>
                  <a:cubicBezTo>
                    <a:pt x="650" y="274"/>
                    <a:pt x="642" y="270"/>
                    <a:pt x="636" y="270"/>
                  </a:cubicBezTo>
                  <a:cubicBezTo>
                    <a:pt x="630" y="270"/>
                    <a:pt x="629" y="266"/>
                    <a:pt x="629" y="264"/>
                  </a:cubicBezTo>
                  <a:cubicBezTo>
                    <a:pt x="629" y="261"/>
                    <a:pt x="619" y="255"/>
                    <a:pt x="615" y="256"/>
                  </a:cubicBezTo>
                  <a:cubicBezTo>
                    <a:pt x="611" y="257"/>
                    <a:pt x="605" y="252"/>
                    <a:pt x="601" y="251"/>
                  </a:cubicBezTo>
                  <a:cubicBezTo>
                    <a:pt x="596" y="251"/>
                    <a:pt x="589" y="247"/>
                    <a:pt x="590" y="242"/>
                  </a:cubicBezTo>
                  <a:cubicBezTo>
                    <a:pt x="591" y="237"/>
                    <a:pt x="599" y="244"/>
                    <a:pt x="601" y="240"/>
                  </a:cubicBezTo>
                  <a:cubicBezTo>
                    <a:pt x="603" y="236"/>
                    <a:pt x="592" y="238"/>
                    <a:pt x="592" y="235"/>
                  </a:cubicBezTo>
                  <a:cubicBezTo>
                    <a:pt x="591" y="232"/>
                    <a:pt x="594" y="234"/>
                    <a:pt x="596" y="232"/>
                  </a:cubicBezTo>
                  <a:cubicBezTo>
                    <a:pt x="599" y="230"/>
                    <a:pt x="595" y="226"/>
                    <a:pt x="592" y="225"/>
                  </a:cubicBezTo>
                  <a:cubicBezTo>
                    <a:pt x="590" y="224"/>
                    <a:pt x="589" y="228"/>
                    <a:pt x="586" y="228"/>
                  </a:cubicBezTo>
                  <a:cubicBezTo>
                    <a:pt x="584" y="228"/>
                    <a:pt x="586" y="224"/>
                    <a:pt x="588" y="221"/>
                  </a:cubicBezTo>
                  <a:cubicBezTo>
                    <a:pt x="590" y="219"/>
                    <a:pt x="580" y="216"/>
                    <a:pt x="575" y="217"/>
                  </a:cubicBezTo>
                  <a:cubicBezTo>
                    <a:pt x="571" y="219"/>
                    <a:pt x="570" y="216"/>
                    <a:pt x="570" y="214"/>
                  </a:cubicBezTo>
                  <a:cubicBezTo>
                    <a:pt x="570" y="211"/>
                    <a:pt x="562" y="214"/>
                    <a:pt x="559" y="216"/>
                  </a:cubicBezTo>
                  <a:cubicBezTo>
                    <a:pt x="557" y="218"/>
                    <a:pt x="553" y="214"/>
                    <a:pt x="557" y="213"/>
                  </a:cubicBezTo>
                  <a:cubicBezTo>
                    <a:pt x="560" y="213"/>
                    <a:pt x="564" y="210"/>
                    <a:pt x="563" y="207"/>
                  </a:cubicBezTo>
                  <a:cubicBezTo>
                    <a:pt x="562" y="204"/>
                    <a:pt x="553" y="203"/>
                    <a:pt x="551" y="207"/>
                  </a:cubicBezTo>
                  <a:cubicBezTo>
                    <a:pt x="549" y="211"/>
                    <a:pt x="542" y="203"/>
                    <a:pt x="542" y="200"/>
                  </a:cubicBezTo>
                  <a:cubicBezTo>
                    <a:pt x="542" y="196"/>
                    <a:pt x="530" y="199"/>
                    <a:pt x="532" y="194"/>
                  </a:cubicBezTo>
                  <a:cubicBezTo>
                    <a:pt x="533" y="189"/>
                    <a:pt x="519" y="187"/>
                    <a:pt x="515" y="187"/>
                  </a:cubicBezTo>
                  <a:cubicBezTo>
                    <a:pt x="511" y="187"/>
                    <a:pt x="505" y="190"/>
                    <a:pt x="506" y="194"/>
                  </a:cubicBezTo>
                  <a:cubicBezTo>
                    <a:pt x="507" y="198"/>
                    <a:pt x="502" y="196"/>
                    <a:pt x="501" y="192"/>
                  </a:cubicBezTo>
                  <a:cubicBezTo>
                    <a:pt x="500" y="188"/>
                    <a:pt x="491" y="196"/>
                    <a:pt x="488" y="196"/>
                  </a:cubicBezTo>
                  <a:cubicBezTo>
                    <a:pt x="485" y="196"/>
                    <a:pt x="489" y="186"/>
                    <a:pt x="488" y="183"/>
                  </a:cubicBezTo>
                  <a:cubicBezTo>
                    <a:pt x="487" y="180"/>
                    <a:pt x="484" y="179"/>
                    <a:pt x="482" y="173"/>
                  </a:cubicBezTo>
                  <a:cubicBezTo>
                    <a:pt x="480" y="168"/>
                    <a:pt x="469" y="170"/>
                    <a:pt x="467" y="173"/>
                  </a:cubicBezTo>
                  <a:cubicBezTo>
                    <a:pt x="464" y="176"/>
                    <a:pt x="454" y="175"/>
                    <a:pt x="450" y="180"/>
                  </a:cubicBezTo>
                  <a:cubicBezTo>
                    <a:pt x="445" y="185"/>
                    <a:pt x="450" y="190"/>
                    <a:pt x="452" y="192"/>
                  </a:cubicBezTo>
                  <a:cubicBezTo>
                    <a:pt x="454" y="194"/>
                    <a:pt x="445" y="196"/>
                    <a:pt x="448" y="199"/>
                  </a:cubicBezTo>
                  <a:cubicBezTo>
                    <a:pt x="451" y="202"/>
                    <a:pt x="456" y="201"/>
                    <a:pt x="456" y="205"/>
                  </a:cubicBezTo>
                  <a:cubicBezTo>
                    <a:pt x="457" y="210"/>
                    <a:pt x="445" y="204"/>
                    <a:pt x="443" y="200"/>
                  </a:cubicBezTo>
                  <a:cubicBezTo>
                    <a:pt x="441" y="196"/>
                    <a:pt x="443" y="193"/>
                    <a:pt x="441" y="190"/>
                  </a:cubicBezTo>
                  <a:cubicBezTo>
                    <a:pt x="438" y="187"/>
                    <a:pt x="441" y="183"/>
                    <a:pt x="445" y="178"/>
                  </a:cubicBezTo>
                  <a:cubicBezTo>
                    <a:pt x="450" y="173"/>
                    <a:pt x="453" y="174"/>
                    <a:pt x="453" y="171"/>
                  </a:cubicBezTo>
                  <a:cubicBezTo>
                    <a:pt x="453" y="168"/>
                    <a:pt x="433" y="168"/>
                    <a:pt x="422" y="179"/>
                  </a:cubicBezTo>
                  <a:cubicBezTo>
                    <a:pt x="410" y="190"/>
                    <a:pt x="413" y="204"/>
                    <a:pt x="414" y="207"/>
                  </a:cubicBezTo>
                  <a:cubicBezTo>
                    <a:pt x="415" y="210"/>
                    <a:pt x="425" y="208"/>
                    <a:pt x="431" y="210"/>
                  </a:cubicBezTo>
                  <a:cubicBezTo>
                    <a:pt x="437" y="212"/>
                    <a:pt x="434" y="214"/>
                    <a:pt x="430" y="214"/>
                  </a:cubicBezTo>
                  <a:cubicBezTo>
                    <a:pt x="425" y="213"/>
                    <a:pt x="417" y="211"/>
                    <a:pt x="417" y="215"/>
                  </a:cubicBezTo>
                  <a:cubicBezTo>
                    <a:pt x="418" y="218"/>
                    <a:pt x="427" y="224"/>
                    <a:pt x="433" y="222"/>
                  </a:cubicBezTo>
                  <a:cubicBezTo>
                    <a:pt x="439" y="221"/>
                    <a:pt x="439" y="221"/>
                    <a:pt x="441" y="224"/>
                  </a:cubicBezTo>
                  <a:cubicBezTo>
                    <a:pt x="444" y="227"/>
                    <a:pt x="451" y="226"/>
                    <a:pt x="457" y="227"/>
                  </a:cubicBezTo>
                  <a:cubicBezTo>
                    <a:pt x="464" y="227"/>
                    <a:pt x="472" y="230"/>
                    <a:pt x="475" y="230"/>
                  </a:cubicBezTo>
                  <a:cubicBezTo>
                    <a:pt x="478" y="230"/>
                    <a:pt x="482" y="228"/>
                    <a:pt x="483" y="226"/>
                  </a:cubicBezTo>
                  <a:cubicBezTo>
                    <a:pt x="484" y="225"/>
                    <a:pt x="498" y="229"/>
                    <a:pt x="502" y="229"/>
                  </a:cubicBezTo>
                  <a:cubicBezTo>
                    <a:pt x="506" y="229"/>
                    <a:pt x="503" y="225"/>
                    <a:pt x="501" y="224"/>
                  </a:cubicBezTo>
                  <a:cubicBezTo>
                    <a:pt x="498" y="223"/>
                    <a:pt x="499" y="218"/>
                    <a:pt x="502" y="220"/>
                  </a:cubicBezTo>
                  <a:cubicBezTo>
                    <a:pt x="506" y="222"/>
                    <a:pt x="511" y="223"/>
                    <a:pt x="512" y="226"/>
                  </a:cubicBezTo>
                  <a:cubicBezTo>
                    <a:pt x="513" y="229"/>
                    <a:pt x="516" y="227"/>
                    <a:pt x="516" y="230"/>
                  </a:cubicBezTo>
                  <a:cubicBezTo>
                    <a:pt x="517" y="232"/>
                    <a:pt x="528" y="235"/>
                    <a:pt x="528" y="238"/>
                  </a:cubicBezTo>
                  <a:cubicBezTo>
                    <a:pt x="529" y="241"/>
                    <a:pt x="517" y="242"/>
                    <a:pt x="520" y="245"/>
                  </a:cubicBezTo>
                  <a:cubicBezTo>
                    <a:pt x="524" y="247"/>
                    <a:pt x="529" y="242"/>
                    <a:pt x="533" y="241"/>
                  </a:cubicBezTo>
                  <a:cubicBezTo>
                    <a:pt x="537" y="241"/>
                    <a:pt x="537" y="251"/>
                    <a:pt x="540" y="249"/>
                  </a:cubicBezTo>
                  <a:cubicBezTo>
                    <a:pt x="545" y="247"/>
                    <a:pt x="548" y="251"/>
                    <a:pt x="553" y="257"/>
                  </a:cubicBezTo>
                  <a:cubicBezTo>
                    <a:pt x="557" y="263"/>
                    <a:pt x="552" y="269"/>
                    <a:pt x="553" y="271"/>
                  </a:cubicBezTo>
                  <a:cubicBezTo>
                    <a:pt x="553" y="273"/>
                    <a:pt x="561" y="272"/>
                    <a:pt x="566" y="270"/>
                  </a:cubicBezTo>
                  <a:cubicBezTo>
                    <a:pt x="570" y="267"/>
                    <a:pt x="575" y="273"/>
                    <a:pt x="578" y="276"/>
                  </a:cubicBezTo>
                  <a:cubicBezTo>
                    <a:pt x="582" y="279"/>
                    <a:pt x="565" y="285"/>
                    <a:pt x="566" y="282"/>
                  </a:cubicBezTo>
                  <a:cubicBezTo>
                    <a:pt x="568" y="279"/>
                    <a:pt x="557" y="270"/>
                    <a:pt x="546" y="274"/>
                  </a:cubicBezTo>
                  <a:cubicBezTo>
                    <a:pt x="536" y="278"/>
                    <a:pt x="543" y="284"/>
                    <a:pt x="544" y="288"/>
                  </a:cubicBezTo>
                  <a:cubicBezTo>
                    <a:pt x="545" y="291"/>
                    <a:pt x="535" y="295"/>
                    <a:pt x="525" y="292"/>
                  </a:cubicBezTo>
                  <a:cubicBezTo>
                    <a:pt x="515" y="288"/>
                    <a:pt x="518" y="294"/>
                    <a:pt x="514" y="294"/>
                  </a:cubicBezTo>
                  <a:cubicBezTo>
                    <a:pt x="510" y="294"/>
                    <a:pt x="506" y="300"/>
                    <a:pt x="510" y="304"/>
                  </a:cubicBezTo>
                  <a:cubicBezTo>
                    <a:pt x="513" y="308"/>
                    <a:pt x="521" y="304"/>
                    <a:pt x="528" y="305"/>
                  </a:cubicBezTo>
                  <a:cubicBezTo>
                    <a:pt x="534" y="305"/>
                    <a:pt x="535" y="307"/>
                    <a:pt x="535" y="303"/>
                  </a:cubicBezTo>
                  <a:cubicBezTo>
                    <a:pt x="536" y="300"/>
                    <a:pt x="543" y="301"/>
                    <a:pt x="548" y="302"/>
                  </a:cubicBezTo>
                  <a:cubicBezTo>
                    <a:pt x="552" y="303"/>
                    <a:pt x="551" y="310"/>
                    <a:pt x="557" y="311"/>
                  </a:cubicBezTo>
                  <a:cubicBezTo>
                    <a:pt x="563" y="311"/>
                    <a:pt x="558" y="317"/>
                    <a:pt x="562" y="321"/>
                  </a:cubicBezTo>
                  <a:cubicBezTo>
                    <a:pt x="565" y="325"/>
                    <a:pt x="576" y="323"/>
                    <a:pt x="581" y="327"/>
                  </a:cubicBezTo>
                  <a:cubicBezTo>
                    <a:pt x="585" y="331"/>
                    <a:pt x="603" y="340"/>
                    <a:pt x="606" y="337"/>
                  </a:cubicBezTo>
                  <a:cubicBezTo>
                    <a:pt x="609" y="333"/>
                    <a:pt x="590" y="317"/>
                    <a:pt x="585" y="315"/>
                  </a:cubicBezTo>
                  <a:cubicBezTo>
                    <a:pt x="579" y="314"/>
                    <a:pt x="590" y="312"/>
                    <a:pt x="597" y="317"/>
                  </a:cubicBezTo>
                  <a:cubicBezTo>
                    <a:pt x="604" y="323"/>
                    <a:pt x="614" y="325"/>
                    <a:pt x="619" y="319"/>
                  </a:cubicBezTo>
                  <a:cubicBezTo>
                    <a:pt x="624" y="312"/>
                    <a:pt x="614" y="314"/>
                    <a:pt x="614" y="310"/>
                  </a:cubicBezTo>
                  <a:cubicBezTo>
                    <a:pt x="614" y="305"/>
                    <a:pt x="611" y="298"/>
                    <a:pt x="606" y="298"/>
                  </a:cubicBezTo>
                  <a:cubicBezTo>
                    <a:pt x="601" y="298"/>
                    <a:pt x="588" y="288"/>
                    <a:pt x="593" y="286"/>
                  </a:cubicBezTo>
                  <a:cubicBezTo>
                    <a:pt x="598" y="284"/>
                    <a:pt x="591" y="281"/>
                    <a:pt x="595" y="277"/>
                  </a:cubicBezTo>
                  <a:cubicBezTo>
                    <a:pt x="599" y="273"/>
                    <a:pt x="602" y="281"/>
                    <a:pt x="606" y="281"/>
                  </a:cubicBezTo>
                  <a:close/>
                  <a:moveTo>
                    <a:pt x="531" y="264"/>
                  </a:moveTo>
                  <a:cubicBezTo>
                    <a:pt x="535" y="264"/>
                    <a:pt x="535" y="257"/>
                    <a:pt x="532" y="254"/>
                  </a:cubicBezTo>
                  <a:cubicBezTo>
                    <a:pt x="530" y="251"/>
                    <a:pt x="526" y="251"/>
                    <a:pt x="522" y="251"/>
                  </a:cubicBezTo>
                  <a:cubicBezTo>
                    <a:pt x="518" y="251"/>
                    <a:pt x="511" y="257"/>
                    <a:pt x="515" y="264"/>
                  </a:cubicBezTo>
                  <a:cubicBezTo>
                    <a:pt x="518" y="270"/>
                    <a:pt x="527" y="265"/>
                    <a:pt x="531" y="264"/>
                  </a:cubicBezTo>
                  <a:close/>
                  <a:moveTo>
                    <a:pt x="487" y="171"/>
                  </a:moveTo>
                  <a:cubicBezTo>
                    <a:pt x="484" y="176"/>
                    <a:pt x="491" y="176"/>
                    <a:pt x="492" y="181"/>
                  </a:cubicBezTo>
                  <a:cubicBezTo>
                    <a:pt x="492" y="187"/>
                    <a:pt x="499" y="189"/>
                    <a:pt x="504" y="185"/>
                  </a:cubicBezTo>
                  <a:cubicBezTo>
                    <a:pt x="509" y="182"/>
                    <a:pt x="523" y="186"/>
                    <a:pt x="523" y="182"/>
                  </a:cubicBezTo>
                  <a:cubicBezTo>
                    <a:pt x="523" y="178"/>
                    <a:pt x="508" y="171"/>
                    <a:pt x="503" y="172"/>
                  </a:cubicBezTo>
                  <a:cubicBezTo>
                    <a:pt x="497" y="173"/>
                    <a:pt x="489" y="167"/>
                    <a:pt x="487" y="171"/>
                  </a:cubicBezTo>
                  <a:close/>
                  <a:moveTo>
                    <a:pt x="620" y="475"/>
                  </a:moveTo>
                  <a:cubicBezTo>
                    <a:pt x="621" y="478"/>
                    <a:pt x="642" y="486"/>
                    <a:pt x="642" y="483"/>
                  </a:cubicBezTo>
                  <a:cubicBezTo>
                    <a:pt x="643" y="479"/>
                    <a:pt x="620" y="473"/>
                    <a:pt x="620" y="475"/>
                  </a:cubicBezTo>
                  <a:close/>
                  <a:moveTo>
                    <a:pt x="711" y="496"/>
                  </a:moveTo>
                  <a:cubicBezTo>
                    <a:pt x="709" y="499"/>
                    <a:pt x="707" y="494"/>
                    <a:pt x="710" y="492"/>
                  </a:cubicBezTo>
                  <a:cubicBezTo>
                    <a:pt x="713" y="490"/>
                    <a:pt x="710" y="489"/>
                    <a:pt x="707" y="490"/>
                  </a:cubicBezTo>
                  <a:cubicBezTo>
                    <a:pt x="704" y="492"/>
                    <a:pt x="705" y="484"/>
                    <a:pt x="708" y="482"/>
                  </a:cubicBezTo>
                  <a:cubicBezTo>
                    <a:pt x="710" y="481"/>
                    <a:pt x="701" y="478"/>
                    <a:pt x="701" y="481"/>
                  </a:cubicBezTo>
                  <a:cubicBezTo>
                    <a:pt x="701" y="483"/>
                    <a:pt x="695" y="482"/>
                    <a:pt x="694" y="479"/>
                  </a:cubicBezTo>
                  <a:cubicBezTo>
                    <a:pt x="693" y="477"/>
                    <a:pt x="689" y="476"/>
                    <a:pt x="690" y="474"/>
                  </a:cubicBezTo>
                  <a:cubicBezTo>
                    <a:pt x="692" y="473"/>
                    <a:pt x="685" y="472"/>
                    <a:pt x="684" y="475"/>
                  </a:cubicBezTo>
                  <a:cubicBezTo>
                    <a:pt x="683" y="478"/>
                    <a:pt x="681" y="473"/>
                    <a:pt x="685" y="469"/>
                  </a:cubicBezTo>
                  <a:cubicBezTo>
                    <a:pt x="688" y="465"/>
                    <a:pt x="687" y="462"/>
                    <a:pt x="691" y="460"/>
                  </a:cubicBezTo>
                  <a:cubicBezTo>
                    <a:pt x="694" y="458"/>
                    <a:pt x="690" y="456"/>
                    <a:pt x="687" y="457"/>
                  </a:cubicBezTo>
                  <a:cubicBezTo>
                    <a:pt x="683" y="459"/>
                    <a:pt x="674" y="472"/>
                    <a:pt x="674" y="475"/>
                  </a:cubicBezTo>
                  <a:cubicBezTo>
                    <a:pt x="674" y="479"/>
                    <a:pt x="674" y="483"/>
                    <a:pt x="670" y="483"/>
                  </a:cubicBezTo>
                  <a:cubicBezTo>
                    <a:pt x="667" y="483"/>
                    <a:pt x="663" y="486"/>
                    <a:pt x="666" y="488"/>
                  </a:cubicBezTo>
                  <a:cubicBezTo>
                    <a:pt x="668" y="490"/>
                    <a:pt x="659" y="495"/>
                    <a:pt x="663" y="498"/>
                  </a:cubicBezTo>
                  <a:cubicBezTo>
                    <a:pt x="666" y="499"/>
                    <a:pt x="671" y="497"/>
                    <a:pt x="676" y="497"/>
                  </a:cubicBezTo>
                  <a:cubicBezTo>
                    <a:pt x="680" y="498"/>
                    <a:pt x="683" y="498"/>
                    <a:pt x="687" y="495"/>
                  </a:cubicBezTo>
                  <a:cubicBezTo>
                    <a:pt x="691" y="493"/>
                    <a:pt x="691" y="498"/>
                    <a:pt x="694" y="497"/>
                  </a:cubicBezTo>
                  <a:cubicBezTo>
                    <a:pt x="698" y="497"/>
                    <a:pt x="692" y="500"/>
                    <a:pt x="693" y="503"/>
                  </a:cubicBezTo>
                  <a:cubicBezTo>
                    <a:pt x="693" y="506"/>
                    <a:pt x="697" y="502"/>
                    <a:pt x="699" y="500"/>
                  </a:cubicBezTo>
                  <a:cubicBezTo>
                    <a:pt x="702" y="499"/>
                    <a:pt x="706" y="500"/>
                    <a:pt x="704" y="502"/>
                  </a:cubicBezTo>
                  <a:cubicBezTo>
                    <a:pt x="703" y="505"/>
                    <a:pt x="712" y="507"/>
                    <a:pt x="714" y="503"/>
                  </a:cubicBezTo>
                  <a:cubicBezTo>
                    <a:pt x="717" y="500"/>
                    <a:pt x="712" y="494"/>
                    <a:pt x="711" y="496"/>
                  </a:cubicBezTo>
                  <a:close/>
                  <a:moveTo>
                    <a:pt x="66" y="431"/>
                  </a:moveTo>
                  <a:cubicBezTo>
                    <a:pt x="60" y="434"/>
                    <a:pt x="75" y="450"/>
                    <a:pt x="78" y="448"/>
                  </a:cubicBezTo>
                  <a:cubicBezTo>
                    <a:pt x="81" y="447"/>
                    <a:pt x="75" y="440"/>
                    <a:pt x="75" y="436"/>
                  </a:cubicBezTo>
                  <a:cubicBezTo>
                    <a:pt x="75" y="432"/>
                    <a:pt x="73" y="427"/>
                    <a:pt x="66" y="431"/>
                  </a:cubicBezTo>
                  <a:close/>
                  <a:moveTo>
                    <a:pt x="654" y="512"/>
                  </a:moveTo>
                  <a:cubicBezTo>
                    <a:pt x="651" y="512"/>
                    <a:pt x="653" y="509"/>
                    <a:pt x="654" y="507"/>
                  </a:cubicBezTo>
                  <a:cubicBezTo>
                    <a:pt x="654" y="505"/>
                    <a:pt x="648" y="507"/>
                    <a:pt x="648" y="510"/>
                  </a:cubicBezTo>
                  <a:cubicBezTo>
                    <a:pt x="648" y="512"/>
                    <a:pt x="644" y="513"/>
                    <a:pt x="644" y="514"/>
                  </a:cubicBezTo>
                  <a:cubicBezTo>
                    <a:pt x="644" y="519"/>
                    <a:pt x="644" y="516"/>
                    <a:pt x="641" y="518"/>
                  </a:cubicBezTo>
                  <a:cubicBezTo>
                    <a:pt x="638" y="519"/>
                    <a:pt x="627" y="518"/>
                    <a:pt x="626" y="515"/>
                  </a:cubicBezTo>
                  <a:cubicBezTo>
                    <a:pt x="626" y="513"/>
                    <a:pt x="618" y="512"/>
                    <a:pt x="618" y="508"/>
                  </a:cubicBezTo>
                  <a:cubicBezTo>
                    <a:pt x="617" y="505"/>
                    <a:pt x="613" y="504"/>
                    <a:pt x="617" y="500"/>
                  </a:cubicBezTo>
                  <a:cubicBezTo>
                    <a:pt x="620" y="496"/>
                    <a:pt x="616" y="494"/>
                    <a:pt x="613" y="497"/>
                  </a:cubicBezTo>
                  <a:cubicBezTo>
                    <a:pt x="610" y="500"/>
                    <a:pt x="608" y="496"/>
                    <a:pt x="612" y="494"/>
                  </a:cubicBezTo>
                  <a:cubicBezTo>
                    <a:pt x="616" y="493"/>
                    <a:pt x="624" y="491"/>
                    <a:pt x="620" y="484"/>
                  </a:cubicBezTo>
                  <a:cubicBezTo>
                    <a:pt x="616" y="477"/>
                    <a:pt x="592" y="486"/>
                    <a:pt x="585" y="489"/>
                  </a:cubicBezTo>
                  <a:cubicBezTo>
                    <a:pt x="579" y="493"/>
                    <a:pt x="571" y="504"/>
                    <a:pt x="568" y="504"/>
                  </a:cubicBezTo>
                  <a:cubicBezTo>
                    <a:pt x="565" y="504"/>
                    <a:pt x="574" y="498"/>
                    <a:pt x="575" y="496"/>
                  </a:cubicBezTo>
                  <a:cubicBezTo>
                    <a:pt x="577" y="494"/>
                    <a:pt x="575" y="491"/>
                    <a:pt x="577" y="492"/>
                  </a:cubicBezTo>
                  <a:cubicBezTo>
                    <a:pt x="579" y="493"/>
                    <a:pt x="584" y="485"/>
                    <a:pt x="588" y="482"/>
                  </a:cubicBezTo>
                  <a:cubicBezTo>
                    <a:pt x="592" y="479"/>
                    <a:pt x="596" y="482"/>
                    <a:pt x="596" y="479"/>
                  </a:cubicBezTo>
                  <a:cubicBezTo>
                    <a:pt x="597" y="477"/>
                    <a:pt x="599" y="475"/>
                    <a:pt x="602" y="472"/>
                  </a:cubicBezTo>
                  <a:cubicBezTo>
                    <a:pt x="606" y="469"/>
                    <a:pt x="649" y="470"/>
                    <a:pt x="653" y="470"/>
                  </a:cubicBezTo>
                  <a:cubicBezTo>
                    <a:pt x="657" y="470"/>
                    <a:pt x="665" y="464"/>
                    <a:pt x="667" y="461"/>
                  </a:cubicBezTo>
                  <a:cubicBezTo>
                    <a:pt x="669" y="457"/>
                    <a:pt x="672" y="457"/>
                    <a:pt x="678" y="458"/>
                  </a:cubicBezTo>
                  <a:cubicBezTo>
                    <a:pt x="684" y="458"/>
                    <a:pt x="687" y="453"/>
                    <a:pt x="689" y="451"/>
                  </a:cubicBezTo>
                  <a:cubicBezTo>
                    <a:pt x="692" y="449"/>
                    <a:pt x="691" y="448"/>
                    <a:pt x="689" y="447"/>
                  </a:cubicBezTo>
                  <a:cubicBezTo>
                    <a:pt x="686" y="447"/>
                    <a:pt x="684" y="445"/>
                    <a:pt x="686" y="445"/>
                  </a:cubicBezTo>
                  <a:cubicBezTo>
                    <a:pt x="689" y="445"/>
                    <a:pt x="690" y="443"/>
                    <a:pt x="691" y="440"/>
                  </a:cubicBezTo>
                  <a:cubicBezTo>
                    <a:pt x="692" y="437"/>
                    <a:pt x="690" y="438"/>
                    <a:pt x="687" y="434"/>
                  </a:cubicBezTo>
                  <a:cubicBezTo>
                    <a:pt x="683" y="430"/>
                    <a:pt x="682" y="435"/>
                    <a:pt x="678" y="435"/>
                  </a:cubicBezTo>
                  <a:cubicBezTo>
                    <a:pt x="675" y="435"/>
                    <a:pt x="681" y="430"/>
                    <a:pt x="678" y="429"/>
                  </a:cubicBezTo>
                  <a:cubicBezTo>
                    <a:pt x="675" y="427"/>
                    <a:pt x="670" y="428"/>
                    <a:pt x="665" y="432"/>
                  </a:cubicBezTo>
                  <a:cubicBezTo>
                    <a:pt x="661" y="435"/>
                    <a:pt x="661" y="432"/>
                    <a:pt x="658" y="435"/>
                  </a:cubicBezTo>
                  <a:cubicBezTo>
                    <a:pt x="654" y="439"/>
                    <a:pt x="654" y="433"/>
                    <a:pt x="656" y="432"/>
                  </a:cubicBezTo>
                  <a:cubicBezTo>
                    <a:pt x="657" y="430"/>
                    <a:pt x="659" y="432"/>
                    <a:pt x="660" y="430"/>
                  </a:cubicBezTo>
                  <a:cubicBezTo>
                    <a:pt x="662" y="428"/>
                    <a:pt x="664" y="430"/>
                    <a:pt x="668" y="427"/>
                  </a:cubicBezTo>
                  <a:cubicBezTo>
                    <a:pt x="672" y="425"/>
                    <a:pt x="675" y="426"/>
                    <a:pt x="677" y="424"/>
                  </a:cubicBezTo>
                  <a:cubicBezTo>
                    <a:pt x="678" y="422"/>
                    <a:pt x="675" y="419"/>
                    <a:pt x="671" y="420"/>
                  </a:cubicBezTo>
                  <a:cubicBezTo>
                    <a:pt x="667" y="421"/>
                    <a:pt x="664" y="415"/>
                    <a:pt x="662" y="417"/>
                  </a:cubicBezTo>
                  <a:cubicBezTo>
                    <a:pt x="659" y="418"/>
                    <a:pt x="660" y="414"/>
                    <a:pt x="657" y="416"/>
                  </a:cubicBezTo>
                  <a:cubicBezTo>
                    <a:pt x="654" y="417"/>
                    <a:pt x="652" y="415"/>
                    <a:pt x="651" y="412"/>
                  </a:cubicBezTo>
                  <a:cubicBezTo>
                    <a:pt x="650" y="408"/>
                    <a:pt x="642" y="403"/>
                    <a:pt x="637" y="401"/>
                  </a:cubicBezTo>
                  <a:cubicBezTo>
                    <a:pt x="633" y="400"/>
                    <a:pt x="636" y="397"/>
                    <a:pt x="638" y="399"/>
                  </a:cubicBezTo>
                  <a:cubicBezTo>
                    <a:pt x="641" y="401"/>
                    <a:pt x="644" y="397"/>
                    <a:pt x="645" y="396"/>
                  </a:cubicBezTo>
                  <a:cubicBezTo>
                    <a:pt x="646" y="394"/>
                    <a:pt x="643" y="392"/>
                    <a:pt x="642" y="392"/>
                  </a:cubicBezTo>
                  <a:cubicBezTo>
                    <a:pt x="640" y="392"/>
                    <a:pt x="640" y="390"/>
                    <a:pt x="641" y="388"/>
                  </a:cubicBezTo>
                  <a:cubicBezTo>
                    <a:pt x="641" y="386"/>
                    <a:pt x="636" y="384"/>
                    <a:pt x="635" y="382"/>
                  </a:cubicBezTo>
                  <a:cubicBezTo>
                    <a:pt x="635" y="380"/>
                    <a:pt x="632" y="379"/>
                    <a:pt x="632" y="377"/>
                  </a:cubicBezTo>
                  <a:cubicBezTo>
                    <a:pt x="632" y="376"/>
                    <a:pt x="629" y="373"/>
                    <a:pt x="629" y="371"/>
                  </a:cubicBezTo>
                  <a:cubicBezTo>
                    <a:pt x="629" y="369"/>
                    <a:pt x="624" y="365"/>
                    <a:pt x="624" y="362"/>
                  </a:cubicBezTo>
                  <a:cubicBezTo>
                    <a:pt x="624" y="360"/>
                    <a:pt x="621" y="358"/>
                    <a:pt x="620" y="355"/>
                  </a:cubicBezTo>
                  <a:cubicBezTo>
                    <a:pt x="619" y="352"/>
                    <a:pt x="617" y="353"/>
                    <a:pt x="616" y="358"/>
                  </a:cubicBezTo>
                  <a:cubicBezTo>
                    <a:pt x="615" y="362"/>
                    <a:pt x="611" y="362"/>
                    <a:pt x="612" y="363"/>
                  </a:cubicBezTo>
                  <a:cubicBezTo>
                    <a:pt x="615" y="366"/>
                    <a:pt x="613" y="366"/>
                    <a:pt x="611" y="368"/>
                  </a:cubicBezTo>
                  <a:cubicBezTo>
                    <a:pt x="610" y="370"/>
                    <a:pt x="612" y="372"/>
                    <a:pt x="610" y="372"/>
                  </a:cubicBezTo>
                  <a:cubicBezTo>
                    <a:pt x="607" y="372"/>
                    <a:pt x="608" y="378"/>
                    <a:pt x="607" y="376"/>
                  </a:cubicBezTo>
                  <a:cubicBezTo>
                    <a:pt x="605" y="373"/>
                    <a:pt x="602" y="374"/>
                    <a:pt x="602" y="376"/>
                  </a:cubicBezTo>
                  <a:cubicBezTo>
                    <a:pt x="602" y="379"/>
                    <a:pt x="596" y="381"/>
                    <a:pt x="594" y="381"/>
                  </a:cubicBezTo>
                  <a:cubicBezTo>
                    <a:pt x="592" y="381"/>
                    <a:pt x="592" y="376"/>
                    <a:pt x="590" y="377"/>
                  </a:cubicBezTo>
                  <a:cubicBezTo>
                    <a:pt x="588" y="379"/>
                    <a:pt x="588" y="373"/>
                    <a:pt x="585" y="373"/>
                  </a:cubicBezTo>
                  <a:cubicBezTo>
                    <a:pt x="582" y="374"/>
                    <a:pt x="580" y="373"/>
                    <a:pt x="581" y="371"/>
                  </a:cubicBezTo>
                  <a:cubicBezTo>
                    <a:pt x="582" y="368"/>
                    <a:pt x="576" y="367"/>
                    <a:pt x="578" y="365"/>
                  </a:cubicBezTo>
                  <a:cubicBezTo>
                    <a:pt x="580" y="363"/>
                    <a:pt x="577" y="361"/>
                    <a:pt x="577" y="356"/>
                  </a:cubicBezTo>
                  <a:cubicBezTo>
                    <a:pt x="576" y="351"/>
                    <a:pt x="579" y="351"/>
                    <a:pt x="579" y="349"/>
                  </a:cubicBezTo>
                  <a:cubicBezTo>
                    <a:pt x="579" y="347"/>
                    <a:pt x="577" y="347"/>
                    <a:pt x="575" y="349"/>
                  </a:cubicBezTo>
                  <a:cubicBezTo>
                    <a:pt x="573" y="350"/>
                    <a:pt x="573" y="347"/>
                    <a:pt x="571" y="347"/>
                  </a:cubicBezTo>
                  <a:cubicBezTo>
                    <a:pt x="568" y="347"/>
                    <a:pt x="561" y="347"/>
                    <a:pt x="561" y="344"/>
                  </a:cubicBezTo>
                  <a:cubicBezTo>
                    <a:pt x="561" y="340"/>
                    <a:pt x="558" y="342"/>
                    <a:pt x="557" y="339"/>
                  </a:cubicBezTo>
                  <a:cubicBezTo>
                    <a:pt x="556" y="336"/>
                    <a:pt x="553" y="338"/>
                    <a:pt x="553" y="336"/>
                  </a:cubicBezTo>
                  <a:cubicBezTo>
                    <a:pt x="553" y="334"/>
                    <a:pt x="552" y="333"/>
                    <a:pt x="550" y="333"/>
                  </a:cubicBezTo>
                  <a:cubicBezTo>
                    <a:pt x="548" y="333"/>
                    <a:pt x="547" y="330"/>
                    <a:pt x="544" y="330"/>
                  </a:cubicBezTo>
                  <a:cubicBezTo>
                    <a:pt x="541" y="330"/>
                    <a:pt x="538" y="332"/>
                    <a:pt x="536" y="333"/>
                  </a:cubicBezTo>
                  <a:cubicBezTo>
                    <a:pt x="535" y="333"/>
                    <a:pt x="530" y="330"/>
                    <a:pt x="529" y="331"/>
                  </a:cubicBezTo>
                  <a:cubicBezTo>
                    <a:pt x="527" y="333"/>
                    <a:pt x="527" y="331"/>
                    <a:pt x="522" y="329"/>
                  </a:cubicBezTo>
                  <a:cubicBezTo>
                    <a:pt x="518" y="328"/>
                    <a:pt x="512" y="328"/>
                    <a:pt x="512" y="329"/>
                  </a:cubicBezTo>
                  <a:cubicBezTo>
                    <a:pt x="511" y="331"/>
                    <a:pt x="508" y="331"/>
                    <a:pt x="508" y="335"/>
                  </a:cubicBezTo>
                  <a:cubicBezTo>
                    <a:pt x="509" y="339"/>
                    <a:pt x="513" y="338"/>
                    <a:pt x="514" y="341"/>
                  </a:cubicBezTo>
                  <a:cubicBezTo>
                    <a:pt x="514" y="343"/>
                    <a:pt x="512" y="342"/>
                    <a:pt x="512" y="345"/>
                  </a:cubicBezTo>
                  <a:cubicBezTo>
                    <a:pt x="511" y="347"/>
                    <a:pt x="509" y="347"/>
                    <a:pt x="509" y="348"/>
                  </a:cubicBezTo>
                  <a:cubicBezTo>
                    <a:pt x="509" y="350"/>
                    <a:pt x="511" y="350"/>
                    <a:pt x="512" y="353"/>
                  </a:cubicBezTo>
                  <a:cubicBezTo>
                    <a:pt x="512" y="356"/>
                    <a:pt x="514" y="356"/>
                    <a:pt x="515" y="360"/>
                  </a:cubicBezTo>
                  <a:cubicBezTo>
                    <a:pt x="515" y="364"/>
                    <a:pt x="513" y="364"/>
                    <a:pt x="512" y="364"/>
                  </a:cubicBezTo>
                  <a:cubicBezTo>
                    <a:pt x="510" y="365"/>
                    <a:pt x="512" y="367"/>
                    <a:pt x="509" y="370"/>
                  </a:cubicBezTo>
                  <a:cubicBezTo>
                    <a:pt x="507" y="372"/>
                    <a:pt x="505" y="376"/>
                    <a:pt x="507" y="377"/>
                  </a:cubicBezTo>
                  <a:cubicBezTo>
                    <a:pt x="509" y="379"/>
                    <a:pt x="516" y="382"/>
                    <a:pt x="519" y="387"/>
                  </a:cubicBezTo>
                  <a:cubicBezTo>
                    <a:pt x="522" y="392"/>
                    <a:pt x="521" y="399"/>
                    <a:pt x="520" y="405"/>
                  </a:cubicBezTo>
                  <a:cubicBezTo>
                    <a:pt x="520" y="410"/>
                    <a:pt x="514" y="411"/>
                    <a:pt x="509" y="416"/>
                  </a:cubicBezTo>
                  <a:cubicBezTo>
                    <a:pt x="505" y="420"/>
                    <a:pt x="500" y="420"/>
                    <a:pt x="498" y="420"/>
                  </a:cubicBezTo>
                  <a:cubicBezTo>
                    <a:pt x="496" y="420"/>
                    <a:pt x="497" y="424"/>
                    <a:pt x="500" y="428"/>
                  </a:cubicBezTo>
                  <a:cubicBezTo>
                    <a:pt x="503" y="431"/>
                    <a:pt x="501" y="432"/>
                    <a:pt x="502" y="436"/>
                  </a:cubicBezTo>
                  <a:cubicBezTo>
                    <a:pt x="504" y="439"/>
                    <a:pt x="502" y="442"/>
                    <a:pt x="504" y="445"/>
                  </a:cubicBezTo>
                  <a:cubicBezTo>
                    <a:pt x="507" y="449"/>
                    <a:pt x="505" y="450"/>
                    <a:pt x="503" y="452"/>
                  </a:cubicBezTo>
                  <a:cubicBezTo>
                    <a:pt x="500" y="455"/>
                    <a:pt x="504" y="453"/>
                    <a:pt x="504" y="456"/>
                  </a:cubicBezTo>
                  <a:cubicBezTo>
                    <a:pt x="504" y="459"/>
                    <a:pt x="503" y="458"/>
                    <a:pt x="500" y="456"/>
                  </a:cubicBezTo>
                  <a:cubicBezTo>
                    <a:pt x="498" y="454"/>
                    <a:pt x="496" y="459"/>
                    <a:pt x="496" y="461"/>
                  </a:cubicBezTo>
                  <a:cubicBezTo>
                    <a:pt x="496" y="463"/>
                    <a:pt x="490" y="458"/>
                    <a:pt x="489" y="458"/>
                  </a:cubicBezTo>
                  <a:cubicBezTo>
                    <a:pt x="488" y="459"/>
                    <a:pt x="489" y="455"/>
                    <a:pt x="486" y="453"/>
                  </a:cubicBezTo>
                  <a:cubicBezTo>
                    <a:pt x="483" y="450"/>
                    <a:pt x="481" y="450"/>
                    <a:pt x="481" y="447"/>
                  </a:cubicBezTo>
                  <a:cubicBezTo>
                    <a:pt x="481" y="445"/>
                    <a:pt x="475" y="443"/>
                    <a:pt x="475" y="440"/>
                  </a:cubicBezTo>
                  <a:cubicBezTo>
                    <a:pt x="475" y="437"/>
                    <a:pt x="476" y="430"/>
                    <a:pt x="474" y="428"/>
                  </a:cubicBezTo>
                  <a:cubicBezTo>
                    <a:pt x="473" y="426"/>
                    <a:pt x="474" y="423"/>
                    <a:pt x="475" y="422"/>
                  </a:cubicBezTo>
                  <a:cubicBezTo>
                    <a:pt x="476" y="420"/>
                    <a:pt x="474" y="417"/>
                    <a:pt x="471" y="417"/>
                  </a:cubicBezTo>
                  <a:cubicBezTo>
                    <a:pt x="468" y="417"/>
                    <a:pt x="463" y="415"/>
                    <a:pt x="459" y="416"/>
                  </a:cubicBezTo>
                  <a:cubicBezTo>
                    <a:pt x="454" y="416"/>
                    <a:pt x="452" y="415"/>
                    <a:pt x="450" y="414"/>
                  </a:cubicBezTo>
                  <a:cubicBezTo>
                    <a:pt x="449" y="413"/>
                    <a:pt x="445" y="410"/>
                    <a:pt x="439" y="409"/>
                  </a:cubicBezTo>
                  <a:cubicBezTo>
                    <a:pt x="434" y="407"/>
                    <a:pt x="431" y="405"/>
                    <a:pt x="431" y="403"/>
                  </a:cubicBezTo>
                  <a:cubicBezTo>
                    <a:pt x="430" y="401"/>
                    <a:pt x="425" y="400"/>
                    <a:pt x="423" y="399"/>
                  </a:cubicBezTo>
                  <a:cubicBezTo>
                    <a:pt x="422" y="397"/>
                    <a:pt x="417" y="396"/>
                    <a:pt x="415" y="396"/>
                  </a:cubicBezTo>
                  <a:cubicBezTo>
                    <a:pt x="413" y="397"/>
                    <a:pt x="407" y="392"/>
                    <a:pt x="404" y="392"/>
                  </a:cubicBezTo>
                  <a:cubicBezTo>
                    <a:pt x="401" y="392"/>
                    <a:pt x="393" y="395"/>
                    <a:pt x="392" y="396"/>
                  </a:cubicBezTo>
                  <a:cubicBezTo>
                    <a:pt x="391" y="396"/>
                    <a:pt x="392" y="393"/>
                    <a:pt x="393" y="392"/>
                  </a:cubicBezTo>
                  <a:cubicBezTo>
                    <a:pt x="394" y="390"/>
                    <a:pt x="390" y="385"/>
                    <a:pt x="390" y="382"/>
                  </a:cubicBezTo>
                  <a:cubicBezTo>
                    <a:pt x="389" y="378"/>
                    <a:pt x="387" y="374"/>
                    <a:pt x="384" y="375"/>
                  </a:cubicBezTo>
                  <a:cubicBezTo>
                    <a:pt x="380" y="375"/>
                    <a:pt x="376" y="373"/>
                    <a:pt x="375" y="372"/>
                  </a:cubicBezTo>
                  <a:cubicBezTo>
                    <a:pt x="374" y="372"/>
                    <a:pt x="374" y="362"/>
                    <a:pt x="374" y="357"/>
                  </a:cubicBezTo>
                  <a:cubicBezTo>
                    <a:pt x="375" y="353"/>
                    <a:pt x="380" y="347"/>
                    <a:pt x="380" y="344"/>
                  </a:cubicBezTo>
                  <a:cubicBezTo>
                    <a:pt x="380" y="341"/>
                    <a:pt x="383" y="340"/>
                    <a:pt x="386" y="339"/>
                  </a:cubicBezTo>
                  <a:cubicBezTo>
                    <a:pt x="388" y="339"/>
                    <a:pt x="386" y="333"/>
                    <a:pt x="389" y="333"/>
                  </a:cubicBezTo>
                  <a:cubicBezTo>
                    <a:pt x="392" y="333"/>
                    <a:pt x="392" y="332"/>
                    <a:pt x="392" y="329"/>
                  </a:cubicBezTo>
                  <a:cubicBezTo>
                    <a:pt x="393" y="327"/>
                    <a:pt x="396" y="329"/>
                    <a:pt x="394" y="327"/>
                  </a:cubicBezTo>
                  <a:cubicBezTo>
                    <a:pt x="392" y="325"/>
                    <a:pt x="394" y="325"/>
                    <a:pt x="398" y="325"/>
                  </a:cubicBezTo>
                  <a:cubicBezTo>
                    <a:pt x="402" y="325"/>
                    <a:pt x="408" y="323"/>
                    <a:pt x="407" y="319"/>
                  </a:cubicBezTo>
                  <a:cubicBezTo>
                    <a:pt x="406" y="315"/>
                    <a:pt x="396" y="318"/>
                    <a:pt x="396" y="315"/>
                  </a:cubicBezTo>
                  <a:cubicBezTo>
                    <a:pt x="396" y="311"/>
                    <a:pt x="382" y="311"/>
                    <a:pt x="383" y="309"/>
                  </a:cubicBezTo>
                  <a:cubicBezTo>
                    <a:pt x="384" y="307"/>
                    <a:pt x="397" y="311"/>
                    <a:pt x="401" y="312"/>
                  </a:cubicBezTo>
                  <a:cubicBezTo>
                    <a:pt x="406" y="314"/>
                    <a:pt x="407" y="314"/>
                    <a:pt x="411" y="314"/>
                  </a:cubicBezTo>
                  <a:cubicBezTo>
                    <a:pt x="415" y="314"/>
                    <a:pt x="412" y="309"/>
                    <a:pt x="413" y="307"/>
                  </a:cubicBezTo>
                  <a:cubicBezTo>
                    <a:pt x="413" y="305"/>
                    <a:pt x="421" y="310"/>
                    <a:pt x="425" y="309"/>
                  </a:cubicBezTo>
                  <a:cubicBezTo>
                    <a:pt x="429" y="308"/>
                    <a:pt x="433" y="299"/>
                    <a:pt x="436" y="297"/>
                  </a:cubicBezTo>
                  <a:cubicBezTo>
                    <a:pt x="440" y="295"/>
                    <a:pt x="436" y="293"/>
                    <a:pt x="430" y="293"/>
                  </a:cubicBezTo>
                  <a:cubicBezTo>
                    <a:pt x="423" y="294"/>
                    <a:pt x="420" y="291"/>
                    <a:pt x="416" y="288"/>
                  </a:cubicBezTo>
                  <a:cubicBezTo>
                    <a:pt x="412" y="286"/>
                    <a:pt x="413" y="284"/>
                    <a:pt x="417" y="284"/>
                  </a:cubicBezTo>
                  <a:cubicBezTo>
                    <a:pt x="420" y="284"/>
                    <a:pt x="429" y="292"/>
                    <a:pt x="433" y="292"/>
                  </a:cubicBezTo>
                  <a:cubicBezTo>
                    <a:pt x="436" y="292"/>
                    <a:pt x="442" y="285"/>
                    <a:pt x="445" y="283"/>
                  </a:cubicBezTo>
                  <a:cubicBezTo>
                    <a:pt x="448" y="281"/>
                    <a:pt x="442" y="280"/>
                    <a:pt x="440" y="278"/>
                  </a:cubicBezTo>
                  <a:cubicBezTo>
                    <a:pt x="438" y="277"/>
                    <a:pt x="443" y="276"/>
                    <a:pt x="446" y="276"/>
                  </a:cubicBezTo>
                  <a:cubicBezTo>
                    <a:pt x="449" y="276"/>
                    <a:pt x="450" y="278"/>
                    <a:pt x="451" y="280"/>
                  </a:cubicBezTo>
                  <a:cubicBezTo>
                    <a:pt x="453" y="281"/>
                    <a:pt x="458" y="279"/>
                    <a:pt x="460" y="279"/>
                  </a:cubicBezTo>
                  <a:cubicBezTo>
                    <a:pt x="463" y="279"/>
                    <a:pt x="460" y="275"/>
                    <a:pt x="456" y="273"/>
                  </a:cubicBezTo>
                  <a:cubicBezTo>
                    <a:pt x="451" y="271"/>
                    <a:pt x="456" y="268"/>
                    <a:pt x="457" y="271"/>
                  </a:cubicBezTo>
                  <a:cubicBezTo>
                    <a:pt x="458" y="273"/>
                    <a:pt x="461" y="273"/>
                    <a:pt x="463" y="276"/>
                  </a:cubicBezTo>
                  <a:cubicBezTo>
                    <a:pt x="465" y="280"/>
                    <a:pt x="466" y="277"/>
                    <a:pt x="469" y="276"/>
                  </a:cubicBezTo>
                  <a:cubicBezTo>
                    <a:pt x="473" y="275"/>
                    <a:pt x="475" y="272"/>
                    <a:pt x="477" y="270"/>
                  </a:cubicBezTo>
                  <a:cubicBezTo>
                    <a:pt x="479" y="268"/>
                    <a:pt x="479" y="271"/>
                    <a:pt x="481" y="267"/>
                  </a:cubicBezTo>
                  <a:cubicBezTo>
                    <a:pt x="484" y="264"/>
                    <a:pt x="480" y="261"/>
                    <a:pt x="478" y="259"/>
                  </a:cubicBezTo>
                  <a:cubicBezTo>
                    <a:pt x="475" y="256"/>
                    <a:pt x="478" y="254"/>
                    <a:pt x="475" y="253"/>
                  </a:cubicBezTo>
                  <a:cubicBezTo>
                    <a:pt x="472" y="251"/>
                    <a:pt x="471" y="249"/>
                    <a:pt x="475" y="249"/>
                  </a:cubicBezTo>
                  <a:cubicBezTo>
                    <a:pt x="479" y="250"/>
                    <a:pt x="481" y="249"/>
                    <a:pt x="483" y="247"/>
                  </a:cubicBezTo>
                  <a:cubicBezTo>
                    <a:pt x="485" y="244"/>
                    <a:pt x="478" y="244"/>
                    <a:pt x="481" y="242"/>
                  </a:cubicBezTo>
                  <a:cubicBezTo>
                    <a:pt x="484" y="240"/>
                    <a:pt x="481" y="238"/>
                    <a:pt x="478" y="238"/>
                  </a:cubicBezTo>
                  <a:cubicBezTo>
                    <a:pt x="475" y="238"/>
                    <a:pt x="472" y="237"/>
                    <a:pt x="472" y="234"/>
                  </a:cubicBezTo>
                  <a:cubicBezTo>
                    <a:pt x="472" y="231"/>
                    <a:pt x="466" y="233"/>
                    <a:pt x="463" y="231"/>
                  </a:cubicBezTo>
                  <a:cubicBezTo>
                    <a:pt x="460" y="230"/>
                    <a:pt x="452" y="230"/>
                    <a:pt x="450" y="230"/>
                  </a:cubicBezTo>
                  <a:cubicBezTo>
                    <a:pt x="449" y="231"/>
                    <a:pt x="448" y="238"/>
                    <a:pt x="451" y="238"/>
                  </a:cubicBezTo>
                  <a:cubicBezTo>
                    <a:pt x="454" y="238"/>
                    <a:pt x="456" y="241"/>
                    <a:pt x="454" y="242"/>
                  </a:cubicBezTo>
                  <a:cubicBezTo>
                    <a:pt x="451" y="243"/>
                    <a:pt x="454" y="246"/>
                    <a:pt x="452" y="245"/>
                  </a:cubicBezTo>
                  <a:cubicBezTo>
                    <a:pt x="450" y="245"/>
                    <a:pt x="448" y="244"/>
                    <a:pt x="447" y="249"/>
                  </a:cubicBezTo>
                  <a:cubicBezTo>
                    <a:pt x="446" y="254"/>
                    <a:pt x="446" y="255"/>
                    <a:pt x="443" y="257"/>
                  </a:cubicBezTo>
                  <a:cubicBezTo>
                    <a:pt x="440" y="259"/>
                    <a:pt x="442" y="252"/>
                    <a:pt x="440" y="252"/>
                  </a:cubicBezTo>
                  <a:cubicBezTo>
                    <a:pt x="437" y="252"/>
                    <a:pt x="436" y="258"/>
                    <a:pt x="438" y="258"/>
                  </a:cubicBezTo>
                  <a:cubicBezTo>
                    <a:pt x="441" y="259"/>
                    <a:pt x="441" y="261"/>
                    <a:pt x="441" y="263"/>
                  </a:cubicBezTo>
                  <a:cubicBezTo>
                    <a:pt x="442" y="266"/>
                    <a:pt x="438" y="264"/>
                    <a:pt x="436" y="267"/>
                  </a:cubicBezTo>
                  <a:cubicBezTo>
                    <a:pt x="434" y="270"/>
                    <a:pt x="434" y="266"/>
                    <a:pt x="431" y="264"/>
                  </a:cubicBezTo>
                  <a:cubicBezTo>
                    <a:pt x="429" y="262"/>
                    <a:pt x="426" y="258"/>
                    <a:pt x="426" y="255"/>
                  </a:cubicBezTo>
                  <a:cubicBezTo>
                    <a:pt x="426" y="253"/>
                    <a:pt x="427" y="252"/>
                    <a:pt x="429" y="252"/>
                  </a:cubicBezTo>
                  <a:cubicBezTo>
                    <a:pt x="431" y="251"/>
                    <a:pt x="429" y="250"/>
                    <a:pt x="429" y="246"/>
                  </a:cubicBezTo>
                  <a:cubicBezTo>
                    <a:pt x="429" y="243"/>
                    <a:pt x="427" y="244"/>
                    <a:pt x="424" y="241"/>
                  </a:cubicBezTo>
                  <a:cubicBezTo>
                    <a:pt x="421" y="237"/>
                    <a:pt x="418" y="237"/>
                    <a:pt x="416" y="239"/>
                  </a:cubicBezTo>
                  <a:cubicBezTo>
                    <a:pt x="415" y="241"/>
                    <a:pt x="416" y="244"/>
                    <a:pt x="413" y="245"/>
                  </a:cubicBezTo>
                  <a:cubicBezTo>
                    <a:pt x="411" y="246"/>
                    <a:pt x="412" y="251"/>
                    <a:pt x="410" y="251"/>
                  </a:cubicBezTo>
                  <a:cubicBezTo>
                    <a:pt x="408" y="252"/>
                    <a:pt x="409" y="242"/>
                    <a:pt x="407" y="242"/>
                  </a:cubicBezTo>
                  <a:cubicBezTo>
                    <a:pt x="405" y="241"/>
                    <a:pt x="405" y="239"/>
                    <a:pt x="408" y="238"/>
                  </a:cubicBezTo>
                  <a:cubicBezTo>
                    <a:pt x="411" y="238"/>
                    <a:pt x="412" y="235"/>
                    <a:pt x="410" y="235"/>
                  </a:cubicBezTo>
                  <a:cubicBezTo>
                    <a:pt x="408" y="235"/>
                    <a:pt x="404" y="232"/>
                    <a:pt x="402" y="232"/>
                  </a:cubicBezTo>
                  <a:cubicBezTo>
                    <a:pt x="400" y="231"/>
                    <a:pt x="398" y="235"/>
                    <a:pt x="396" y="233"/>
                  </a:cubicBezTo>
                  <a:cubicBezTo>
                    <a:pt x="394" y="232"/>
                    <a:pt x="396" y="228"/>
                    <a:pt x="396" y="226"/>
                  </a:cubicBezTo>
                  <a:cubicBezTo>
                    <a:pt x="397" y="224"/>
                    <a:pt x="399" y="227"/>
                    <a:pt x="401" y="225"/>
                  </a:cubicBezTo>
                  <a:cubicBezTo>
                    <a:pt x="403" y="222"/>
                    <a:pt x="396" y="222"/>
                    <a:pt x="396" y="220"/>
                  </a:cubicBezTo>
                  <a:cubicBezTo>
                    <a:pt x="396" y="217"/>
                    <a:pt x="391" y="216"/>
                    <a:pt x="389" y="215"/>
                  </a:cubicBezTo>
                  <a:cubicBezTo>
                    <a:pt x="387" y="214"/>
                    <a:pt x="390" y="210"/>
                    <a:pt x="389" y="208"/>
                  </a:cubicBezTo>
                  <a:cubicBezTo>
                    <a:pt x="388" y="206"/>
                    <a:pt x="382" y="201"/>
                    <a:pt x="379" y="201"/>
                  </a:cubicBezTo>
                  <a:cubicBezTo>
                    <a:pt x="376" y="202"/>
                    <a:pt x="375" y="197"/>
                    <a:pt x="377" y="198"/>
                  </a:cubicBezTo>
                  <a:cubicBezTo>
                    <a:pt x="379" y="198"/>
                    <a:pt x="380" y="197"/>
                    <a:pt x="383" y="193"/>
                  </a:cubicBezTo>
                  <a:cubicBezTo>
                    <a:pt x="386" y="190"/>
                    <a:pt x="386" y="189"/>
                    <a:pt x="384" y="188"/>
                  </a:cubicBezTo>
                  <a:cubicBezTo>
                    <a:pt x="382" y="187"/>
                    <a:pt x="381" y="185"/>
                    <a:pt x="385" y="185"/>
                  </a:cubicBezTo>
                  <a:cubicBezTo>
                    <a:pt x="388" y="186"/>
                    <a:pt x="395" y="188"/>
                    <a:pt x="397" y="186"/>
                  </a:cubicBezTo>
                  <a:cubicBezTo>
                    <a:pt x="399" y="185"/>
                    <a:pt x="406" y="174"/>
                    <a:pt x="409" y="171"/>
                  </a:cubicBezTo>
                  <a:cubicBezTo>
                    <a:pt x="411" y="167"/>
                    <a:pt x="407" y="166"/>
                    <a:pt x="400" y="167"/>
                  </a:cubicBezTo>
                  <a:cubicBezTo>
                    <a:pt x="394" y="168"/>
                    <a:pt x="392" y="165"/>
                    <a:pt x="387" y="164"/>
                  </a:cubicBezTo>
                  <a:cubicBezTo>
                    <a:pt x="382" y="164"/>
                    <a:pt x="372" y="165"/>
                    <a:pt x="370" y="167"/>
                  </a:cubicBezTo>
                  <a:cubicBezTo>
                    <a:pt x="369" y="168"/>
                    <a:pt x="373" y="170"/>
                    <a:pt x="372" y="172"/>
                  </a:cubicBezTo>
                  <a:cubicBezTo>
                    <a:pt x="372" y="173"/>
                    <a:pt x="369" y="170"/>
                    <a:pt x="367" y="171"/>
                  </a:cubicBezTo>
                  <a:cubicBezTo>
                    <a:pt x="366" y="172"/>
                    <a:pt x="368" y="174"/>
                    <a:pt x="367" y="180"/>
                  </a:cubicBezTo>
                  <a:cubicBezTo>
                    <a:pt x="367" y="187"/>
                    <a:pt x="369" y="187"/>
                    <a:pt x="370" y="189"/>
                  </a:cubicBezTo>
                  <a:cubicBezTo>
                    <a:pt x="372" y="192"/>
                    <a:pt x="372" y="195"/>
                    <a:pt x="372" y="199"/>
                  </a:cubicBezTo>
                  <a:cubicBezTo>
                    <a:pt x="372" y="203"/>
                    <a:pt x="368" y="202"/>
                    <a:pt x="367" y="203"/>
                  </a:cubicBezTo>
                  <a:cubicBezTo>
                    <a:pt x="366" y="204"/>
                    <a:pt x="370" y="206"/>
                    <a:pt x="369" y="208"/>
                  </a:cubicBezTo>
                  <a:cubicBezTo>
                    <a:pt x="369" y="211"/>
                    <a:pt x="365" y="207"/>
                    <a:pt x="363" y="207"/>
                  </a:cubicBezTo>
                  <a:cubicBezTo>
                    <a:pt x="361" y="208"/>
                    <a:pt x="359" y="214"/>
                    <a:pt x="361" y="216"/>
                  </a:cubicBezTo>
                  <a:cubicBezTo>
                    <a:pt x="363" y="218"/>
                    <a:pt x="364" y="218"/>
                    <a:pt x="362" y="220"/>
                  </a:cubicBezTo>
                  <a:cubicBezTo>
                    <a:pt x="361" y="222"/>
                    <a:pt x="359" y="226"/>
                    <a:pt x="363" y="229"/>
                  </a:cubicBezTo>
                  <a:cubicBezTo>
                    <a:pt x="367" y="232"/>
                    <a:pt x="375" y="232"/>
                    <a:pt x="379" y="235"/>
                  </a:cubicBezTo>
                  <a:cubicBezTo>
                    <a:pt x="383" y="237"/>
                    <a:pt x="377" y="236"/>
                    <a:pt x="379" y="239"/>
                  </a:cubicBezTo>
                  <a:cubicBezTo>
                    <a:pt x="381" y="242"/>
                    <a:pt x="376" y="243"/>
                    <a:pt x="377" y="245"/>
                  </a:cubicBezTo>
                  <a:cubicBezTo>
                    <a:pt x="377" y="248"/>
                    <a:pt x="378" y="246"/>
                    <a:pt x="380" y="242"/>
                  </a:cubicBezTo>
                  <a:cubicBezTo>
                    <a:pt x="383" y="239"/>
                    <a:pt x="384" y="244"/>
                    <a:pt x="384" y="247"/>
                  </a:cubicBezTo>
                  <a:cubicBezTo>
                    <a:pt x="384" y="250"/>
                    <a:pt x="381" y="248"/>
                    <a:pt x="379" y="252"/>
                  </a:cubicBezTo>
                  <a:cubicBezTo>
                    <a:pt x="376" y="255"/>
                    <a:pt x="374" y="256"/>
                    <a:pt x="371" y="255"/>
                  </a:cubicBezTo>
                  <a:cubicBezTo>
                    <a:pt x="367" y="254"/>
                    <a:pt x="369" y="260"/>
                    <a:pt x="371" y="263"/>
                  </a:cubicBezTo>
                  <a:cubicBezTo>
                    <a:pt x="372" y="266"/>
                    <a:pt x="370" y="267"/>
                    <a:pt x="366" y="266"/>
                  </a:cubicBezTo>
                  <a:cubicBezTo>
                    <a:pt x="362" y="265"/>
                    <a:pt x="360" y="262"/>
                    <a:pt x="362" y="259"/>
                  </a:cubicBezTo>
                  <a:cubicBezTo>
                    <a:pt x="364" y="256"/>
                    <a:pt x="366" y="253"/>
                    <a:pt x="363" y="253"/>
                  </a:cubicBezTo>
                  <a:cubicBezTo>
                    <a:pt x="361" y="253"/>
                    <a:pt x="356" y="253"/>
                    <a:pt x="354" y="250"/>
                  </a:cubicBezTo>
                  <a:cubicBezTo>
                    <a:pt x="352" y="248"/>
                    <a:pt x="355" y="249"/>
                    <a:pt x="360" y="249"/>
                  </a:cubicBezTo>
                  <a:cubicBezTo>
                    <a:pt x="365" y="250"/>
                    <a:pt x="361" y="246"/>
                    <a:pt x="364" y="246"/>
                  </a:cubicBezTo>
                  <a:cubicBezTo>
                    <a:pt x="368" y="246"/>
                    <a:pt x="370" y="248"/>
                    <a:pt x="373" y="245"/>
                  </a:cubicBezTo>
                  <a:cubicBezTo>
                    <a:pt x="376" y="243"/>
                    <a:pt x="371" y="238"/>
                    <a:pt x="369" y="239"/>
                  </a:cubicBezTo>
                  <a:cubicBezTo>
                    <a:pt x="366" y="239"/>
                    <a:pt x="362" y="241"/>
                    <a:pt x="362" y="238"/>
                  </a:cubicBezTo>
                  <a:cubicBezTo>
                    <a:pt x="362" y="236"/>
                    <a:pt x="367" y="237"/>
                    <a:pt x="369" y="237"/>
                  </a:cubicBezTo>
                  <a:cubicBezTo>
                    <a:pt x="371" y="236"/>
                    <a:pt x="368" y="233"/>
                    <a:pt x="364" y="234"/>
                  </a:cubicBezTo>
                  <a:cubicBezTo>
                    <a:pt x="361" y="235"/>
                    <a:pt x="358" y="235"/>
                    <a:pt x="355" y="232"/>
                  </a:cubicBezTo>
                  <a:cubicBezTo>
                    <a:pt x="352" y="229"/>
                    <a:pt x="347" y="227"/>
                    <a:pt x="346" y="234"/>
                  </a:cubicBezTo>
                  <a:cubicBezTo>
                    <a:pt x="345" y="241"/>
                    <a:pt x="340" y="237"/>
                    <a:pt x="338" y="240"/>
                  </a:cubicBezTo>
                  <a:cubicBezTo>
                    <a:pt x="336" y="242"/>
                    <a:pt x="340" y="244"/>
                    <a:pt x="345" y="244"/>
                  </a:cubicBezTo>
                  <a:cubicBezTo>
                    <a:pt x="350" y="244"/>
                    <a:pt x="353" y="248"/>
                    <a:pt x="351" y="248"/>
                  </a:cubicBezTo>
                  <a:cubicBezTo>
                    <a:pt x="349" y="248"/>
                    <a:pt x="350" y="252"/>
                    <a:pt x="347" y="250"/>
                  </a:cubicBezTo>
                  <a:cubicBezTo>
                    <a:pt x="345" y="249"/>
                    <a:pt x="342" y="250"/>
                    <a:pt x="344" y="253"/>
                  </a:cubicBezTo>
                  <a:cubicBezTo>
                    <a:pt x="346" y="255"/>
                    <a:pt x="343" y="256"/>
                    <a:pt x="344" y="258"/>
                  </a:cubicBezTo>
                  <a:cubicBezTo>
                    <a:pt x="344" y="260"/>
                    <a:pt x="340" y="258"/>
                    <a:pt x="336" y="258"/>
                  </a:cubicBezTo>
                  <a:cubicBezTo>
                    <a:pt x="332" y="257"/>
                    <a:pt x="325" y="259"/>
                    <a:pt x="320" y="260"/>
                  </a:cubicBezTo>
                  <a:cubicBezTo>
                    <a:pt x="315" y="261"/>
                    <a:pt x="310" y="259"/>
                    <a:pt x="308" y="257"/>
                  </a:cubicBezTo>
                  <a:cubicBezTo>
                    <a:pt x="306" y="254"/>
                    <a:pt x="303" y="255"/>
                    <a:pt x="299" y="255"/>
                  </a:cubicBezTo>
                  <a:cubicBezTo>
                    <a:pt x="296" y="255"/>
                    <a:pt x="297" y="251"/>
                    <a:pt x="292" y="251"/>
                  </a:cubicBezTo>
                  <a:cubicBezTo>
                    <a:pt x="287" y="251"/>
                    <a:pt x="288" y="247"/>
                    <a:pt x="288" y="245"/>
                  </a:cubicBezTo>
                  <a:cubicBezTo>
                    <a:pt x="287" y="242"/>
                    <a:pt x="278" y="243"/>
                    <a:pt x="275" y="245"/>
                  </a:cubicBezTo>
                  <a:cubicBezTo>
                    <a:pt x="271" y="247"/>
                    <a:pt x="265" y="246"/>
                    <a:pt x="263" y="250"/>
                  </a:cubicBezTo>
                  <a:cubicBezTo>
                    <a:pt x="261" y="254"/>
                    <a:pt x="265" y="254"/>
                    <a:pt x="267" y="254"/>
                  </a:cubicBezTo>
                  <a:cubicBezTo>
                    <a:pt x="269" y="254"/>
                    <a:pt x="269" y="250"/>
                    <a:pt x="274" y="251"/>
                  </a:cubicBezTo>
                  <a:cubicBezTo>
                    <a:pt x="279" y="252"/>
                    <a:pt x="283" y="246"/>
                    <a:pt x="285" y="248"/>
                  </a:cubicBezTo>
                  <a:cubicBezTo>
                    <a:pt x="287" y="250"/>
                    <a:pt x="276" y="254"/>
                    <a:pt x="272" y="255"/>
                  </a:cubicBezTo>
                  <a:cubicBezTo>
                    <a:pt x="267" y="256"/>
                    <a:pt x="268" y="260"/>
                    <a:pt x="272" y="266"/>
                  </a:cubicBezTo>
                  <a:cubicBezTo>
                    <a:pt x="277" y="273"/>
                    <a:pt x="270" y="269"/>
                    <a:pt x="270" y="272"/>
                  </a:cubicBezTo>
                  <a:cubicBezTo>
                    <a:pt x="270" y="275"/>
                    <a:pt x="262" y="271"/>
                    <a:pt x="265" y="270"/>
                  </a:cubicBezTo>
                  <a:cubicBezTo>
                    <a:pt x="269" y="269"/>
                    <a:pt x="267" y="266"/>
                    <a:pt x="265" y="264"/>
                  </a:cubicBezTo>
                  <a:cubicBezTo>
                    <a:pt x="262" y="261"/>
                    <a:pt x="260" y="264"/>
                    <a:pt x="260" y="261"/>
                  </a:cubicBezTo>
                  <a:cubicBezTo>
                    <a:pt x="261" y="259"/>
                    <a:pt x="258" y="261"/>
                    <a:pt x="255" y="259"/>
                  </a:cubicBezTo>
                  <a:cubicBezTo>
                    <a:pt x="253" y="257"/>
                    <a:pt x="251" y="256"/>
                    <a:pt x="248" y="258"/>
                  </a:cubicBezTo>
                  <a:cubicBezTo>
                    <a:pt x="245" y="259"/>
                    <a:pt x="241" y="259"/>
                    <a:pt x="233" y="260"/>
                  </a:cubicBezTo>
                  <a:cubicBezTo>
                    <a:pt x="226" y="261"/>
                    <a:pt x="212" y="261"/>
                    <a:pt x="209" y="259"/>
                  </a:cubicBezTo>
                  <a:cubicBezTo>
                    <a:pt x="207" y="256"/>
                    <a:pt x="216" y="252"/>
                    <a:pt x="219" y="252"/>
                  </a:cubicBezTo>
                  <a:cubicBezTo>
                    <a:pt x="221" y="253"/>
                    <a:pt x="220" y="249"/>
                    <a:pt x="216" y="246"/>
                  </a:cubicBezTo>
                  <a:cubicBezTo>
                    <a:pt x="211" y="243"/>
                    <a:pt x="202" y="241"/>
                    <a:pt x="202" y="243"/>
                  </a:cubicBezTo>
                  <a:cubicBezTo>
                    <a:pt x="203" y="245"/>
                    <a:pt x="197" y="243"/>
                    <a:pt x="191" y="242"/>
                  </a:cubicBezTo>
                  <a:cubicBezTo>
                    <a:pt x="184" y="241"/>
                    <a:pt x="183" y="238"/>
                    <a:pt x="179" y="238"/>
                  </a:cubicBezTo>
                  <a:cubicBezTo>
                    <a:pt x="175" y="238"/>
                    <a:pt x="168" y="237"/>
                    <a:pt x="163" y="233"/>
                  </a:cubicBezTo>
                  <a:cubicBezTo>
                    <a:pt x="158" y="229"/>
                    <a:pt x="146" y="230"/>
                    <a:pt x="145" y="234"/>
                  </a:cubicBezTo>
                  <a:cubicBezTo>
                    <a:pt x="144" y="237"/>
                    <a:pt x="140" y="237"/>
                    <a:pt x="136" y="237"/>
                  </a:cubicBezTo>
                  <a:cubicBezTo>
                    <a:pt x="132" y="237"/>
                    <a:pt x="138" y="233"/>
                    <a:pt x="136" y="232"/>
                  </a:cubicBezTo>
                  <a:cubicBezTo>
                    <a:pt x="134" y="231"/>
                    <a:pt x="136" y="226"/>
                    <a:pt x="133" y="226"/>
                  </a:cubicBezTo>
                  <a:cubicBezTo>
                    <a:pt x="131" y="225"/>
                    <a:pt x="128" y="237"/>
                    <a:pt x="123" y="237"/>
                  </a:cubicBezTo>
                  <a:cubicBezTo>
                    <a:pt x="117" y="237"/>
                    <a:pt x="115" y="224"/>
                    <a:pt x="110" y="221"/>
                  </a:cubicBezTo>
                  <a:cubicBezTo>
                    <a:pt x="106" y="218"/>
                    <a:pt x="102" y="217"/>
                    <a:pt x="106" y="222"/>
                  </a:cubicBezTo>
                  <a:cubicBezTo>
                    <a:pt x="109" y="227"/>
                    <a:pt x="102" y="224"/>
                    <a:pt x="103" y="227"/>
                  </a:cubicBezTo>
                  <a:cubicBezTo>
                    <a:pt x="103" y="230"/>
                    <a:pt x="97" y="234"/>
                    <a:pt x="97" y="232"/>
                  </a:cubicBezTo>
                  <a:cubicBezTo>
                    <a:pt x="97" y="230"/>
                    <a:pt x="93" y="228"/>
                    <a:pt x="89" y="233"/>
                  </a:cubicBezTo>
                  <a:cubicBezTo>
                    <a:pt x="85" y="238"/>
                    <a:pt x="82" y="238"/>
                    <a:pt x="81" y="236"/>
                  </a:cubicBezTo>
                  <a:cubicBezTo>
                    <a:pt x="81" y="234"/>
                    <a:pt x="68" y="241"/>
                    <a:pt x="69" y="243"/>
                  </a:cubicBezTo>
                  <a:cubicBezTo>
                    <a:pt x="69" y="245"/>
                    <a:pt x="67" y="246"/>
                    <a:pt x="64" y="246"/>
                  </a:cubicBezTo>
                  <a:cubicBezTo>
                    <a:pt x="60" y="246"/>
                    <a:pt x="63" y="243"/>
                    <a:pt x="66" y="242"/>
                  </a:cubicBezTo>
                  <a:cubicBezTo>
                    <a:pt x="69" y="240"/>
                    <a:pt x="77" y="234"/>
                    <a:pt x="81" y="233"/>
                  </a:cubicBezTo>
                  <a:cubicBezTo>
                    <a:pt x="85" y="232"/>
                    <a:pt x="94" y="229"/>
                    <a:pt x="94" y="227"/>
                  </a:cubicBezTo>
                  <a:cubicBezTo>
                    <a:pt x="94" y="225"/>
                    <a:pt x="90" y="226"/>
                    <a:pt x="87" y="226"/>
                  </a:cubicBezTo>
                  <a:cubicBezTo>
                    <a:pt x="84" y="225"/>
                    <a:pt x="79" y="229"/>
                    <a:pt x="74" y="231"/>
                  </a:cubicBezTo>
                  <a:cubicBezTo>
                    <a:pt x="69" y="233"/>
                    <a:pt x="64" y="232"/>
                    <a:pt x="65" y="235"/>
                  </a:cubicBezTo>
                  <a:cubicBezTo>
                    <a:pt x="67" y="238"/>
                    <a:pt x="61" y="235"/>
                    <a:pt x="59" y="237"/>
                  </a:cubicBezTo>
                  <a:cubicBezTo>
                    <a:pt x="58" y="239"/>
                    <a:pt x="56" y="236"/>
                    <a:pt x="58" y="235"/>
                  </a:cubicBezTo>
                  <a:cubicBezTo>
                    <a:pt x="59" y="234"/>
                    <a:pt x="53" y="232"/>
                    <a:pt x="53" y="234"/>
                  </a:cubicBezTo>
                  <a:cubicBezTo>
                    <a:pt x="53" y="235"/>
                    <a:pt x="52" y="236"/>
                    <a:pt x="48" y="236"/>
                  </a:cubicBezTo>
                  <a:cubicBezTo>
                    <a:pt x="44" y="236"/>
                    <a:pt x="39" y="239"/>
                    <a:pt x="42" y="242"/>
                  </a:cubicBezTo>
                  <a:cubicBezTo>
                    <a:pt x="45" y="244"/>
                    <a:pt x="47" y="245"/>
                    <a:pt x="46" y="246"/>
                  </a:cubicBezTo>
                  <a:cubicBezTo>
                    <a:pt x="44" y="248"/>
                    <a:pt x="40" y="242"/>
                    <a:pt x="33" y="243"/>
                  </a:cubicBezTo>
                  <a:cubicBezTo>
                    <a:pt x="27" y="244"/>
                    <a:pt x="15" y="236"/>
                    <a:pt x="15" y="234"/>
                  </a:cubicBezTo>
                  <a:cubicBezTo>
                    <a:pt x="15" y="233"/>
                    <a:pt x="6" y="234"/>
                    <a:pt x="0" y="23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6"/>
                    <a:pt x="3" y="359"/>
                    <a:pt x="4" y="357"/>
                  </a:cubicBezTo>
                  <a:cubicBezTo>
                    <a:pt x="5" y="356"/>
                    <a:pt x="7" y="358"/>
                    <a:pt x="11" y="356"/>
                  </a:cubicBezTo>
                  <a:cubicBezTo>
                    <a:pt x="16" y="354"/>
                    <a:pt x="17" y="358"/>
                    <a:pt x="17" y="360"/>
                  </a:cubicBezTo>
                  <a:cubicBezTo>
                    <a:pt x="17" y="362"/>
                    <a:pt x="23" y="365"/>
                    <a:pt x="25" y="368"/>
                  </a:cubicBezTo>
                  <a:cubicBezTo>
                    <a:pt x="27" y="371"/>
                    <a:pt x="29" y="374"/>
                    <a:pt x="31" y="372"/>
                  </a:cubicBezTo>
                  <a:cubicBezTo>
                    <a:pt x="34" y="370"/>
                    <a:pt x="39" y="369"/>
                    <a:pt x="39" y="366"/>
                  </a:cubicBezTo>
                  <a:cubicBezTo>
                    <a:pt x="39" y="363"/>
                    <a:pt x="50" y="363"/>
                    <a:pt x="50" y="367"/>
                  </a:cubicBezTo>
                  <a:cubicBezTo>
                    <a:pt x="50" y="371"/>
                    <a:pt x="61" y="376"/>
                    <a:pt x="67" y="386"/>
                  </a:cubicBezTo>
                  <a:cubicBezTo>
                    <a:pt x="73" y="397"/>
                    <a:pt x="72" y="400"/>
                    <a:pt x="81" y="403"/>
                  </a:cubicBezTo>
                  <a:cubicBezTo>
                    <a:pt x="90" y="407"/>
                    <a:pt x="90" y="409"/>
                    <a:pt x="89" y="412"/>
                  </a:cubicBezTo>
                  <a:cubicBezTo>
                    <a:pt x="88" y="415"/>
                    <a:pt x="94" y="417"/>
                    <a:pt x="90" y="419"/>
                  </a:cubicBezTo>
                  <a:cubicBezTo>
                    <a:pt x="89" y="420"/>
                    <a:pt x="87" y="422"/>
                    <a:pt x="85" y="423"/>
                  </a:cubicBezTo>
                  <a:cubicBezTo>
                    <a:pt x="85" y="425"/>
                    <a:pt x="87" y="426"/>
                    <a:pt x="88" y="427"/>
                  </a:cubicBezTo>
                  <a:cubicBezTo>
                    <a:pt x="90" y="429"/>
                    <a:pt x="84" y="429"/>
                    <a:pt x="86" y="431"/>
                  </a:cubicBezTo>
                  <a:cubicBezTo>
                    <a:pt x="88" y="432"/>
                    <a:pt x="86" y="435"/>
                    <a:pt x="88" y="437"/>
                  </a:cubicBezTo>
                  <a:cubicBezTo>
                    <a:pt x="89" y="439"/>
                    <a:pt x="93" y="438"/>
                    <a:pt x="95" y="436"/>
                  </a:cubicBezTo>
                  <a:cubicBezTo>
                    <a:pt x="97" y="435"/>
                    <a:pt x="98" y="438"/>
                    <a:pt x="96" y="441"/>
                  </a:cubicBezTo>
                  <a:cubicBezTo>
                    <a:pt x="95" y="444"/>
                    <a:pt x="98" y="446"/>
                    <a:pt x="100" y="444"/>
                  </a:cubicBezTo>
                  <a:cubicBezTo>
                    <a:pt x="101" y="442"/>
                    <a:pt x="105" y="447"/>
                    <a:pt x="106" y="448"/>
                  </a:cubicBezTo>
                  <a:cubicBezTo>
                    <a:pt x="108" y="449"/>
                    <a:pt x="110" y="451"/>
                    <a:pt x="107" y="451"/>
                  </a:cubicBezTo>
                  <a:cubicBezTo>
                    <a:pt x="104" y="451"/>
                    <a:pt x="105" y="456"/>
                    <a:pt x="107" y="456"/>
                  </a:cubicBezTo>
                  <a:cubicBezTo>
                    <a:pt x="109" y="456"/>
                    <a:pt x="108" y="459"/>
                    <a:pt x="108" y="460"/>
                  </a:cubicBezTo>
                  <a:cubicBezTo>
                    <a:pt x="108" y="462"/>
                    <a:pt x="115" y="464"/>
                    <a:pt x="117" y="464"/>
                  </a:cubicBezTo>
                  <a:cubicBezTo>
                    <a:pt x="119" y="463"/>
                    <a:pt x="121" y="465"/>
                    <a:pt x="122" y="467"/>
                  </a:cubicBezTo>
                  <a:cubicBezTo>
                    <a:pt x="123" y="469"/>
                    <a:pt x="128" y="470"/>
                    <a:pt x="129" y="469"/>
                  </a:cubicBezTo>
                  <a:cubicBezTo>
                    <a:pt x="131" y="468"/>
                    <a:pt x="132" y="471"/>
                    <a:pt x="132" y="474"/>
                  </a:cubicBezTo>
                  <a:cubicBezTo>
                    <a:pt x="133" y="476"/>
                    <a:pt x="136" y="475"/>
                    <a:pt x="138" y="475"/>
                  </a:cubicBezTo>
                  <a:cubicBezTo>
                    <a:pt x="141" y="475"/>
                    <a:pt x="142" y="478"/>
                    <a:pt x="143" y="477"/>
                  </a:cubicBezTo>
                  <a:cubicBezTo>
                    <a:pt x="146" y="476"/>
                    <a:pt x="147" y="481"/>
                    <a:pt x="149" y="485"/>
                  </a:cubicBezTo>
                  <a:cubicBezTo>
                    <a:pt x="371" y="484"/>
                    <a:pt x="371" y="484"/>
                    <a:pt x="371" y="484"/>
                  </a:cubicBezTo>
                  <a:cubicBezTo>
                    <a:pt x="371" y="484"/>
                    <a:pt x="371" y="478"/>
                    <a:pt x="374" y="480"/>
                  </a:cubicBezTo>
                  <a:cubicBezTo>
                    <a:pt x="376" y="482"/>
                    <a:pt x="374" y="485"/>
                    <a:pt x="377" y="486"/>
                  </a:cubicBezTo>
                  <a:cubicBezTo>
                    <a:pt x="380" y="487"/>
                    <a:pt x="382" y="489"/>
                    <a:pt x="384" y="488"/>
                  </a:cubicBezTo>
                  <a:cubicBezTo>
                    <a:pt x="386" y="488"/>
                    <a:pt x="389" y="485"/>
                    <a:pt x="391" y="489"/>
                  </a:cubicBezTo>
                  <a:cubicBezTo>
                    <a:pt x="394" y="492"/>
                    <a:pt x="396" y="489"/>
                    <a:pt x="398" y="491"/>
                  </a:cubicBezTo>
                  <a:cubicBezTo>
                    <a:pt x="400" y="493"/>
                    <a:pt x="403" y="495"/>
                    <a:pt x="405" y="493"/>
                  </a:cubicBezTo>
                  <a:cubicBezTo>
                    <a:pt x="407" y="490"/>
                    <a:pt x="413" y="493"/>
                    <a:pt x="417" y="494"/>
                  </a:cubicBezTo>
                  <a:cubicBezTo>
                    <a:pt x="420" y="491"/>
                    <a:pt x="424" y="484"/>
                    <a:pt x="427" y="484"/>
                  </a:cubicBezTo>
                  <a:cubicBezTo>
                    <a:pt x="432" y="484"/>
                    <a:pt x="443" y="485"/>
                    <a:pt x="444" y="491"/>
                  </a:cubicBezTo>
                  <a:cubicBezTo>
                    <a:pt x="445" y="498"/>
                    <a:pt x="452" y="492"/>
                    <a:pt x="453" y="498"/>
                  </a:cubicBezTo>
                  <a:cubicBezTo>
                    <a:pt x="453" y="502"/>
                    <a:pt x="458" y="506"/>
                    <a:pt x="457" y="509"/>
                  </a:cubicBezTo>
                  <a:cubicBezTo>
                    <a:pt x="459" y="510"/>
                    <a:pt x="460" y="511"/>
                    <a:pt x="462" y="512"/>
                  </a:cubicBezTo>
                  <a:cubicBezTo>
                    <a:pt x="464" y="511"/>
                    <a:pt x="470" y="512"/>
                    <a:pt x="474" y="514"/>
                  </a:cubicBezTo>
                  <a:cubicBezTo>
                    <a:pt x="479" y="515"/>
                    <a:pt x="487" y="511"/>
                    <a:pt x="489" y="517"/>
                  </a:cubicBezTo>
                  <a:cubicBezTo>
                    <a:pt x="492" y="524"/>
                    <a:pt x="497" y="528"/>
                    <a:pt x="492" y="529"/>
                  </a:cubicBezTo>
                  <a:cubicBezTo>
                    <a:pt x="487" y="529"/>
                    <a:pt x="481" y="522"/>
                    <a:pt x="482" y="526"/>
                  </a:cubicBezTo>
                  <a:cubicBezTo>
                    <a:pt x="482" y="530"/>
                    <a:pt x="479" y="528"/>
                    <a:pt x="479" y="533"/>
                  </a:cubicBezTo>
                  <a:cubicBezTo>
                    <a:pt x="479" y="539"/>
                    <a:pt x="476" y="546"/>
                    <a:pt x="473" y="546"/>
                  </a:cubicBezTo>
                  <a:cubicBezTo>
                    <a:pt x="473" y="546"/>
                    <a:pt x="473" y="546"/>
                    <a:pt x="473" y="546"/>
                  </a:cubicBezTo>
                  <a:cubicBezTo>
                    <a:pt x="473" y="548"/>
                    <a:pt x="473" y="550"/>
                    <a:pt x="474" y="552"/>
                  </a:cubicBezTo>
                  <a:cubicBezTo>
                    <a:pt x="477" y="550"/>
                    <a:pt x="481" y="547"/>
                    <a:pt x="484" y="547"/>
                  </a:cubicBezTo>
                  <a:cubicBezTo>
                    <a:pt x="490" y="547"/>
                    <a:pt x="491" y="550"/>
                    <a:pt x="495" y="548"/>
                  </a:cubicBezTo>
                  <a:cubicBezTo>
                    <a:pt x="498" y="545"/>
                    <a:pt x="499" y="544"/>
                    <a:pt x="500" y="546"/>
                  </a:cubicBezTo>
                  <a:cubicBezTo>
                    <a:pt x="500" y="546"/>
                    <a:pt x="500" y="547"/>
                    <a:pt x="500" y="547"/>
                  </a:cubicBezTo>
                  <a:cubicBezTo>
                    <a:pt x="501" y="546"/>
                    <a:pt x="502" y="545"/>
                    <a:pt x="502" y="545"/>
                  </a:cubicBezTo>
                  <a:cubicBezTo>
                    <a:pt x="502" y="544"/>
                    <a:pt x="502" y="543"/>
                    <a:pt x="502" y="542"/>
                  </a:cubicBezTo>
                  <a:cubicBezTo>
                    <a:pt x="498" y="542"/>
                    <a:pt x="497" y="542"/>
                    <a:pt x="496" y="540"/>
                  </a:cubicBezTo>
                  <a:cubicBezTo>
                    <a:pt x="494" y="536"/>
                    <a:pt x="507" y="533"/>
                    <a:pt x="512" y="534"/>
                  </a:cubicBezTo>
                  <a:cubicBezTo>
                    <a:pt x="518" y="534"/>
                    <a:pt x="521" y="530"/>
                    <a:pt x="523" y="533"/>
                  </a:cubicBezTo>
                  <a:cubicBezTo>
                    <a:pt x="527" y="530"/>
                    <a:pt x="533" y="525"/>
                    <a:pt x="534" y="525"/>
                  </a:cubicBezTo>
                  <a:cubicBezTo>
                    <a:pt x="536" y="525"/>
                    <a:pt x="562" y="524"/>
                    <a:pt x="562" y="524"/>
                  </a:cubicBezTo>
                  <a:cubicBezTo>
                    <a:pt x="562" y="524"/>
                    <a:pt x="571" y="519"/>
                    <a:pt x="572" y="514"/>
                  </a:cubicBezTo>
                  <a:cubicBezTo>
                    <a:pt x="573" y="509"/>
                    <a:pt x="579" y="497"/>
                    <a:pt x="582" y="500"/>
                  </a:cubicBezTo>
                  <a:cubicBezTo>
                    <a:pt x="585" y="502"/>
                    <a:pt x="592" y="500"/>
                    <a:pt x="593" y="503"/>
                  </a:cubicBezTo>
                  <a:cubicBezTo>
                    <a:pt x="593" y="505"/>
                    <a:pt x="590" y="513"/>
                    <a:pt x="599" y="525"/>
                  </a:cubicBezTo>
                  <a:cubicBezTo>
                    <a:pt x="603" y="523"/>
                    <a:pt x="606" y="521"/>
                    <a:pt x="608" y="522"/>
                  </a:cubicBezTo>
                  <a:cubicBezTo>
                    <a:pt x="611" y="522"/>
                    <a:pt x="616" y="517"/>
                    <a:pt x="617" y="515"/>
                  </a:cubicBezTo>
                  <a:cubicBezTo>
                    <a:pt x="619" y="512"/>
                    <a:pt x="621" y="517"/>
                    <a:pt x="618" y="518"/>
                  </a:cubicBezTo>
                  <a:cubicBezTo>
                    <a:pt x="615" y="519"/>
                    <a:pt x="620" y="521"/>
                    <a:pt x="625" y="521"/>
                  </a:cubicBezTo>
                  <a:cubicBezTo>
                    <a:pt x="630" y="521"/>
                    <a:pt x="623" y="523"/>
                    <a:pt x="619" y="523"/>
                  </a:cubicBezTo>
                  <a:cubicBezTo>
                    <a:pt x="615" y="522"/>
                    <a:pt x="614" y="523"/>
                    <a:pt x="609" y="528"/>
                  </a:cubicBezTo>
                  <a:cubicBezTo>
                    <a:pt x="604" y="533"/>
                    <a:pt x="605" y="534"/>
                    <a:pt x="608" y="537"/>
                  </a:cubicBezTo>
                  <a:cubicBezTo>
                    <a:pt x="611" y="539"/>
                    <a:pt x="614" y="538"/>
                    <a:pt x="618" y="535"/>
                  </a:cubicBezTo>
                  <a:cubicBezTo>
                    <a:pt x="622" y="532"/>
                    <a:pt x="622" y="528"/>
                    <a:pt x="626" y="528"/>
                  </a:cubicBezTo>
                  <a:cubicBezTo>
                    <a:pt x="630" y="529"/>
                    <a:pt x="640" y="525"/>
                    <a:pt x="645" y="523"/>
                  </a:cubicBezTo>
                  <a:cubicBezTo>
                    <a:pt x="649" y="522"/>
                    <a:pt x="646" y="521"/>
                    <a:pt x="646" y="519"/>
                  </a:cubicBezTo>
                  <a:cubicBezTo>
                    <a:pt x="646" y="517"/>
                    <a:pt x="654" y="517"/>
                    <a:pt x="657" y="515"/>
                  </a:cubicBezTo>
                  <a:cubicBezTo>
                    <a:pt x="660" y="513"/>
                    <a:pt x="656" y="512"/>
                    <a:pt x="654" y="512"/>
                  </a:cubicBezTo>
                  <a:close/>
                  <a:moveTo>
                    <a:pt x="190" y="281"/>
                  </a:moveTo>
                  <a:cubicBezTo>
                    <a:pt x="185" y="287"/>
                    <a:pt x="183" y="288"/>
                    <a:pt x="179" y="287"/>
                  </a:cubicBezTo>
                  <a:cubicBezTo>
                    <a:pt x="174" y="286"/>
                    <a:pt x="171" y="288"/>
                    <a:pt x="173" y="290"/>
                  </a:cubicBezTo>
                  <a:cubicBezTo>
                    <a:pt x="176" y="292"/>
                    <a:pt x="176" y="293"/>
                    <a:pt x="171" y="294"/>
                  </a:cubicBezTo>
                  <a:cubicBezTo>
                    <a:pt x="166" y="295"/>
                    <a:pt x="163" y="299"/>
                    <a:pt x="161" y="299"/>
                  </a:cubicBezTo>
                  <a:cubicBezTo>
                    <a:pt x="159" y="298"/>
                    <a:pt x="169" y="291"/>
                    <a:pt x="166" y="289"/>
                  </a:cubicBezTo>
                  <a:cubicBezTo>
                    <a:pt x="164" y="287"/>
                    <a:pt x="157" y="292"/>
                    <a:pt x="157" y="295"/>
                  </a:cubicBezTo>
                  <a:cubicBezTo>
                    <a:pt x="157" y="297"/>
                    <a:pt x="152" y="297"/>
                    <a:pt x="150" y="297"/>
                  </a:cubicBezTo>
                  <a:cubicBezTo>
                    <a:pt x="147" y="297"/>
                    <a:pt x="143" y="294"/>
                    <a:pt x="146" y="294"/>
                  </a:cubicBezTo>
                  <a:cubicBezTo>
                    <a:pt x="149" y="294"/>
                    <a:pt x="147" y="291"/>
                    <a:pt x="151" y="289"/>
                  </a:cubicBezTo>
                  <a:cubicBezTo>
                    <a:pt x="154" y="288"/>
                    <a:pt x="150" y="286"/>
                    <a:pt x="151" y="284"/>
                  </a:cubicBezTo>
                  <a:cubicBezTo>
                    <a:pt x="152" y="283"/>
                    <a:pt x="160" y="286"/>
                    <a:pt x="160" y="283"/>
                  </a:cubicBezTo>
                  <a:cubicBezTo>
                    <a:pt x="160" y="280"/>
                    <a:pt x="152" y="278"/>
                    <a:pt x="150" y="280"/>
                  </a:cubicBezTo>
                  <a:cubicBezTo>
                    <a:pt x="147" y="281"/>
                    <a:pt x="141" y="285"/>
                    <a:pt x="134" y="282"/>
                  </a:cubicBezTo>
                  <a:cubicBezTo>
                    <a:pt x="132" y="281"/>
                    <a:pt x="152" y="279"/>
                    <a:pt x="156" y="276"/>
                  </a:cubicBezTo>
                  <a:cubicBezTo>
                    <a:pt x="159" y="273"/>
                    <a:pt x="174" y="269"/>
                    <a:pt x="175" y="272"/>
                  </a:cubicBezTo>
                  <a:cubicBezTo>
                    <a:pt x="177" y="275"/>
                    <a:pt x="167" y="277"/>
                    <a:pt x="172" y="279"/>
                  </a:cubicBezTo>
                  <a:cubicBezTo>
                    <a:pt x="176" y="282"/>
                    <a:pt x="184" y="280"/>
                    <a:pt x="185" y="277"/>
                  </a:cubicBezTo>
                  <a:cubicBezTo>
                    <a:pt x="187" y="275"/>
                    <a:pt x="194" y="275"/>
                    <a:pt x="190" y="281"/>
                  </a:cubicBezTo>
                  <a:close/>
                  <a:moveTo>
                    <a:pt x="235" y="338"/>
                  </a:moveTo>
                  <a:cubicBezTo>
                    <a:pt x="229" y="343"/>
                    <a:pt x="230" y="342"/>
                    <a:pt x="225" y="343"/>
                  </a:cubicBezTo>
                  <a:cubicBezTo>
                    <a:pt x="220" y="343"/>
                    <a:pt x="224" y="348"/>
                    <a:pt x="218" y="349"/>
                  </a:cubicBezTo>
                  <a:cubicBezTo>
                    <a:pt x="212" y="349"/>
                    <a:pt x="198" y="350"/>
                    <a:pt x="196" y="346"/>
                  </a:cubicBezTo>
                  <a:cubicBezTo>
                    <a:pt x="196" y="345"/>
                    <a:pt x="204" y="346"/>
                    <a:pt x="204" y="344"/>
                  </a:cubicBezTo>
                  <a:cubicBezTo>
                    <a:pt x="205" y="341"/>
                    <a:pt x="207" y="338"/>
                    <a:pt x="211" y="338"/>
                  </a:cubicBezTo>
                  <a:cubicBezTo>
                    <a:pt x="214" y="338"/>
                    <a:pt x="214" y="333"/>
                    <a:pt x="208" y="330"/>
                  </a:cubicBezTo>
                  <a:cubicBezTo>
                    <a:pt x="202" y="327"/>
                    <a:pt x="217" y="325"/>
                    <a:pt x="220" y="330"/>
                  </a:cubicBezTo>
                  <a:cubicBezTo>
                    <a:pt x="223" y="334"/>
                    <a:pt x="229" y="338"/>
                    <a:pt x="232" y="334"/>
                  </a:cubicBezTo>
                  <a:cubicBezTo>
                    <a:pt x="235" y="331"/>
                    <a:pt x="254" y="322"/>
                    <a:pt x="254" y="326"/>
                  </a:cubicBezTo>
                  <a:cubicBezTo>
                    <a:pt x="254" y="331"/>
                    <a:pt x="240" y="333"/>
                    <a:pt x="235" y="338"/>
                  </a:cubicBezTo>
                  <a:close/>
                  <a:moveTo>
                    <a:pt x="359" y="468"/>
                  </a:moveTo>
                  <a:cubicBezTo>
                    <a:pt x="355" y="468"/>
                    <a:pt x="359" y="458"/>
                    <a:pt x="352" y="454"/>
                  </a:cubicBezTo>
                  <a:cubicBezTo>
                    <a:pt x="344" y="449"/>
                    <a:pt x="340" y="440"/>
                    <a:pt x="340" y="436"/>
                  </a:cubicBezTo>
                  <a:cubicBezTo>
                    <a:pt x="340" y="431"/>
                    <a:pt x="347" y="429"/>
                    <a:pt x="350" y="433"/>
                  </a:cubicBezTo>
                  <a:cubicBezTo>
                    <a:pt x="353" y="436"/>
                    <a:pt x="357" y="451"/>
                    <a:pt x="360" y="455"/>
                  </a:cubicBezTo>
                  <a:cubicBezTo>
                    <a:pt x="362" y="460"/>
                    <a:pt x="362" y="468"/>
                    <a:pt x="359" y="46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5" name="Freeform 126">
              <a:extLst>
                <a:ext uri="{FF2B5EF4-FFF2-40B4-BE49-F238E27FC236}">
                  <a16:creationId xmlns:a16="http://schemas.microsoft.com/office/drawing/2014/main" id="{B0AD9C79-CFCC-8247-856F-51F272EF38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8200" y="3593646"/>
              <a:ext cx="2835275" cy="1747838"/>
            </a:xfrm>
            <a:custGeom>
              <a:avLst/>
              <a:gdLst>
                <a:gd name="T0" fmla="*/ 249 w 817"/>
                <a:gd name="T1" fmla="*/ 164 h 503"/>
                <a:gd name="T2" fmla="*/ 218 w 817"/>
                <a:gd name="T3" fmla="*/ 25 h 503"/>
                <a:gd name="T4" fmla="*/ 132 w 817"/>
                <a:gd name="T5" fmla="*/ 15 h 503"/>
                <a:gd name="T6" fmla="*/ 96 w 817"/>
                <a:gd name="T7" fmla="*/ 8 h 503"/>
                <a:gd name="T8" fmla="*/ 66 w 817"/>
                <a:gd name="T9" fmla="*/ 15 h 503"/>
                <a:gd name="T10" fmla="*/ 13 w 817"/>
                <a:gd name="T11" fmla="*/ 42 h 503"/>
                <a:gd name="T12" fmla="*/ 50 w 817"/>
                <a:gd name="T13" fmla="*/ 74 h 503"/>
                <a:gd name="T14" fmla="*/ 12 w 817"/>
                <a:gd name="T15" fmla="*/ 76 h 503"/>
                <a:gd name="T16" fmla="*/ 42 w 817"/>
                <a:gd name="T17" fmla="*/ 97 h 503"/>
                <a:gd name="T18" fmla="*/ 30 w 817"/>
                <a:gd name="T19" fmla="*/ 113 h 503"/>
                <a:gd name="T20" fmla="*/ 32 w 817"/>
                <a:gd name="T21" fmla="*/ 156 h 503"/>
                <a:gd name="T22" fmla="*/ 68 w 817"/>
                <a:gd name="T23" fmla="*/ 168 h 503"/>
                <a:gd name="T24" fmla="*/ 72 w 817"/>
                <a:gd name="T25" fmla="*/ 192 h 503"/>
                <a:gd name="T26" fmla="*/ 60 w 817"/>
                <a:gd name="T27" fmla="*/ 205 h 503"/>
                <a:gd name="T28" fmla="*/ 104 w 817"/>
                <a:gd name="T29" fmla="*/ 178 h 503"/>
                <a:gd name="T30" fmla="*/ 123 w 817"/>
                <a:gd name="T31" fmla="*/ 152 h 503"/>
                <a:gd name="T32" fmla="*/ 136 w 817"/>
                <a:gd name="T33" fmla="*/ 143 h 503"/>
                <a:gd name="T34" fmla="*/ 161 w 817"/>
                <a:gd name="T35" fmla="*/ 154 h 503"/>
                <a:gd name="T36" fmla="*/ 177 w 817"/>
                <a:gd name="T37" fmla="*/ 144 h 503"/>
                <a:gd name="T38" fmla="*/ 196 w 817"/>
                <a:gd name="T39" fmla="*/ 152 h 503"/>
                <a:gd name="T40" fmla="*/ 242 w 817"/>
                <a:gd name="T41" fmla="*/ 166 h 503"/>
                <a:gd name="T42" fmla="*/ 267 w 817"/>
                <a:gd name="T43" fmla="*/ 177 h 503"/>
                <a:gd name="T44" fmla="*/ 268 w 817"/>
                <a:gd name="T45" fmla="*/ 187 h 503"/>
                <a:gd name="T46" fmla="*/ 277 w 817"/>
                <a:gd name="T47" fmla="*/ 188 h 503"/>
                <a:gd name="T48" fmla="*/ 285 w 817"/>
                <a:gd name="T49" fmla="*/ 196 h 503"/>
                <a:gd name="T50" fmla="*/ 282 w 817"/>
                <a:gd name="T51" fmla="*/ 214 h 503"/>
                <a:gd name="T52" fmla="*/ 300 w 817"/>
                <a:gd name="T53" fmla="*/ 214 h 503"/>
                <a:gd name="T54" fmla="*/ 10 w 817"/>
                <a:gd name="T55" fmla="*/ 223 h 503"/>
                <a:gd name="T56" fmla="*/ 127 w 817"/>
                <a:gd name="T57" fmla="*/ 171 h 503"/>
                <a:gd name="T58" fmla="*/ 126 w 817"/>
                <a:gd name="T59" fmla="*/ 183 h 503"/>
                <a:gd name="T60" fmla="*/ 17 w 817"/>
                <a:gd name="T61" fmla="*/ 156 h 503"/>
                <a:gd name="T62" fmla="*/ 780 w 817"/>
                <a:gd name="T63" fmla="*/ 316 h 503"/>
                <a:gd name="T64" fmla="*/ 720 w 817"/>
                <a:gd name="T65" fmla="*/ 337 h 503"/>
                <a:gd name="T66" fmla="*/ 691 w 817"/>
                <a:gd name="T67" fmla="*/ 338 h 503"/>
                <a:gd name="T68" fmla="*/ 660 w 817"/>
                <a:gd name="T69" fmla="*/ 336 h 503"/>
                <a:gd name="T70" fmla="*/ 680 w 817"/>
                <a:gd name="T71" fmla="*/ 304 h 503"/>
                <a:gd name="T72" fmla="*/ 643 w 817"/>
                <a:gd name="T73" fmla="*/ 292 h 503"/>
                <a:gd name="T74" fmla="*/ 616 w 817"/>
                <a:gd name="T75" fmla="*/ 283 h 503"/>
                <a:gd name="T76" fmla="*/ 367 w 817"/>
                <a:gd name="T77" fmla="*/ 277 h 503"/>
                <a:gd name="T78" fmla="*/ 363 w 817"/>
                <a:gd name="T79" fmla="*/ 282 h 503"/>
                <a:gd name="T80" fmla="*/ 357 w 817"/>
                <a:gd name="T81" fmla="*/ 311 h 503"/>
                <a:gd name="T82" fmla="*/ 366 w 817"/>
                <a:gd name="T83" fmla="*/ 384 h 503"/>
                <a:gd name="T84" fmla="*/ 397 w 817"/>
                <a:gd name="T85" fmla="*/ 421 h 503"/>
                <a:gd name="T86" fmla="*/ 461 w 817"/>
                <a:gd name="T87" fmla="*/ 446 h 503"/>
                <a:gd name="T88" fmla="*/ 516 w 817"/>
                <a:gd name="T89" fmla="*/ 462 h 503"/>
                <a:gd name="T90" fmla="*/ 558 w 817"/>
                <a:gd name="T91" fmla="*/ 489 h 503"/>
                <a:gd name="T92" fmla="*/ 583 w 817"/>
                <a:gd name="T93" fmla="*/ 470 h 503"/>
                <a:gd name="T94" fmla="*/ 614 w 817"/>
                <a:gd name="T95" fmla="*/ 460 h 503"/>
                <a:gd name="T96" fmla="*/ 634 w 817"/>
                <a:gd name="T97" fmla="*/ 458 h 503"/>
                <a:gd name="T98" fmla="*/ 673 w 817"/>
                <a:gd name="T99" fmla="*/ 460 h 503"/>
                <a:gd name="T100" fmla="*/ 701 w 817"/>
                <a:gd name="T101" fmla="*/ 499 h 503"/>
                <a:gd name="T102" fmla="*/ 709 w 817"/>
                <a:gd name="T103" fmla="*/ 434 h 503"/>
                <a:gd name="T104" fmla="*/ 739 w 817"/>
                <a:gd name="T105" fmla="*/ 408 h 503"/>
                <a:gd name="T106" fmla="*/ 735 w 817"/>
                <a:gd name="T107" fmla="*/ 384 h 503"/>
                <a:gd name="T108" fmla="*/ 748 w 817"/>
                <a:gd name="T109" fmla="*/ 386 h 503"/>
                <a:gd name="T110" fmla="*/ 775 w 817"/>
                <a:gd name="T111" fmla="*/ 356 h 503"/>
                <a:gd name="T112" fmla="*/ 786 w 817"/>
                <a:gd name="T113" fmla="*/ 339 h 503"/>
                <a:gd name="T114" fmla="*/ 811 w 817"/>
                <a:gd name="T115" fmla="*/ 29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7" h="503">
                  <a:moveTo>
                    <a:pt x="307" y="204"/>
                  </a:moveTo>
                  <a:cubicBezTo>
                    <a:pt x="308" y="201"/>
                    <a:pt x="308" y="199"/>
                    <a:pt x="299" y="195"/>
                  </a:cubicBezTo>
                  <a:cubicBezTo>
                    <a:pt x="290" y="192"/>
                    <a:pt x="291" y="189"/>
                    <a:pt x="285" y="178"/>
                  </a:cubicBezTo>
                  <a:cubicBezTo>
                    <a:pt x="279" y="168"/>
                    <a:pt x="268" y="163"/>
                    <a:pt x="268" y="159"/>
                  </a:cubicBezTo>
                  <a:cubicBezTo>
                    <a:pt x="268" y="155"/>
                    <a:pt x="257" y="155"/>
                    <a:pt x="257" y="158"/>
                  </a:cubicBezTo>
                  <a:cubicBezTo>
                    <a:pt x="257" y="161"/>
                    <a:pt x="252" y="162"/>
                    <a:pt x="249" y="164"/>
                  </a:cubicBezTo>
                  <a:cubicBezTo>
                    <a:pt x="247" y="166"/>
                    <a:pt x="245" y="163"/>
                    <a:pt x="243" y="160"/>
                  </a:cubicBezTo>
                  <a:cubicBezTo>
                    <a:pt x="241" y="157"/>
                    <a:pt x="235" y="154"/>
                    <a:pt x="235" y="152"/>
                  </a:cubicBezTo>
                  <a:cubicBezTo>
                    <a:pt x="235" y="150"/>
                    <a:pt x="234" y="146"/>
                    <a:pt x="229" y="148"/>
                  </a:cubicBezTo>
                  <a:cubicBezTo>
                    <a:pt x="225" y="150"/>
                    <a:pt x="223" y="148"/>
                    <a:pt x="222" y="149"/>
                  </a:cubicBezTo>
                  <a:cubicBezTo>
                    <a:pt x="221" y="151"/>
                    <a:pt x="218" y="148"/>
                    <a:pt x="218" y="148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6" y="25"/>
                    <a:pt x="215" y="25"/>
                    <a:pt x="214" y="24"/>
                  </a:cubicBezTo>
                  <a:cubicBezTo>
                    <a:pt x="209" y="22"/>
                    <a:pt x="201" y="19"/>
                    <a:pt x="197" y="20"/>
                  </a:cubicBezTo>
                  <a:cubicBezTo>
                    <a:pt x="193" y="21"/>
                    <a:pt x="185" y="22"/>
                    <a:pt x="182" y="20"/>
                  </a:cubicBezTo>
                  <a:cubicBezTo>
                    <a:pt x="179" y="19"/>
                    <a:pt x="175" y="18"/>
                    <a:pt x="169" y="18"/>
                  </a:cubicBezTo>
                  <a:cubicBezTo>
                    <a:pt x="163" y="19"/>
                    <a:pt x="160" y="15"/>
                    <a:pt x="152" y="13"/>
                  </a:cubicBezTo>
                  <a:cubicBezTo>
                    <a:pt x="145" y="12"/>
                    <a:pt x="134" y="14"/>
                    <a:pt x="132" y="15"/>
                  </a:cubicBezTo>
                  <a:cubicBezTo>
                    <a:pt x="129" y="16"/>
                    <a:pt x="130" y="12"/>
                    <a:pt x="127" y="13"/>
                  </a:cubicBezTo>
                  <a:cubicBezTo>
                    <a:pt x="123" y="13"/>
                    <a:pt x="126" y="11"/>
                    <a:pt x="124" y="8"/>
                  </a:cubicBezTo>
                  <a:cubicBezTo>
                    <a:pt x="122" y="6"/>
                    <a:pt x="113" y="8"/>
                    <a:pt x="110" y="9"/>
                  </a:cubicBezTo>
                  <a:cubicBezTo>
                    <a:pt x="107" y="9"/>
                    <a:pt x="106" y="7"/>
                    <a:pt x="106" y="5"/>
                  </a:cubicBezTo>
                  <a:cubicBezTo>
                    <a:pt x="106" y="4"/>
                    <a:pt x="103" y="4"/>
                    <a:pt x="102" y="6"/>
                  </a:cubicBezTo>
                  <a:cubicBezTo>
                    <a:pt x="101" y="9"/>
                    <a:pt x="97" y="9"/>
                    <a:pt x="96" y="8"/>
                  </a:cubicBezTo>
                  <a:cubicBezTo>
                    <a:pt x="94" y="6"/>
                    <a:pt x="99" y="6"/>
                    <a:pt x="99" y="4"/>
                  </a:cubicBezTo>
                  <a:cubicBezTo>
                    <a:pt x="99" y="2"/>
                    <a:pt x="94" y="1"/>
                    <a:pt x="93" y="1"/>
                  </a:cubicBezTo>
                  <a:cubicBezTo>
                    <a:pt x="91" y="0"/>
                    <a:pt x="88" y="3"/>
                    <a:pt x="84" y="6"/>
                  </a:cubicBezTo>
                  <a:cubicBezTo>
                    <a:pt x="81" y="9"/>
                    <a:pt x="75" y="9"/>
                    <a:pt x="72" y="9"/>
                  </a:cubicBezTo>
                  <a:cubicBezTo>
                    <a:pt x="68" y="8"/>
                    <a:pt x="64" y="9"/>
                    <a:pt x="64" y="11"/>
                  </a:cubicBezTo>
                  <a:cubicBezTo>
                    <a:pt x="64" y="13"/>
                    <a:pt x="68" y="13"/>
                    <a:pt x="66" y="15"/>
                  </a:cubicBezTo>
                  <a:cubicBezTo>
                    <a:pt x="63" y="18"/>
                    <a:pt x="63" y="12"/>
                    <a:pt x="60" y="15"/>
                  </a:cubicBezTo>
                  <a:cubicBezTo>
                    <a:pt x="58" y="17"/>
                    <a:pt x="50" y="17"/>
                    <a:pt x="48" y="17"/>
                  </a:cubicBezTo>
                  <a:cubicBezTo>
                    <a:pt x="47" y="16"/>
                    <a:pt x="41" y="23"/>
                    <a:pt x="39" y="25"/>
                  </a:cubicBezTo>
                  <a:cubicBezTo>
                    <a:pt x="37" y="26"/>
                    <a:pt x="40" y="28"/>
                    <a:pt x="35" y="33"/>
                  </a:cubicBezTo>
                  <a:cubicBezTo>
                    <a:pt x="31" y="38"/>
                    <a:pt x="18" y="37"/>
                    <a:pt x="15" y="37"/>
                  </a:cubicBezTo>
                  <a:cubicBezTo>
                    <a:pt x="12" y="37"/>
                    <a:pt x="14" y="40"/>
                    <a:pt x="13" y="42"/>
                  </a:cubicBezTo>
                  <a:cubicBezTo>
                    <a:pt x="12" y="44"/>
                    <a:pt x="15" y="46"/>
                    <a:pt x="22" y="48"/>
                  </a:cubicBezTo>
                  <a:cubicBezTo>
                    <a:pt x="29" y="50"/>
                    <a:pt x="34" y="60"/>
                    <a:pt x="35" y="62"/>
                  </a:cubicBezTo>
                  <a:cubicBezTo>
                    <a:pt x="36" y="64"/>
                    <a:pt x="45" y="62"/>
                    <a:pt x="49" y="62"/>
                  </a:cubicBezTo>
                  <a:cubicBezTo>
                    <a:pt x="52" y="63"/>
                    <a:pt x="48" y="68"/>
                    <a:pt x="51" y="69"/>
                  </a:cubicBezTo>
                  <a:cubicBezTo>
                    <a:pt x="54" y="71"/>
                    <a:pt x="59" y="69"/>
                    <a:pt x="60" y="71"/>
                  </a:cubicBezTo>
                  <a:cubicBezTo>
                    <a:pt x="61" y="74"/>
                    <a:pt x="54" y="71"/>
                    <a:pt x="50" y="74"/>
                  </a:cubicBezTo>
                  <a:cubicBezTo>
                    <a:pt x="47" y="76"/>
                    <a:pt x="45" y="78"/>
                    <a:pt x="43" y="76"/>
                  </a:cubicBezTo>
                  <a:cubicBezTo>
                    <a:pt x="42" y="74"/>
                    <a:pt x="36" y="75"/>
                    <a:pt x="33" y="75"/>
                  </a:cubicBezTo>
                  <a:cubicBezTo>
                    <a:pt x="30" y="76"/>
                    <a:pt x="33" y="72"/>
                    <a:pt x="33" y="70"/>
                  </a:cubicBezTo>
                  <a:cubicBezTo>
                    <a:pt x="33" y="68"/>
                    <a:pt x="29" y="67"/>
                    <a:pt x="23" y="70"/>
                  </a:cubicBezTo>
                  <a:cubicBezTo>
                    <a:pt x="17" y="74"/>
                    <a:pt x="19" y="72"/>
                    <a:pt x="19" y="75"/>
                  </a:cubicBezTo>
                  <a:cubicBezTo>
                    <a:pt x="18" y="78"/>
                    <a:pt x="15" y="73"/>
                    <a:pt x="12" y="76"/>
                  </a:cubicBezTo>
                  <a:cubicBezTo>
                    <a:pt x="8" y="78"/>
                    <a:pt x="2" y="80"/>
                    <a:pt x="1" y="82"/>
                  </a:cubicBezTo>
                  <a:cubicBezTo>
                    <a:pt x="0" y="84"/>
                    <a:pt x="9" y="86"/>
                    <a:pt x="12" y="87"/>
                  </a:cubicBezTo>
                  <a:cubicBezTo>
                    <a:pt x="16" y="87"/>
                    <a:pt x="8" y="90"/>
                    <a:pt x="11" y="90"/>
                  </a:cubicBezTo>
                  <a:cubicBezTo>
                    <a:pt x="14" y="91"/>
                    <a:pt x="13" y="94"/>
                    <a:pt x="17" y="96"/>
                  </a:cubicBezTo>
                  <a:cubicBezTo>
                    <a:pt x="22" y="99"/>
                    <a:pt x="32" y="96"/>
                    <a:pt x="34" y="96"/>
                  </a:cubicBezTo>
                  <a:cubicBezTo>
                    <a:pt x="37" y="96"/>
                    <a:pt x="39" y="100"/>
                    <a:pt x="42" y="97"/>
                  </a:cubicBezTo>
                  <a:cubicBezTo>
                    <a:pt x="44" y="95"/>
                    <a:pt x="52" y="89"/>
                    <a:pt x="56" y="92"/>
                  </a:cubicBezTo>
                  <a:cubicBezTo>
                    <a:pt x="60" y="96"/>
                    <a:pt x="51" y="95"/>
                    <a:pt x="53" y="98"/>
                  </a:cubicBezTo>
                  <a:cubicBezTo>
                    <a:pt x="56" y="100"/>
                    <a:pt x="58" y="106"/>
                    <a:pt x="54" y="108"/>
                  </a:cubicBezTo>
                  <a:cubicBezTo>
                    <a:pt x="50" y="111"/>
                    <a:pt x="47" y="109"/>
                    <a:pt x="45" y="109"/>
                  </a:cubicBezTo>
                  <a:cubicBezTo>
                    <a:pt x="42" y="109"/>
                    <a:pt x="44" y="113"/>
                    <a:pt x="40" y="116"/>
                  </a:cubicBezTo>
                  <a:cubicBezTo>
                    <a:pt x="37" y="118"/>
                    <a:pt x="34" y="113"/>
                    <a:pt x="30" y="113"/>
                  </a:cubicBezTo>
                  <a:cubicBezTo>
                    <a:pt x="26" y="113"/>
                    <a:pt x="27" y="118"/>
                    <a:pt x="27" y="121"/>
                  </a:cubicBezTo>
                  <a:cubicBezTo>
                    <a:pt x="27" y="124"/>
                    <a:pt x="20" y="121"/>
                    <a:pt x="19" y="127"/>
                  </a:cubicBezTo>
                  <a:cubicBezTo>
                    <a:pt x="17" y="133"/>
                    <a:pt x="10" y="128"/>
                    <a:pt x="15" y="134"/>
                  </a:cubicBezTo>
                  <a:cubicBezTo>
                    <a:pt x="19" y="140"/>
                    <a:pt x="19" y="136"/>
                    <a:pt x="22" y="139"/>
                  </a:cubicBezTo>
                  <a:cubicBezTo>
                    <a:pt x="26" y="141"/>
                    <a:pt x="18" y="146"/>
                    <a:pt x="22" y="147"/>
                  </a:cubicBezTo>
                  <a:cubicBezTo>
                    <a:pt x="25" y="147"/>
                    <a:pt x="29" y="154"/>
                    <a:pt x="32" y="156"/>
                  </a:cubicBezTo>
                  <a:cubicBezTo>
                    <a:pt x="34" y="158"/>
                    <a:pt x="38" y="155"/>
                    <a:pt x="41" y="155"/>
                  </a:cubicBezTo>
                  <a:cubicBezTo>
                    <a:pt x="45" y="154"/>
                    <a:pt x="43" y="149"/>
                    <a:pt x="45" y="151"/>
                  </a:cubicBezTo>
                  <a:cubicBezTo>
                    <a:pt x="48" y="153"/>
                    <a:pt x="51" y="159"/>
                    <a:pt x="49" y="160"/>
                  </a:cubicBezTo>
                  <a:cubicBezTo>
                    <a:pt x="47" y="162"/>
                    <a:pt x="48" y="166"/>
                    <a:pt x="48" y="168"/>
                  </a:cubicBezTo>
                  <a:cubicBezTo>
                    <a:pt x="48" y="171"/>
                    <a:pt x="56" y="170"/>
                    <a:pt x="57" y="167"/>
                  </a:cubicBezTo>
                  <a:cubicBezTo>
                    <a:pt x="57" y="165"/>
                    <a:pt x="64" y="164"/>
                    <a:pt x="68" y="168"/>
                  </a:cubicBezTo>
                  <a:cubicBezTo>
                    <a:pt x="71" y="172"/>
                    <a:pt x="73" y="173"/>
                    <a:pt x="73" y="170"/>
                  </a:cubicBezTo>
                  <a:cubicBezTo>
                    <a:pt x="73" y="167"/>
                    <a:pt x="76" y="163"/>
                    <a:pt x="76" y="166"/>
                  </a:cubicBezTo>
                  <a:cubicBezTo>
                    <a:pt x="76" y="168"/>
                    <a:pt x="79" y="169"/>
                    <a:pt x="85" y="167"/>
                  </a:cubicBezTo>
                  <a:cubicBezTo>
                    <a:pt x="90" y="164"/>
                    <a:pt x="88" y="167"/>
                    <a:pt x="85" y="170"/>
                  </a:cubicBezTo>
                  <a:cubicBezTo>
                    <a:pt x="81" y="175"/>
                    <a:pt x="85" y="182"/>
                    <a:pt x="82" y="183"/>
                  </a:cubicBezTo>
                  <a:cubicBezTo>
                    <a:pt x="79" y="184"/>
                    <a:pt x="77" y="191"/>
                    <a:pt x="72" y="192"/>
                  </a:cubicBezTo>
                  <a:cubicBezTo>
                    <a:pt x="68" y="192"/>
                    <a:pt x="60" y="201"/>
                    <a:pt x="59" y="202"/>
                  </a:cubicBezTo>
                  <a:cubicBezTo>
                    <a:pt x="58" y="204"/>
                    <a:pt x="48" y="200"/>
                    <a:pt x="46" y="204"/>
                  </a:cubicBezTo>
                  <a:cubicBezTo>
                    <a:pt x="45" y="208"/>
                    <a:pt x="39" y="211"/>
                    <a:pt x="40" y="212"/>
                  </a:cubicBezTo>
                  <a:cubicBezTo>
                    <a:pt x="42" y="214"/>
                    <a:pt x="50" y="209"/>
                    <a:pt x="50" y="207"/>
                  </a:cubicBezTo>
                  <a:cubicBezTo>
                    <a:pt x="50" y="205"/>
                    <a:pt x="51" y="206"/>
                    <a:pt x="53" y="207"/>
                  </a:cubicBezTo>
                  <a:cubicBezTo>
                    <a:pt x="54" y="209"/>
                    <a:pt x="58" y="206"/>
                    <a:pt x="60" y="205"/>
                  </a:cubicBezTo>
                  <a:cubicBezTo>
                    <a:pt x="61" y="204"/>
                    <a:pt x="64" y="204"/>
                    <a:pt x="65" y="204"/>
                  </a:cubicBezTo>
                  <a:cubicBezTo>
                    <a:pt x="67" y="204"/>
                    <a:pt x="68" y="202"/>
                    <a:pt x="73" y="201"/>
                  </a:cubicBezTo>
                  <a:cubicBezTo>
                    <a:pt x="77" y="201"/>
                    <a:pt x="76" y="199"/>
                    <a:pt x="77" y="197"/>
                  </a:cubicBezTo>
                  <a:cubicBezTo>
                    <a:pt x="78" y="194"/>
                    <a:pt x="90" y="189"/>
                    <a:pt x="92" y="188"/>
                  </a:cubicBezTo>
                  <a:cubicBezTo>
                    <a:pt x="94" y="188"/>
                    <a:pt x="93" y="184"/>
                    <a:pt x="95" y="184"/>
                  </a:cubicBezTo>
                  <a:cubicBezTo>
                    <a:pt x="98" y="184"/>
                    <a:pt x="101" y="181"/>
                    <a:pt x="104" y="178"/>
                  </a:cubicBezTo>
                  <a:cubicBezTo>
                    <a:pt x="107" y="176"/>
                    <a:pt x="108" y="177"/>
                    <a:pt x="110" y="176"/>
                  </a:cubicBezTo>
                  <a:cubicBezTo>
                    <a:pt x="112" y="175"/>
                    <a:pt x="111" y="171"/>
                    <a:pt x="113" y="170"/>
                  </a:cubicBezTo>
                  <a:cubicBezTo>
                    <a:pt x="115" y="170"/>
                    <a:pt x="117" y="168"/>
                    <a:pt x="117" y="166"/>
                  </a:cubicBezTo>
                  <a:cubicBezTo>
                    <a:pt x="117" y="164"/>
                    <a:pt x="111" y="164"/>
                    <a:pt x="111" y="163"/>
                  </a:cubicBezTo>
                  <a:cubicBezTo>
                    <a:pt x="110" y="162"/>
                    <a:pt x="115" y="157"/>
                    <a:pt x="117" y="157"/>
                  </a:cubicBezTo>
                  <a:cubicBezTo>
                    <a:pt x="119" y="157"/>
                    <a:pt x="122" y="155"/>
                    <a:pt x="123" y="152"/>
                  </a:cubicBezTo>
                  <a:cubicBezTo>
                    <a:pt x="123" y="149"/>
                    <a:pt x="126" y="149"/>
                    <a:pt x="128" y="146"/>
                  </a:cubicBezTo>
                  <a:cubicBezTo>
                    <a:pt x="130" y="144"/>
                    <a:pt x="130" y="142"/>
                    <a:pt x="132" y="142"/>
                  </a:cubicBezTo>
                  <a:cubicBezTo>
                    <a:pt x="134" y="141"/>
                    <a:pt x="137" y="138"/>
                    <a:pt x="139" y="137"/>
                  </a:cubicBezTo>
                  <a:cubicBezTo>
                    <a:pt x="142" y="135"/>
                    <a:pt x="139" y="139"/>
                    <a:pt x="144" y="139"/>
                  </a:cubicBezTo>
                  <a:cubicBezTo>
                    <a:pt x="149" y="139"/>
                    <a:pt x="148" y="143"/>
                    <a:pt x="144" y="142"/>
                  </a:cubicBezTo>
                  <a:cubicBezTo>
                    <a:pt x="140" y="140"/>
                    <a:pt x="139" y="140"/>
                    <a:pt x="136" y="143"/>
                  </a:cubicBezTo>
                  <a:cubicBezTo>
                    <a:pt x="132" y="146"/>
                    <a:pt x="135" y="147"/>
                    <a:pt x="132" y="151"/>
                  </a:cubicBezTo>
                  <a:cubicBezTo>
                    <a:pt x="130" y="154"/>
                    <a:pt x="130" y="156"/>
                    <a:pt x="133" y="157"/>
                  </a:cubicBezTo>
                  <a:cubicBezTo>
                    <a:pt x="136" y="157"/>
                    <a:pt x="133" y="159"/>
                    <a:pt x="130" y="160"/>
                  </a:cubicBezTo>
                  <a:cubicBezTo>
                    <a:pt x="127" y="161"/>
                    <a:pt x="129" y="163"/>
                    <a:pt x="133" y="163"/>
                  </a:cubicBezTo>
                  <a:cubicBezTo>
                    <a:pt x="137" y="163"/>
                    <a:pt x="144" y="157"/>
                    <a:pt x="149" y="154"/>
                  </a:cubicBezTo>
                  <a:cubicBezTo>
                    <a:pt x="155" y="151"/>
                    <a:pt x="159" y="154"/>
                    <a:pt x="161" y="154"/>
                  </a:cubicBezTo>
                  <a:cubicBezTo>
                    <a:pt x="162" y="153"/>
                    <a:pt x="159" y="150"/>
                    <a:pt x="161" y="149"/>
                  </a:cubicBezTo>
                  <a:cubicBezTo>
                    <a:pt x="163" y="149"/>
                    <a:pt x="159" y="148"/>
                    <a:pt x="157" y="145"/>
                  </a:cubicBezTo>
                  <a:cubicBezTo>
                    <a:pt x="156" y="141"/>
                    <a:pt x="159" y="143"/>
                    <a:pt x="160" y="141"/>
                  </a:cubicBezTo>
                  <a:cubicBezTo>
                    <a:pt x="161" y="138"/>
                    <a:pt x="163" y="139"/>
                    <a:pt x="165" y="140"/>
                  </a:cubicBezTo>
                  <a:cubicBezTo>
                    <a:pt x="166" y="142"/>
                    <a:pt x="169" y="139"/>
                    <a:pt x="170" y="143"/>
                  </a:cubicBezTo>
                  <a:cubicBezTo>
                    <a:pt x="172" y="146"/>
                    <a:pt x="174" y="142"/>
                    <a:pt x="177" y="144"/>
                  </a:cubicBezTo>
                  <a:cubicBezTo>
                    <a:pt x="180" y="146"/>
                    <a:pt x="176" y="146"/>
                    <a:pt x="173" y="147"/>
                  </a:cubicBezTo>
                  <a:cubicBezTo>
                    <a:pt x="170" y="147"/>
                    <a:pt x="172" y="151"/>
                    <a:pt x="174" y="149"/>
                  </a:cubicBezTo>
                  <a:cubicBezTo>
                    <a:pt x="176" y="148"/>
                    <a:pt x="178" y="146"/>
                    <a:pt x="180" y="148"/>
                  </a:cubicBezTo>
                  <a:cubicBezTo>
                    <a:pt x="183" y="150"/>
                    <a:pt x="183" y="149"/>
                    <a:pt x="185" y="148"/>
                  </a:cubicBezTo>
                  <a:cubicBezTo>
                    <a:pt x="187" y="146"/>
                    <a:pt x="187" y="148"/>
                    <a:pt x="187" y="149"/>
                  </a:cubicBezTo>
                  <a:cubicBezTo>
                    <a:pt x="187" y="151"/>
                    <a:pt x="191" y="151"/>
                    <a:pt x="196" y="152"/>
                  </a:cubicBezTo>
                  <a:cubicBezTo>
                    <a:pt x="201" y="153"/>
                    <a:pt x="211" y="152"/>
                    <a:pt x="214" y="151"/>
                  </a:cubicBezTo>
                  <a:cubicBezTo>
                    <a:pt x="216" y="151"/>
                    <a:pt x="215" y="155"/>
                    <a:pt x="221" y="156"/>
                  </a:cubicBezTo>
                  <a:cubicBezTo>
                    <a:pt x="226" y="157"/>
                    <a:pt x="228" y="151"/>
                    <a:pt x="231" y="153"/>
                  </a:cubicBezTo>
                  <a:cubicBezTo>
                    <a:pt x="233" y="155"/>
                    <a:pt x="231" y="156"/>
                    <a:pt x="229" y="158"/>
                  </a:cubicBezTo>
                  <a:cubicBezTo>
                    <a:pt x="227" y="160"/>
                    <a:pt x="231" y="160"/>
                    <a:pt x="233" y="161"/>
                  </a:cubicBezTo>
                  <a:cubicBezTo>
                    <a:pt x="235" y="162"/>
                    <a:pt x="240" y="163"/>
                    <a:pt x="242" y="166"/>
                  </a:cubicBezTo>
                  <a:cubicBezTo>
                    <a:pt x="245" y="168"/>
                    <a:pt x="246" y="170"/>
                    <a:pt x="252" y="173"/>
                  </a:cubicBezTo>
                  <a:cubicBezTo>
                    <a:pt x="257" y="176"/>
                    <a:pt x="252" y="166"/>
                    <a:pt x="256" y="169"/>
                  </a:cubicBezTo>
                  <a:cubicBezTo>
                    <a:pt x="261" y="173"/>
                    <a:pt x="259" y="169"/>
                    <a:pt x="263" y="173"/>
                  </a:cubicBezTo>
                  <a:cubicBezTo>
                    <a:pt x="266" y="176"/>
                    <a:pt x="265" y="171"/>
                    <a:pt x="264" y="166"/>
                  </a:cubicBezTo>
                  <a:cubicBezTo>
                    <a:pt x="262" y="161"/>
                    <a:pt x="265" y="164"/>
                    <a:pt x="267" y="167"/>
                  </a:cubicBezTo>
                  <a:cubicBezTo>
                    <a:pt x="268" y="169"/>
                    <a:pt x="268" y="174"/>
                    <a:pt x="267" y="177"/>
                  </a:cubicBezTo>
                  <a:cubicBezTo>
                    <a:pt x="266" y="180"/>
                    <a:pt x="261" y="178"/>
                    <a:pt x="261" y="176"/>
                  </a:cubicBezTo>
                  <a:cubicBezTo>
                    <a:pt x="262" y="174"/>
                    <a:pt x="256" y="175"/>
                    <a:pt x="256" y="177"/>
                  </a:cubicBezTo>
                  <a:cubicBezTo>
                    <a:pt x="256" y="180"/>
                    <a:pt x="260" y="185"/>
                    <a:pt x="262" y="185"/>
                  </a:cubicBezTo>
                  <a:cubicBezTo>
                    <a:pt x="265" y="186"/>
                    <a:pt x="263" y="190"/>
                    <a:pt x="265" y="191"/>
                  </a:cubicBezTo>
                  <a:cubicBezTo>
                    <a:pt x="267" y="191"/>
                    <a:pt x="267" y="196"/>
                    <a:pt x="269" y="195"/>
                  </a:cubicBezTo>
                  <a:cubicBezTo>
                    <a:pt x="270" y="195"/>
                    <a:pt x="270" y="189"/>
                    <a:pt x="268" y="187"/>
                  </a:cubicBezTo>
                  <a:cubicBezTo>
                    <a:pt x="266" y="184"/>
                    <a:pt x="267" y="181"/>
                    <a:pt x="269" y="181"/>
                  </a:cubicBezTo>
                  <a:cubicBezTo>
                    <a:pt x="271" y="182"/>
                    <a:pt x="269" y="186"/>
                    <a:pt x="270" y="187"/>
                  </a:cubicBezTo>
                  <a:cubicBezTo>
                    <a:pt x="271" y="188"/>
                    <a:pt x="273" y="186"/>
                    <a:pt x="275" y="184"/>
                  </a:cubicBezTo>
                  <a:cubicBezTo>
                    <a:pt x="278" y="183"/>
                    <a:pt x="274" y="179"/>
                    <a:pt x="275" y="177"/>
                  </a:cubicBezTo>
                  <a:cubicBezTo>
                    <a:pt x="276" y="174"/>
                    <a:pt x="279" y="178"/>
                    <a:pt x="280" y="182"/>
                  </a:cubicBezTo>
                  <a:cubicBezTo>
                    <a:pt x="281" y="186"/>
                    <a:pt x="277" y="186"/>
                    <a:pt x="277" y="188"/>
                  </a:cubicBezTo>
                  <a:cubicBezTo>
                    <a:pt x="277" y="190"/>
                    <a:pt x="274" y="189"/>
                    <a:pt x="273" y="190"/>
                  </a:cubicBezTo>
                  <a:cubicBezTo>
                    <a:pt x="272" y="191"/>
                    <a:pt x="272" y="198"/>
                    <a:pt x="274" y="198"/>
                  </a:cubicBezTo>
                  <a:cubicBezTo>
                    <a:pt x="275" y="198"/>
                    <a:pt x="276" y="192"/>
                    <a:pt x="277" y="195"/>
                  </a:cubicBezTo>
                  <a:cubicBezTo>
                    <a:pt x="278" y="198"/>
                    <a:pt x="281" y="191"/>
                    <a:pt x="282" y="194"/>
                  </a:cubicBezTo>
                  <a:cubicBezTo>
                    <a:pt x="283" y="197"/>
                    <a:pt x="287" y="200"/>
                    <a:pt x="289" y="200"/>
                  </a:cubicBezTo>
                  <a:cubicBezTo>
                    <a:pt x="290" y="199"/>
                    <a:pt x="288" y="196"/>
                    <a:pt x="285" y="196"/>
                  </a:cubicBezTo>
                  <a:cubicBezTo>
                    <a:pt x="283" y="196"/>
                    <a:pt x="283" y="191"/>
                    <a:pt x="286" y="191"/>
                  </a:cubicBezTo>
                  <a:cubicBezTo>
                    <a:pt x="288" y="191"/>
                    <a:pt x="292" y="197"/>
                    <a:pt x="292" y="199"/>
                  </a:cubicBezTo>
                  <a:cubicBezTo>
                    <a:pt x="292" y="201"/>
                    <a:pt x="290" y="201"/>
                    <a:pt x="288" y="203"/>
                  </a:cubicBezTo>
                  <a:cubicBezTo>
                    <a:pt x="286" y="206"/>
                    <a:pt x="283" y="200"/>
                    <a:pt x="281" y="200"/>
                  </a:cubicBezTo>
                  <a:cubicBezTo>
                    <a:pt x="279" y="200"/>
                    <a:pt x="281" y="204"/>
                    <a:pt x="282" y="206"/>
                  </a:cubicBezTo>
                  <a:cubicBezTo>
                    <a:pt x="283" y="209"/>
                    <a:pt x="279" y="212"/>
                    <a:pt x="282" y="214"/>
                  </a:cubicBezTo>
                  <a:cubicBezTo>
                    <a:pt x="285" y="216"/>
                    <a:pt x="284" y="213"/>
                    <a:pt x="285" y="211"/>
                  </a:cubicBezTo>
                  <a:cubicBezTo>
                    <a:pt x="285" y="210"/>
                    <a:pt x="288" y="212"/>
                    <a:pt x="289" y="213"/>
                  </a:cubicBezTo>
                  <a:cubicBezTo>
                    <a:pt x="291" y="214"/>
                    <a:pt x="291" y="210"/>
                    <a:pt x="291" y="209"/>
                  </a:cubicBezTo>
                  <a:cubicBezTo>
                    <a:pt x="291" y="207"/>
                    <a:pt x="294" y="208"/>
                    <a:pt x="295" y="210"/>
                  </a:cubicBezTo>
                  <a:cubicBezTo>
                    <a:pt x="297" y="212"/>
                    <a:pt x="297" y="208"/>
                    <a:pt x="299" y="208"/>
                  </a:cubicBezTo>
                  <a:cubicBezTo>
                    <a:pt x="301" y="208"/>
                    <a:pt x="300" y="212"/>
                    <a:pt x="300" y="214"/>
                  </a:cubicBezTo>
                  <a:cubicBezTo>
                    <a:pt x="300" y="216"/>
                    <a:pt x="303" y="212"/>
                    <a:pt x="303" y="214"/>
                  </a:cubicBezTo>
                  <a:cubicBezTo>
                    <a:pt x="303" y="215"/>
                    <a:pt x="303" y="215"/>
                    <a:pt x="303" y="215"/>
                  </a:cubicBezTo>
                  <a:cubicBezTo>
                    <a:pt x="305" y="214"/>
                    <a:pt x="307" y="212"/>
                    <a:pt x="308" y="211"/>
                  </a:cubicBezTo>
                  <a:cubicBezTo>
                    <a:pt x="312" y="209"/>
                    <a:pt x="306" y="207"/>
                    <a:pt x="307" y="204"/>
                  </a:cubicBezTo>
                  <a:close/>
                  <a:moveTo>
                    <a:pt x="6" y="229"/>
                  </a:moveTo>
                  <a:cubicBezTo>
                    <a:pt x="10" y="227"/>
                    <a:pt x="12" y="225"/>
                    <a:pt x="10" y="223"/>
                  </a:cubicBezTo>
                  <a:cubicBezTo>
                    <a:pt x="8" y="221"/>
                    <a:pt x="3" y="231"/>
                    <a:pt x="6" y="229"/>
                  </a:cubicBezTo>
                  <a:close/>
                  <a:moveTo>
                    <a:pt x="36" y="213"/>
                  </a:moveTo>
                  <a:cubicBezTo>
                    <a:pt x="32" y="212"/>
                    <a:pt x="22" y="218"/>
                    <a:pt x="25" y="219"/>
                  </a:cubicBezTo>
                  <a:cubicBezTo>
                    <a:pt x="28" y="219"/>
                    <a:pt x="29" y="216"/>
                    <a:pt x="32" y="216"/>
                  </a:cubicBezTo>
                  <a:cubicBezTo>
                    <a:pt x="35" y="216"/>
                    <a:pt x="40" y="215"/>
                    <a:pt x="36" y="213"/>
                  </a:cubicBezTo>
                  <a:close/>
                  <a:moveTo>
                    <a:pt x="127" y="171"/>
                  </a:moveTo>
                  <a:cubicBezTo>
                    <a:pt x="127" y="169"/>
                    <a:pt x="124" y="169"/>
                    <a:pt x="120" y="174"/>
                  </a:cubicBezTo>
                  <a:cubicBezTo>
                    <a:pt x="117" y="178"/>
                    <a:pt x="114" y="180"/>
                    <a:pt x="113" y="182"/>
                  </a:cubicBezTo>
                  <a:cubicBezTo>
                    <a:pt x="113" y="184"/>
                    <a:pt x="109" y="181"/>
                    <a:pt x="107" y="184"/>
                  </a:cubicBezTo>
                  <a:cubicBezTo>
                    <a:pt x="106" y="186"/>
                    <a:pt x="108" y="192"/>
                    <a:pt x="111" y="190"/>
                  </a:cubicBezTo>
                  <a:cubicBezTo>
                    <a:pt x="113" y="188"/>
                    <a:pt x="113" y="190"/>
                    <a:pt x="115" y="190"/>
                  </a:cubicBezTo>
                  <a:cubicBezTo>
                    <a:pt x="117" y="190"/>
                    <a:pt x="124" y="185"/>
                    <a:pt x="126" y="183"/>
                  </a:cubicBezTo>
                  <a:cubicBezTo>
                    <a:pt x="127" y="180"/>
                    <a:pt x="123" y="179"/>
                    <a:pt x="122" y="178"/>
                  </a:cubicBezTo>
                  <a:cubicBezTo>
                    <a:pt x="122" y="176"/>
                    <a:pt x="126" y="176"/>
                    <a:pt x="128" y="175"/>
                  </a:cubicBezTo>
                  <a:cubicBezTo>
                    <a:pt x="130" y="174"/>
                    <a:pt x="126" y="173"/>
                    <a:pt x="127" y="171"/>
                  </a:cubicBezTo>
                  <a:close/>
                  <a:moveTo>
                    <a:pt x="13" y="150"/>
                  </a:moveTo>
                  <a:cubicBezTo>
                    <a:pt x="13" y="147"/>
                    <a:pt x="5" y="150"/>
                    <a:pt x="6" y="153"/>
                  </a:cubicBezTo>
                  <a:cubicBezTo>
                    <a:pt x="7" y="155"/>
                    <a:pt x="14" y="157"/>
                    <a:pt x="17" y="156"/>
                  </a:cubicBezTo>
                  <a:cubicBezTo>
                    <a:pt x="20" y="155"/>
                    <a:pt x="21" y="152"/>
                    <a:pt x="19" y="151"/>
                  </a:cubicBezTo>
                  <a:cubicBezTo>
                    <a:pt x="17" y="149"/>
                    <a:pt x="13" y="153"/>
                    <a:pt x="13" y="150"/>
                  </a:cubicBezTo>
                  <a:close/>
                  <a:moveTo>
                    <a:pt x="811" y="295"/>
                  </a:moveTo>
                  <a:cubicBezTo>
                    <a:pt x="810" y="292"/>
                    <a:pt x="803" y="294"/>
                    <a:pt x="800" y="292"/>
                  </a:cubicBezTo>
                  <a:cubicBezTo>
                    <a:pt x="797" y="289"/>
                    <a:pt x="791" y="301"/>
                    <a:pt x="790" y="306"/>
                  </a:cubicBezTo>
                  <a:cubicBezTo>
                    <a:pt x="789" y="311"/>
                    <a:pt x="780" y="316"/>
                    <a:pt x="780" y="316"/>
                  </a:cubicBezTo>
                  <a:cubicBezTo>
                    <a:pt x="780" y="316"/>
                    <a:pt x="754" y="317"/>
                    <a:pt x="752" y="317"/>
                  </a:cubicBezTo>
                  <a:cubicBezTo>
                    <a:pt x="751" y="317"/>
                    <a:pt x="745" y="322"/>
                    <a:pt x="741" y="325"/>
                  </a:cubicBezTo>
                  <a:cubicBezTo>
                    <a:pt x="741" y="325"/>
                    <a:pt x="742" y="325"/>
                    <a:pt x="742" y="325"/>
                  </a:cubicBezTo>
                  <a:cubicBezTo>
                    <a:pt x="744" y="330"/>
                    <a:pt x="735" y="333"/>
                    <a:pt x="726" y="333"/>
                  </a:cubicBezTo>
                  <a:cubicBezTo>
                    <a:pt x="723" y="333"/>
                    <a:pt x="721" y="333"/>
                    <a:pt x="720" y="334"/>
                  </a:cubicBezTo>
                  <a:cubicBezTo>
                    <a:pt x="720" y="335"/>
                    <a:pt x="720" y="336"/>
                    <a:pt x="720" y="337"/>
                  </a:cubicBezTo>
                  <a:cubicBezTo>
                    <a:pt x="720" y="337"/>
                    <a:pt x="719" y="338"/>
                    <a:pt x="718" y="339"/>
                  </a:cubicBezTo>
                  <a:cubicBezTo>
                    <a:pt x="716" y="342"/>
                    <a:pt x="705" y="347"/>
                    <a:pt x="699" y="350"/>
                  </a:cubicBezTo>
                  <a:cubicBezTo>
                    <a:pt x="692" y="354"/>
                    <a:pt x="683" y="352"/>
                    <a:pt x="683" y="347"/>
                  </a:cubicBezTo>
                  <a:cubicBezTo>
                    <a:pt x="683" y="341"/>
                    <a:pt x="688" y="342"/>
                    <a:pt x="689" y="345"/>
                  </a:cubicBezTo>
                  <a:cubicBezTo>
                    <a:pt x="690" y="346"/>
                    <a:pt x="691" y="345"/>
                    <a:pt x="692" y="344"/>
                  </a:cubicBezTo>
                  <a:cubicBezTo>
                    <a:pt x="691" y="342"/>
                    <a:pt x="691" y="340"/>
                    <a:pt x="691" y="338"/>
                  </a:cubicBezTo>
                  <a:cubicBezTo>
                    <a:pt x="689" y="337"/>
                    <a:pt x="692" y="329"/>
                    <a:pt x="688" y="327"/>
                  </a:cubicBezTo>
                  <a:cubicBezTo>
                    <a:pt x="684" y="326"/>
                    <a:pt x="679" y="333"/>
                    <a:pt x="680" y="329"/>
                  </a:cubicBezTo>
                  <a:cubicBezTo>
                    <a:pt x="680" y="324"/>
                    <a:pt x="687" y="320"/>
                    <a:pt x="683" y="314"/>
                  </a:cubicBezTo>
                  <a:cubicBezTo>
                    <a:pt x="679" y="308"/>
                    <a:pt x="672" y="308"/>
                    <a:pt x="670" y="313"/>
                  </a:cubicBezTo>
                  <a:cubicBezTo>
                    <a:pt x="669" y="317"/>
                    <a:pt x="664" y="315"/>
                    <a:pt x="662" y="319"/>
                  </a:cubicBezTo>
                  <a:cubicBezTo>
                    <a:pt x="660" y="322"/>
                    <a:pt x="659" y="330"/>
                    <a:pt x="660" y="336"/>
                  </a:cubicBezTo>
                  <a:cubicBezTo>
                    <a:pt x="661" y="342"/>
                    <a:pt x="660" y="344"/>
                    <a:pt x="654" y="348"/>
                  </a:cubicBezTo>
                  <a:cubicBezTo>
                    <a:pt x="649" y="351"/>
                    <a:pt x="646" y="343"/>
                    <a:pt x="648" y="332"/>
                  </a:cubicBezTo>
                  <a:cubicBezTo>
                    <a:pt x="650" y="325"/>
                    <a:pt x="654" y="318"/>
                    <a:pt x="650" y="318"/>
                  </a:cubicBezTo>
                  <a:cubicBezTo>
                    <a:pt x="646" y="318"/>
                    <a:pt x="655" y="310"/>
                    <a:pt x="662" y="308"/>
                  </a:cubicBezTo>
                  <a:cubicBezTo>
                    <a:pt x="670" y="306"/>
                    <a:pt x="679" y="307"/>
                    <a:pt x="679" y="305"/>
                  </a:cubicBezTo>
                  <a:cubicBezTo>
                    <a:pt x="679" y="304"/>
                    <a:pt x="679" y="304"/>
                    <a:pt x="680" y="304"/>
                  </a:cubicBezTo>
                  <a:cubicBezTo>
                    <a:pt x="678" y="303"/>
                    <a:pt x="677" y="302"/>
                    <a:pt x="675" y="301"/>
                  </a:cubicBezTo>
                  <a:cubicBezTo>
                    <a:pt x="675" y="301"/>
                    <a:pt x="675" y="302"/>
                    <a:pt x="674" y="302"/>
                  </a:cubicBezTo>
                  <a:cubicBezTo>
                    <a:pt x="671" y="304"/>
                    <a:pt x="672" y="299"/>
                    <a:pt x="667" y="299"/>
                  </a:cubicBezTo>
                  <a:cubicBezTo>
                    <a:pt x="661" y="299"/>
                    <a:pt x="656" y="304"/>
                    <a:pt x="652" y="302"/>
                  </a:cubicBezTo>
                  <a:cubicBezTo>
                    <a:pt x="648" y="299"/>
                    <a:pt x="650" y="297"/>
                    <a:pt x="646" y="297"/>
                  </a:cubicBezTo>
                  <a:cubicBezTo>
                    <a:pt x="642" y="297"/>
                    <a:pt x="649" y="289"/>
                    <a:pt x="643" y="292"/>
                  </a:cubicBezTo>
                  <a:cubicBezTo>
                    <a:pt x="637" y="296"/>
                    <a:pt x="629" y="303"/>
                    <a:pt x="625" y="300"/>
                  </a:cubicBezTo>
                  <a:cubicBezTo>
                    <a:pt x="621" y="296"/>
                    <a:pt x="617" y="301"/>
                    <a:pt x="614" y="298"/>
                  </a:cubicBezTo>
                  <a:cubicBezTo>
                    <a:pt x="612" y="295"/>
                    <a:pt x="624" y="287"/>
                    <a:pt x="630" y="288"/>
                  </a:cubicBezTo>
                  <a:cubicBezTo>
                    <a:pt x="632" y="288"/>
                    <a:pt x="633" y="287"/>
                    <a:pt x="635" y="286"/>
                  </a:cubicBezTo>
                  <a:cubicBezTo>
                    <a:pt x="631" y="285"/>
                    <a:pt x="625" y="282"/>
                    <a:pt x="623" y="285"/>
                  </a:cubicBezTo>
                  <a:cubicBezTo>
                    <a:pt x="621" y="287"/>
                    <a:pt x="618" y="285"/>
                    <a:pt x="616" y="283"/>
                  </a:cubicBezTo>
                  <a:cubicBezTo>
                    <a:pt x="614" y="281"/>
                    <a:pt x="612" y="284"/>
                    <a:pt x="609" y="281"/>
                  </a:cubicBezTo>
                  <a:cubicBezTo>
                    <a:pt x="607" y="277"/>
                    <a:pt x="604" y="280"/>
                    <a:pt x="602" y="280"/>
                  </a:cubicBezTo>
                  <a:cubicBezTo>
                    <a:pt x="600" y="281"/>
                    <a:pt x="598" y="279"/>
                    <a:pt x="595" y="278"/>
                  </a:cubicBezTo>
                  <a:cubicBezTo>
                    <a:pt x="592" y="277"/>
                    <a:pt x="594" y="274"/>
                    <a:pt x="592" y="272"/>
                  </a:cubicBezTo>
                  <a:cubicBezTo>
                    <a:pt x="589" y="270"/>
                    <a:pt x="589" y="276"/>
                    <a:pt x="589" y="276"/>
                  </a:cubicBezTo>
                  <a:cubicBezTo>
                    <a:pt x="367" y="277"/>
                    <a:pt x="367" y="277"/>
                    <a:pt x="367" y="277"/>
                  </a:cubicBezTo>
                  <a:cubicBezTo>
                    <a:pt x="368" y="277"/>
                    <a:pt x="368" y="277"/>
                    <a:pt x="368" y="278"/>
                  </a:cubicBezTo>
                  <a:cubicBezTo>
                    <a:pt x="371" y="281"/>
                    <a:pt x="369" y="283"/>
                    <a:pt x="370" y="286"/>
                  </a:cubicBezTo>
                  <a:cubicBezTo>
                    <a:pt x="371" y="290"/>
                    <a:pt x="370" y="294"/>
                    <a:pt x="367" y="294"/>
                  </a:cubicBezTo>
                  <a:cubicBezTo>
                    <a:pt x="364" y="294"/>
                    <a:pt x="364" y="291"/>
                    <a:pt x="366" y="290"/>
                  </a:cubicBezTo>
                  <a:cubicBezTo>
                    <a:pt x="368" y="289"/>
                    <a:pt x="367" y="285"/>
                    <a:pt x="365" y="285"/>
                  </a:cubicBezTo>
                  <a:cubicBezTo>
                    <a:pt x="364" y="285"/>
                    <a:pt x="363" y="284"/>
                    <a:pt x="363" y="282"/>
                  </a:cubicBezTo>
                  <a:cubicBezTo>
                    <a:pt x="360" y="283"/>
                    <a:pt x="356" y="283"/>
                    <a:pt x="351" y="282"/>
                  </a:cubicBezTo>
                  <a:cubicBezTo>
                    <a:pt x="351" y="282"/>
                    <a:pt x="351" y="283"/>
                    <a:pt x="351" y="283"/>
                  </a:cubicBezTo>
                  <a:cubicBezTo>
                    <a:pt x="351" y="285"/>
                    <a:pt x="352" y="290"/>
                    <a:pt x="355" y="294"/>
                  </a:cubicBezTo>
                  <a:cubicBezTo>
                    <a:pt x="358" y="297"/>
                    <a:pt x="356" y="300"/>
                    <a:pt x="359" y="301"/>
                  </a:cubicBezTo>
                  <a:cubicBezTo>
                    <a:pt x="361" y="303"/>
                    <a:pt x="361" y="304"/>
                    <a:pt x="359" y="304"/>
                  </a:cubicBezTo>
                  <a:cubicBezTo>
                    <a:pt x="356" y="303"/>
                    <a:pt x="358" y="306"/>
                    <a:pt x="357" y="311"/>
                  </a:cubicBezTo>
                  <a:cubicBezTo>
                    <a:pt x="356" y="316"/>
                    <a:pt x="356" y="327"/>
                    <a:pt x="356" y="331"/>
                  </a:cubicBezTo>
                  <a:cubicBezTo>
                    <a:pt x="355" y="334"/>
                    <a:pt x="351" y="340"/>
                    <a:pt x="354" y="343"/>
                  </a:cubicBezTo>
                  <a:cubicBezTo>
                    <a:pt x="356" y="347"/>
                    <a:pt x="358" y="352"/>
                    <a:pt x="356" y="356"/>
                  </a:cubicBezTo>
                  <a:cubicBezTo>
                    <a:pt x="355" y="361"/>
                    <a:pt x="355" y="364"/>
                    <a:pt x="357" y="367"/>
                  </a:cubicBezTo>
                  <a:cubicBezTo>
                    <a:pt x="359" y="370"/>
                    <a:pt x="358" y="376"/>
                    <a:pt x="360" y="377"/>
                  </a:cubicBezTo>
                  <a:cubicBezTo>
                    <a:pt x="362" y="379"/>
                    <a:pt x="364" y="381"/>
                    <a:pt x="366" y="384"/>
                  </a:cubicBezTo>
                  <a:cubicBezTo>
                    <a:pt x="368" y="388"/>
                    <a:pt x="369" y="386"/>
                    <a:pt x="370" y="389"/>
                  </a:cubicBezTo>
                  <a:cubicBezTo>
                    <a:pt x="370" y="392"/>
                    <a:pt x="370" y="393"/>
                    <a:pt x="373" y="394"/>
                  </a:cubicBezTo>
                  <a:cubicBezTo>
                    <a:pt x="376" y="395"/>
                    <a:pt x="374" y="398"/>
                    <a:pt x="374" y="400"/>
                  </a:cubicBezTo>
                  <a:cubicBezTo>
                    <a:pt x="374" y="402"/>
                    <a:pt x="378" y="405"/>
                    <a:pt x="383" y="409"/>
                  </a:cubicBezTo>
                  <a:cubicBezTo>
                    <a:pt x="387" y="413"/>
                    <a:pt x="383" y="417"/>
                    <a:pt x="387" y="417"/>
                  </a:cubicBezTo>
                  <a:cubicBezTo>
                    <a:pt x="390" y="417"/>
                    <a:pt x="393" y="419"/>
                    <a:pt x="397" y="421"/>
                  </a:cubicBezTo>
                  <a:cubicBezTo>
                    <a:pt x="400" y="423"/>
                    <a:pt x="401" y="422"/>
                    <a:pt x="403" y="422"/>
                  </a:cubicBezTo>
                  <a:cubicBezTo>
                    <a:pt x="406" y="423"/>
                    <a:pt x="410" y="428"/>
                    <a:pt x="411" y="431"/>
                  </a:cubicBezTo>
                  <a:cubicBezTo>
                    <a:pt x="411" y="433"/>
                    <a:pt x="412" y="434"/>
                    <a:pt x="413" y="436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37" y="438"/>
                    <a:pt x="440" y="439"/>
                  </a:cubicBezTo>
                  <a:cubicBezTo>
                    <a:pt x="443" y="439"/>
                    <a:pt x="461" y="446"/>
                    <a:pt x="461" y="446"/>
                  </a:cubicBezTo>
                  <a:cubicBezTo>
                    <a:pt x="484" y="446"/>
                    <a:pt x="484" y="446"/>
                    <a:pt x="484" y="446"/>
                  </a:cubicBezTo>
                  <a:cubicBezTo>
                    <a:pt x="486" y="442"/>
                    <a:pt x="486" y="442"/>
                    <a:pt x="486" y="442"/>
                  </a:cubicBezTo>
                  <a:cubicBezTo>
                    <a:pt x="499" y="442"/>
                    <a:pt x="499" y="442"/>
                    <a:pt x="499" y="442"/>
                  </a:cubicBezTo>
                  <a:cubicBezTo>
                    <a:pt x="499" y="442"/>
                    <a:pt x="507" y="450"/>
                    <a:pt x="508" y="450"/>
                  </a:cubicBezTo>
                  <a:cubicBezTo>
                    <a:pt x="509" y="451"/>
                    <a:pt x="513" y="454"/>
                    <a:pt x="513" y="457"/>
                  </a:cubicBezTo>
                  <a:cubicBezTo>
                    <a:pt x="513" y="459"/>
                    <a:pt x="514" y="461"/>
                    <a:pt x="516" y="462"/>
                  </a:cubicBezTo>
                  <a:cubicBezTo>
                    <a:pt x="518" y="463"/>
                    <a:pt x="525" y="467"/>
                    <a:pt x="525" y="467"/>
                  </a:cubicBezTo>
                  <a:cubicBezTo>
                    <a:pt x="526" y="466"/>
                    <a:pt x="528" y="459"/>
                    <a:pt x="532" y="459"/>
                  </a:cubicBezTo>
                  <a:cubicBezTo>
                    <a:pt x="535" y="459"/>
                    <a:pt x="545" y="462"/>
                    <a:pt x="546" y="467"/>
                  </a:cubicBezTo>
                  <a:cubicBezTo>
                    <a:pt x="548" y="473"/>
                    <a:pt x="552" y="477"/>
                    <a:pt x="554" y="478"/>
                  </a:cubicBezTo>
                  <a:cubicBezTo>
                    <a:pt x="555" y="479"/>
                    <a:pt x="554" y="483"/>
                    <a:pt x="556" y="484"/>
                  </a:cubicBezTo>
                  <a:cubicBezTo>
                    <a:pt x="557" y="486"/>
                    <a:pt x="557" y="489"/>
                    <a:pt x="558" y="489"/>
                  </a:cubicBezTo>
                  <a:cubicBezTo>
                    <a:pt x="559" y="489"/>
                    <a:pt x="566" y="493"/>
                    <a:pt x="569" y="493"/>
                  </a:cubicBezTo>
                  <a:cubicBezTo>
                    <a:pt x="570" y="493"/>
                    <a:pt x="571" y="494"/>
                    <a:pt x="572" y="494"/>
                  </a:cubicBezTo>
                  <a:cubicBezTo>
                    <a:pt x="573" y="488"/>
                    <a:pt x="566" y="487"/>
                    <a:pt x="570" y="484"/>
                  </a:cubicBezTo>
                  <a:cubicBezTo>
                    <a:pt x="575" y="481"/>
                    <a:pt x="570" y="478"/>
                    <a:pt x="572" y="476"/>
                  </a:cubicBezTo>
                  <a:cubicBezTo>
                    <a:pt x="574" y="475"/>
                    <a:pt x="578" y="474"/>
                    <a:pt x="578" y="471"/>
                  </a:cubicBezTo>
                  <a:cubicBezTo>
                    <a:pt x="578" y="469"/>
                    <a:pt x="580" y="469"/>
                    <a:pt x="583" y="470"/>
                  </a:cubicBezTo>
                  <a:cubicBezTo>
                    <a:pt x="586" y="470"/>
                    <a:pt x="591" y="465"/>
                    <a:pt x="591" y="463"/>
                  </a:cubicBezTo>
                  <a:cubicBezTo>
                    <a:pt x="590" y="461"/>
                    <a:pt x="591" y="461"/>
                    <a:pt x="595" y="461"/>
                  </a:cubicBezTo>
                  <a:cubicBezTo>
                    <a:pt x="598" y="462"/>
                    <a:pt x="597" y="458"/>
                    <a:pt x="600" y="458"/>
                  </a:cubicBezTo>
                  <a:cubicBezTo>
                    <a:pt x="602" y="459"/>
                    <a:pt x="603" y="460"/>
                    <a:pt x="604" y="459"/>
                  </a:cubicBezTo>
                  <a:cubicBezTo>
                    <a:pt x="604" y="457"/>
                    <a:pt x="606" y="457"/>
                    <a:pt x="608" y="459"/>
                  </a:cubicBezTo>
                  <a:cubicBezTo>
                    <a:pt x="609" y="462"/>
                    <a:pt x="614" y="462"/>
                    <a:pt x="614" y="460"/>
                  </a:cubicBezTo>
                  <a:cubicBezTo>
                    <a:pt x="615" y="457"/>
                    <a:pt x="617" y="460"/>
                    <a:pt x="620" y="462"/>
                  </a:cubicBezTo>
                  <a:cubicBezTo>
                    <a:pt x="622" y="465"/>
                    <a:pt x="623" y="464"/>
                    <a:pt x="626" y="464"/>
                  </a:cubicBezTo>
                  <a:cubicBezTo>
                    <a:pt x="630" y="464"/>
                    <a:pt x="630" y="463"/>
                    <a:pt x="630" y="461"/>
                  </a:cubicBezTo>
                  <a:cubicBezTo>
                    <a:pt x="630" y="459"/>
                    <a:pt x="634" y="466"/>
                    <a:pt x="637" y="466"/>
                  </a:cubicBezTo>
                  <a:cubicBezTo>
                    <a:pt x="640" y="467"/>
                    <a:pt x="638" y="464"/>
                    <a:pt x="635" y="462"/>
                  </a:cubicBezTo>
                  <a:cubicBezTo>
                    <a:pt x="633" y="460"/>
                    <a:pt x="636" y="459"/>
                    <a:pt x="634" y="458"/>
                  </a:cubicBezTo>
                  <a:cubicBezTo>
                    <a:pt x="631" y="456"/>
                    <a:pt x="636" y="454"/>
                    <a:pt x="641" y="454"/>
                  </a:cubicBezTo>
                  <a:cubicBezTo>
                    <a:pt x="645" y="454"/>
                    <a:pt x="645" y="455"/>
                    <a:pt x="646" y="453"/>
                  </a:cubicBezTo>
                  <a:cubicBezTo>
                    <a:pt x="648" y="450"/>
                    <a:pt x="649" y="453"/>
                    <a:pt x="649" y="455"/>
                  </a:cubicBezTo>
                  <a:cubicBezTo>
                    <a:pt x="649" y="457"/>
                    <a:pt x="656" y="454"/>
                    <a:pt x="660" y="454"/>
                  </a:cubicBezTo>
                  <a:cubicBezTo>
                    <a:pt x="664" y="454"/>
                    <a:pt x="667" y="457"/>
                    <a:pt x="668" y="459"/>
                  </a:cubicBezTo>
                  <a:cubicBezTo>
                    <a:pt x="668" y="461"/>
                    <a:pt x="671" y="462"/>
                    <a:pt x="673" y="460"/>
                  </a:cubicBezTo>
                  <a:cubicBezTo>
                    <a:pt x="676" y="458"/>
                    <a:pt x="678" y="455"/>
                    <a:pt x="681" y="458"/>
                  </a:cubicBezTo>
                  <a:cubicBezTo>
                    <a:pt x="683" y="460"/>
                    <a:pt x="686" y="463"/>
                    <a:pt x="689" y="466"/>
                  </a:cubicBezTo>
                  <a:cubicBezTo>
                    <a:pt x="692" y="469"/>
                    <a:pt x="687" y="473"/>
                    <a:pt x="689" y="476"/>
                  </a:cubicBezTo>
                  <a:cubicBezTo>
                    <a:pt x="691" y="478"/>
                    <a:pt x="689" y="481"/>
                    <a:pt x="692" y="484"/>
                  </a:cubicBezTo>
                  <a:cubicBezTo>
                    <a:pt x="696" y="486"/>
                    <a:pt x="693" y="491"/>
                    <a:pt x="696" y="492"/>
                  </a:cubicBezTo>
                  <a:cubicBezTo>
                    <a:pt x="698" y="493"/>
                    <a:pt x="701" y="497"/>
                    <a:pt x="701" y="499"/>
                  </a:cubicBezTo>
                  <a:cubicBezTo>
                    <a:pt x="701" y="501"/>
                    <a:pt x="707" y="503"/>
                    <a:pt x="707" y="500"/>
                  </a:cubicBezTo>
                  <a:cubicBezTo>
                    <a:pt x="707" y="497"/>
                    <a:pt x="710" y="493"/>
                    <a:pt x="711" y="490"/>
                  </a:cubicBezTo>
                  <a:cubicBezTo>
                    <a:pt x="711" y="488"/>
                    <a:pt x="709" y="477"/>
                    <a:pt x="706" y="474"/>
                  </a:cubicBezTo>
                  <a:cubicBezTo>
                    <a:pt x="704" y="471"/>
                    <a:pt x="707" y="470"/>
                    <a:pt x="704" y="467"/>
                  </a:cubicBezTo>
                  <a:cubicBezTo>
                    <a:pt x="701" y="463"/>
                    <a:pt x="699" y="456"/>
                    <a:pt x="699" y="451"/>
                  </a:cubicBezTo>
                  <a:cubicBezTo>
                    <a:pt x="700" y="446"/>
                    <a:pt x="706" y="437"/>
                    <a:pt x="709" y="434"/>
                  </a:cubicBezTo>
                  <a:cubicBezTo>
                    <a:pt x="712" y="431"/>
                    <a:pt x="715" y="433"/>
                    <a:pt x="716" y="430"/>
                  </a:cubicBezTo>
                  <a:cubicBezTo>
                    <a:pt x="717" y="427"/>
                    <a:pt x="720" y="424"/>
                    <a:pt x="723" y="424"/>
                  </a:cubicBezTo>
                  <a:cubicBezTo>
                    <a:pt x="725" y="424"/>
                    <a:pt x="727" y="424"/>
                    <a:pt x="727" y="422"/>
                  </a:cubicBezTo>
                  <a:cubicBezTo>
                    <a:pt x="728" y="420"/>
                    <a:pt x="731" y="417"/>
                    <a:pt x="736" y="416"/>
                  </a:cubicBezTo>
                  <a:cubicBezTo>
                    <a:pt x="741" y="415"/>
                    <a:pt x="738" y="413"/>
                    <a:pt x="737" y="411"/>
                  </a:cubicBezTo>
                  <a:cubicBezTo>
                    <a:pt x="735" y="408"/>
                    <a:pt x="738" y="406"/>
                    <a:pt x="739" y="408"/>
                  </a:cubicBezTo>
                  <a:cubicBezTo>
                    <a:pt x="740" y="409"/>
                    <a:pt x="742" y="409"/>
                    <a:pt x="744" y="408"/>
                  </a:cubicBezTo>
                  <a:cubicBezTo>
                    <a:pt x="746" y="407"/>
                    <a:pt x="750" y="403"/>
                    <a:pt x="746" y="403"/>
                  </a:cubicBezTo>
                  <a:cubicBezTo>
                    <a:pt x="742" y="403"/>
                    <a:pt x="741" y="402"/>
                    <a:pt x="744" y="401"/>
                  </a:cubicBezTo>
                  <a:cubicBezTo>
                    <a:pt x="746" y="400"/>
                    <a:pt x="744" y="395"/>
                    <a:pt x="741" y="395"/>
                  </a:cubicBezTo>
                  <a:cubicBezTo>
                    <a:pt x="738" y="395"/>
                    <a:pt x="739" y="393"/>
                    <a:pt x="741" y="391"/>
                  </a:cubicBezTo>
                  <a:cubicBezTo>
                    <a:pt x="743" y="389"/>
                    <a:pt x="738" y="386"/>
                    <a:pt x="735" y="384"/>
                  </a:cubicBezTo>
                  <a:cubicBezTo>
                    <a:pt x="733" y="383"/>
                    <a:pt x="737" y="382"/>
                    <a:pt x="739" y="382"/>
                  </a:cubicBezTo>
                  <a:cubicBezTo>
                    <a:pt x="740" y="381"/>
                    <a:pt x="739" y="373"/>
                    <a:pt x="740" y="371"/>
                  </a:cubicBezTo>
                  <a:cubicBezTo>
                    <a:pt x="741" y="369"/>
                    <a:pt x="744" y="369"/>
                    <a:pt x="743" y="371"/>
                  </a:cubicBezTo>
                  <a:cubicBezTo>
                    <a:pt x="741" y="373"/>
                    <a:pt x="740" y="376"/>
                    <a:pt x="742" y="379"/>
                  </a:cubicBezTo>
                  <a:cubicBezTo>
                    <a:pt x="744" y="382"/>
                    <a:pt x="745" y="384"/>
                    <a:pt x="744" y="388"/>
                  </a:cubicBezTo>
                  <a:cubicBezTo>
                    <a:pt x="743" y="393"/>
                    <a:pt x="745" y="392"/>
                    <a:pt x="748" y="386"/>
                  </a:cubicBezTo>
                  <a:cubicBezTo>
                    <a:pt x="750" y="381"/>
                    <a:pt x="751" y="376"/>
                    <a:pt x="749" y="376"/>
                  </a:cubicBezTo>
                  <a:cubicBezTo>
                    <a:pt x="747" y="375"/>
                    <a:pt x="747" y="370"/>
                    <a:pt x="749" y="372"/>
                  </a:cubicBezTo>
                  <a:cubicBezTo>
                    <a:pt x="751" y="375"/>
                    <a:pt x="752" y="375"/>
                    <a:pt x="755" y="372"/>
                  </a:cubicBezTo>
                  <a:cubicBezTo>
                    <a:pt x="758" y="369"/>
                    <a:pt x="761" y="363"/>
                    <a:pt x="759" y="362"/>
                  </a:cubicBezTo>
                  <a:cubicBezTo>
                    <a:pt x="757" y="361"/>
                    <a:pt x="760" y="359"/>
                    <a:pt x="764" y="360"/>
                  </a:cubicBezTo>
                  <a:cubicBezTo>
                    <a:pt x="767" y="360"/>
                    <a:pt x="775" y="357"/>
                    <a:pt x="775" y="356"/>
                  </a:cubicBezTo>
                  <a:cubicBezTo>
                    <a:pt x="777" y="353"/>
                    <a:pt x="763" y="358"/>
                    <a:pt x="763" y="356"/>
                  </a:cubicBezTo>
                  <a:cubicBezTo>
                    <a:pt x="763" y="354"/>
                    <a:pt x="772" y="352"/>
                    <a:pt x="776" y="352"/>
                  </a:cubicBezTo>
                  <a:cubicBezTo>
                    <a:pt x="780" y="352"/>
                    <a:pt x="778" y="346"/>
                    <a:pt x="780" y="349"/>
                  </a:cubicBezTo>
                  <a:cubicBezTo>
                    <a:pt x="782" y="351"/>
                    <a:pt x="784" y="350"/>
                    <a:pt x="787" y="349"/>
                  </a:cubicBezTo>
                  <a:cubicBezTo>
                    <a:pt x="789" y="348"/>
                    <a:pt x="787" y="344"/>
                    <a:pt x="785" y="343"/>
                  </a:cubicBezTo>
                  <a:cubicBezTo>
                    <a:pt x="782" y="342"/>
                    <a:pt x="787" y="340"/>
                    <a:pt x="786" y="339"/>
                  </a:cubicBezTo>
                  <a:cubicBezTo>
                    <a:pt x="785" y="337"/>
                    <a:pt x="788" y="331"/>
                    <a:pt x="791" y="330"/>
                  </a:cubicBezTo>
                  <a:cubicBezTo>
                    <a:pt x="794" y="329"/>
                    <a:pt x="793" y="327"/>
                    <a:pt x="796" y="327"/>
                  </a:cubicBezTo>
                  <a:cubicBezTo>
                    <a:pt x="798" y="327"/>
                    <a:pt x="799" y="324"/>
                    <a:pt x="801" y="321"/>
                  </a:cubicBezTo>
                  <a:cubicBezTo>
                    <a:pt x="804" y="319"/>
                    <a:pt x="808" y="325"/>
                    <a:pt x="811" y="322"/>
                  </a:cubicBezTo>
                  <a:cubicBezTo>
                    <a:pt x="813" y="320"/>
                    <a:pt x="815" y="319"/>
                    <a:pt x="817" y="317"/>
                  </a:cubicBezTo>
                  <a:cubicBezTo>
                    <a:pt x="808" y="305"/>
                    <a:pt x="811" y="297"/>
                    <a:pt x="811" y="2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6" name="Freeform 127">
              <a:extLst>
                <a:ext uri="{FF2B5EF4-FFF2-40B4-BE49-F238E27FC236}">
                  <a16:creationId xmlns:a16="http://schemas.microsoft.com/office/drawing/2014/main" id="{ABF4CDBC-5B6B-7A48-A738-D196F5095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29075" y="4736646"/>
              <a:ext cx="357188" cy="257175"/>
            </a:xfrm>
            <a:custGeom>
              <a:avLst/>
              <a:gdLst>
                <a:gd name="T0" fmla="*/ 102 w 103"/>
                <a:gd name="T1" fmla="*/ 13 h 74"/>
                <a:gd name="T2" fmla="*/ 94 w 103"/>
                <a:gd name="T3" fmla="*/ 13 h 74"/>
                <a:gd name="T4" fmla="*/ 84 w 103"/>
                <a:gd name="T5" fmla="*/ 10 h 74"/>
                <a:gd name="T6" fmla="*/ 81 w 103"/>
                <a:gd name="T7" fmla="*/ 10 h 74"/>
                <a:gd name="T8" fmla="*/ 74 w 103"/>
                <a:gd name="T9" fmla="*/ 10 h 74"/>
                <a:gd name="T10" fmla="*/ 66 w 103"/>
                <a:gd name="T11" fmla="*/ 6 h 74"/>
                <a:gd name="T12" fmla="*/ 62 w 103"/>
                <a:gd name="T13" fmla="*/ 4 h 74"/>
                <a:gd name="T14" fmla="*/ 48 w 103"/>
                <a:gd name="T15" fmla="*/ 3 h 74"/>
                <a:gd name="T16" fmla="*/ 21 w 103"/>
                <a:gd name="T17" fmla="*/ 2 h 74"/>
                <a:gd name="T18" fmla="*/ 12 w 103"/>
                <a:gd name="T19" fmla="*/ 0 h 74"/>
                <a:gd name="T20" fmla="*/ 5 w 103"/>
                <a:gd name="T21" fmla="*/ 4 h 74"/>
                <a:gd name="T22" fmla="*/ 3 w 103"/>
                <a:gd name="T23" fmla="*/ 10 h 74"/>
                <a:gd name="T24" fmla="*/ 5 w 103"/>
                <a:gd name="T25" fmla="*/ 18 h 74"/>
                <a:gd name="T26" fmla="*/ 7 w 103"/>
                <a:gd name="T27" fmla="*/ 17 h 74"/>
                <a:gd name="T28" fmla="*/ 10 w 103"/>
                <a:gd name="T29" fmla="*/ 17 h 74"/>
                <a:gd name="T30" fmla="*/ 15 w 103"/>
                <a:gd name="T31" fmla="*/ 18 h 74"/>
                <a:gd name="T32" fmla="*/ 18 w 103"/>
                <a:gd name="T33" fmla="*/ 18 h 74"/>
                <a:gd name="T34" fmla="*/ 23 w 103"/>
                <a:gd name="T35" fmla="*/ 19 h 74"/>
                <a:gd name="T36" fmla="*/ 25 w 103"/>
                <a:gd name="T37" fmla="*/ 22 h 74"/>
                <a:gd name="T38" fmla="*/ 20 w 103"/>
                <a:gd name="T39" fmla="*/ 27 h 74"/>
                <a:gd name="T40" fmla="*/ 20 w 103"/>
                <a:gd name="T41" fmla="*/ 34 h 74"/>
                <a:gd name="T42" fmla="*/ 19 w 103"/>
                <a:gd name="T43" fmla="*/ 40 h 74"/>
                <a:gd name="T44" fmla="*/ 17 w 103"/>
                <a:gd name="T45" fmla="*/ 43 h 74"/>
                <a:gd name="T46" fmla="*/ 19 w 103"/>
                <a:gd name="T47" fmla="*/ 47 h 74"/>
                <a:gd name="T48" fmla="*/ 17 w 103"/>
                <a:gd name="T49" fmla="*/ 52 h 74"/>
                <a:gd name="T50" fmla="*/ 19 w 103"/>
                <a:gd name="T51" fmla="*/ 56 h 74"/>
                <a:gd name="T52" fmla="*/ 16 w 103"/>
                <a:gd name="T53" fmla="*/ 61 h 74"/>
                <a:gd name="T54" fmla="*/ 17 w 103"/>
                <a:gd name="T55" fmla="*/ 63 h 74"/>
                <a:gd name="T56" fmla="*/ 21 w 103"/>
                <a:gd name="T57" fmla="*/ 64 h 74"/>
                <a:gd name="T58" fmla="*/ 31 w 103"/>
                <a:gd name="T59" fmla="*/ 73 h 74"/>
                <a:gd name="T60" fmla="*/ 33 w 103"/>
                <a:gd name="T61" fmla="*/ 70 h 74"/>
                <a:gd name="T62" fmla="*/ 37 w 103"/>
                <a:gd name="T63" fmla="*/ 70 h 74"/>
                <a:gd name="T64" fmla="*/ 45 w 103"/>
                <a:gd name="T65" fmla="*/ 67 h 74"/>
                <a:gd name="T66" fmla="*/ 55 w 103"/>
                <a:gd name="T67" fmla="*/ 67 h 74"/>
                <a:gd name="T68" fmla="*/ 61 w 103"/>
                <a:gd name="T69" fmla="*/ 64 h 74"/>
                <a:gd name="T70" fmla="*/ 67 w 103"/>
                <a:gd name="T71" fmla="*/ 60 h 74"/>
                <a:gd name="T72" fmla="*/ 70 w 103"/>
                <a:gd name="T73" fmla="*/ 54 h 74"/>
                <a:gd name="T74" fmla="*/ 76 w 103"/>
                <a:gd name="T75" fmla="*/ 48 h 74"/>
                <a:gd name="T76" fmla="*/ 76 w 103"/>
                <a:gd name="T77" fmla="*/ 36 h 74"/>
                <a:gd name="T78" fmla="*/ 83 w 103"/>
                <a:gd name="T79" fmla="*/ 28 h 74"/>
                <a:gd name="T80" fmla="*/ 90 w 103"/>
                <a:gd name="T81" fmla="*/ 24 h 74"/>
                <a:gd name="T82" fmla="*/ 99 w 103"/>
                <a:gd name="T83" fmla="*/ 20 h 74"/>
                <a:gd name="T84" fmla="*/ 102 w 103"/>
                <a:gd name="T85" fmla="*/ 13 h 74"/>
                <a:gd name="T86" fmla="*/ 103 w 103"/>
                <a:gd name="T87" fmla="*/ 39 h 74"/>
                <a:gd name="T88" fmla="*/ 96 w 103"/>
                <a:gd name="T89" fmla="*/ 41 h 74"/>
                <a:gd name="T90" fmla="*/ 103 w 103"/>
                <a:gd name="T91" fmla="*/ 3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" h="74">
                  <a:moveTo>
                    <a:pt x="102" y="13"/>
                  </a:moveTo>
                  <a:cubicBezTo>
                    <a:pt x="99" y="13"/>
                    <a:pt x="96" y="13"/>
                    <a:pt x="94" y="13"/>
                  </a:cubicBezTo>
                  <a:cubicBezTo>
                    <a:pt x="91" y="12"/>
                    <a:pt x="86" y="12"/>
                    <a:pt x="84" y="10"/>
                  </a:cubicBezTo>
                  <a:cubicBezTo>
                    <a:pt x="83" y="9"/>
                    <a:pt x="81" y="8"/>
                    <a:pt x="81" y="10"/>
                  </a:cubicBezTo>
                  <a:cubicBezTo>
                    <a:pt x="81" y="11"/>
                    <a:pt x="77" y="12"/>
                    <a:pt x="74" y="10"/>
                  </a:cubicBezTo>
                  <a:cubicBezTo>
                    <a:pt x="72" y="9"/>
                    <a:pt x="68" y="8"/>
                    <a:pt x="66" y="6"/>
                  </a:cubicBezTo>
                  <a:cubicBezTo>
                    <a:pt x="66" y="6"/>
                    <a:pt x="64" y="5"/>
                    <a:pt x="62" y="4"/>
                  </a:cubicBezTo>
                  <a:cubicBezTo>
                    <a:pt x="59" y="5"/>
                    <a:pt x="53" y="2"/>
                    <a:pt x="48" y="3"/>
                  </a:cubicBezTo>
                  <a:cubicBezTo>
                    <a:pt x="43" y="3"/>
                    <a:pt x="28" y="2"/>
                    <a:pt x="21" y="2"/>
                  </a:cubicBezTo>
                  <a:cubicBezTo>
                    <a:pt x="15" y="3"/>
                    <a:pt x="15" y="0"/>
                    <a:pt x="12" y="0"/>
                  </a:cubicBezTo>
                  <a:cubicBezTo>
                    <a:pt x="8" y="0"/>
                    <a:pt x="10" y="4"/>
                    <a:pt x="5" y="4"/>
                  </a:cubicBezTo>
                  <a:cubicBezTo>
                    <a:pt x="0" y="4"/>
                    <a:pt x="0" y="7"/>
                    <a:pt x="3" y="10"/>
                  </a:cubicBezTo>
                  <a:cubicBezTo>
                    <a:pt x="5" y="11"/>
                    <a:pt x="5" y="15"/>
                    <a:pt x="5" y="18"/>
                  </a:cubicBezTo>
                  <a:cubicBezTo>
                    <a:pt x="6" y="18"/>
                    <a:pt x="6" y="17"/>
                    <a:pt x="7" y="17"/>
                  </a:cubicBezTo>
                  <a:cubicBezTo>
                    <a:pt x="8" y="15"/>
                    <a:pt x="10" y="15"/>
                    <a:pt x="10" y="17"/>
                  </a:cubicBezTo>
                  <a:cubicBezTo>
                    <a:pt x="10" y="19"/>
                    <a:pt x="13" y="18"/>
                    <a:pt x="15" y="18"/>
                  </a:cubicBezTo>
                  <a:cubicBezTo>
                    <a:pt x="16" y="18"/>
                    <a:pt x="16" y="20"/>
                    <a:pt x="18" y="18"/>
                  </a:cubicBezTo>
                  <a:cubicBezTo>
                    <a:pt x="20" y="17"/>
                    <a:pt x="23" y="17"/>
                    <a:pt x="23" y="19"/>
                  </a:cubicBezTo>
                  <a:cubicBezTo>
                    <a:pt x="23" y="21"/>
                    <a:pt x="27" y="20"/>
                    <a:pt x="25" y="22"/>
                  </a:cubicBezTo>
                  <a:cubicBezTo>
                    <a:pt x="22" y="25"/>
                    <a:pt x="20" y="25"/>
                    <a:pt x="20" y="27"/>
                  </a:cubicBezTo>
                  <a:cubicBezTo>
                    <a:pt x="20" y="29"/>
                    <a:pt x="22" y="32"/>
                    <a:pt x="20" y="34"/>
                  </a:cubicBezTo>
                  <a:cubicBezTo>
                    <a:pt x="18" y="36"/>
                    <a:pt x="21" y="40"/>
                    <a:pt x="19" y="40"/>
                  </a:cubicBezTo>
                  <a:cubicBezTo>
                    <a:pt x="17" y="40"/>
                    <a:pt x="14" y="41"/>
                    <a:pt x="17" y="43"/>
                  </a:cubicBezTo>
                  <a:cubicBezTo>
                    <a:pt x="19" y="45"/>
                    <a:pt x="21" y="47"/>
                    <a:pt x="19" y="47"/>
                  </a:cubicBezTo>
                  <a:cubicBezTo>
                    <a:pt x="17" y="47"/>
                    <a:pt x="16" y="51"/>
                    <a:pt x="17" y="52"/>
                  </a:cubicBezTo>
                  <a:cubicBezTo>
                    <a:pt x="18" y="53"/>
                    <a:pt x="22" y="55"/>
                    <a:pt x="19" y="56"/>
                  </a:cubicBezTo>
                  <a:cubicBezTo>
                    <a:pt x="16" y="56"/>
                    <a:pt x="16" y="59"/>
                    <a:pt x="16" y="61"/>
                  </a:cubicBezTo>
                  <a:cubicBezTo>
                    <a:pt x="16" y="61"/>
                    <a:pt x="16" y="62"/>
                    <a:pt x="17" y="63"/>
                  </a:cubicBezTo>
                  <a:cubicBezTo>
                    <a:pt x="18" y="63"/>
                    <a:pt x="20" y="63"/>
                    <a:pt x="21" y="64"/>
                  </a:cubicBezTo>
                  <a:cubicBezTo>
                    <a:pt x="24" y="65"/>
                    <a:pt x="26" y="74"/>
                    <a:pt x="31" y="73"/>
                  </a:cubicBezTo>
                  <a:cubicBezTo>
                    <a:pt x="33" y="73"/>
                    <a:pt x="32" y="71"/>
                    <a:pt x="33" y="70"/>
                  </a:cubicBezTo>
                  <a:cubicBezTo>
                    <a:pt x="34" y="69"/>
                    <a:pt x="35" y="70"/>
                    <a:pt x="37" y="70"/>
                  </a:cubicBezTo>
                  <a:cubicBezTo>
                    <a:pt x="39" y="70"/>
                    <a:pt x="40" y="67"/>
                    <a:pt x="45" y="67"/>
                  </a:cubicBezTo>
                  <a:cubicBezTo>
                    <a:pt x="49" y="67"/>
                    <a:pt x="52" y="67"/>
                    <a:pt x="55" y="67"/>
                  </a:cubicBezTo>
                  <a:cubicBezTo>
                    <a:pt x="58" y="67"/>
                    <a:pt x="60" y="66"/>
                    <a:pt x="61" y="64"/>
                  </a:cubicBezTo>
                  <a:cubicBezTo>
                    <a:pt x="61" y="62"/>
                    <a:pt x="64" y="60"/>
                    <a:pt x="67" y="60"/>
                  </a:cubicBezTo>
                  <a:cubicBezTo>
                    <a:pt x="70" y="59"/>
                    <a:pt x="70" y="56"/>
                    <a:pt x="70" y="54"/>
                  </a:cubicBezTo>
                  <a:cubicBezTo>
                    <a:pt x="70" y="52"/>
                    <a:pt x="76" y="49"/>
                    <a:pt x="76" y="48"/>
                  </a:cubicBezTo>
                  <a:cubicBezTo>
                    <a:pt x="76" y="46"/>
                    <a:pt x="73" y="41"/>
                    <a:pt x="76" y="36"/>
                  </a:cubicBezTo>
                  <a:cubicBezTo>
                    <a:pt x="79" y="31"/>
                    <a:pt x="83" y="31"/>
                    <a:pt x="83" y="28"/>
                  </a:cubicBezTo>
                  <a:cubicBezTo>
                    <a:pt x="83" y="26"/>
                    <a:pt x="86" y="25"/>
                    <a:pt x="90" y="24"/>
                  </a:cubicBezTo>
                  <a:cubicBezTo>
                    <a:pt x="94" y="24"/>
                    <a:pt x="95" y="21"/>
                    <a:pt x="99" y="20"/>
                  </a:cubicBezTo>
                  <a:cubicBezTo>
                    <a:pt x="102" y="19"/>
                    <a:pt x="103" y="16"/>
                    <a:pt x="102" y="13"/>
                  </a:cubicBezTo>
                  <a:close/>
                  <a:moveTo>
                    <a:pt x="103" y="39"/>
                  </a:moveTo>
                  <a:cubicBezTo>
                    <a:pt x="102" y="35"/>
                    <a:pt x="94" y="40"/>
                    <a:pt x="96" y="41"/>
                  </a:cubicBezTo>
                  <a:cubicBezTo>
                    <a:pt x="99" y="44"/>
                    <a:pt x="103" y="43"/>
                    <a:pt x="103" y="3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7" name="Freeform 128">
              <a:extLst>
                <a:ext uri="{FF2B5EF4-FFF2-40B4-BE49-F238E27FC236}">
                  <a16:creationId xmlns:a16="http://schemas.microsoft.com/office/drawing/2014/main" id="{8A867B37-1944-9246-A3AF-60EA6A467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2963" y="4625521"/>
              <a:ext cx="93663" cy="52388"/>
            </a:xfrm>
            <a:custGeom>
              <a:avLst/>
              <a:gdLst>
                <a:gd name="T0" fmla="*/ 0 w 27"/>
                <a:gd name="T1" fmla="*/ 13 h 15"/>
                <a:gd name="T2" fmla="*/ 5 w 27"/>
                <a:gd name="T3" fmla="*/ 13 h 15"/>
                <a:gd name="T4" fmla="*/ 6 w 27"/>
                <a:gd name="T5" fmla="*/ 15 h 15"/>
                <a:gd name="T6" fmla="*/ 12 w 27"/>
                <a:gd name="T7" fmla="*/ 14 h 15"/>
                <a:gd name="T8" fmla="*/ 17 w 27"/>
                <a:gd name="T9" fmla="*/ 14 h 15"/>
                <a:gd name="T10" fmla="*/ 20 w 27"/>
                <a:gd name="T11" fmla="*/ 11 h 15"/>
                <a:gd name="T12" fmla="*/ 22 w 27"/>
                <a:gd name="T13" fmla="*/ 7 h 15"/>
                <a:gd name="T14" fmla="*/ 27 w 27"/>
                <a:gd name="T15" fmla="*/ 3 h 15"/>
                <a:gd name="T16" fmla="*/ 25 w 27"/>
                <a:gd name="T17" fmla="*/ 0 h 15"/>
                <a:gd name="T18" fmla="*/ 19 w 27"/>
                <a:gd name="T19" fmla="*/ 2 h 15"/>
                <a:gd name="T20" fmla="*/ 12 w 27"/>
                <a:gd name="T21" fmla="*/ 4 h 15"/>
                <a:gd name="T22" fmla="*/ 3 w 27"/>
                <a:gd name="T23" fmla="*/ 3 h 15"/>
                <a:gd name="T24" fmla="*/ 0 w 27"/>
                <a:gd name="T25" fmla="*/ 3 h 15"/>
                <a:gd name="T26" fmla="*/ 0 w 27"/>
                <a:gd name="T2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15">
                  <a:moveTo>
                    <a:pt x="0" y="13"/>
                  </a:moveTo>
                  <a:cubicBezTo>
                    <a:pt x="2" y="12"/>
                    <a:pt x="4" y="12"/>
                    <a:pt x="5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8" y="15"/>
                    <a:pt x="11" y="14"/>
                    <a:pt x="12" y="14"/>
                  </a:cubicBezTo>
                  <a:cubicBezTo>
                    <a:pt x="13" y="13"/>
                    <a:pt x="17" y="15"/>
                    <a:pt x="17" y="14"/>
                  </a:cubicBezTo>
                  <a:cubicBezTo>
                    <a:pt x="17" y="13"/>
                    <a:pt x="18" y="11"/>
                    <a:pt x="20" y="11"/>
                  </a:cubicBezTo>
                  <a:cubicBezTo>
                    <a:pt x="21" y="11"/>
                    <a:pt x="20" y="7"/>
                    <a:pt x="22" y="7"/>
                  </a:cubicBezTo>
                  <a:cubicBezTo>
                    <a:pt x="23" y="6"/>
                    <a:pt x="27" y="3"/>
                    <a:pt x="27" y="3"/>
                  </a:cubicBezTo>
                  <a:cubicBezTo>
                    <a:pt x="27" y="3"/>
                    <a:pt x="25" y="0"/>
                    <a:pt x="25" y="0"/>
                  </a:cubicBezTo>
                  <a:cubicBezTo>
                    <a:pt x="24" y="0"/>
                    <a:pt x="23" y="2"/>
                    <a:pt x="19" y="2"/>
                  </a:cubicBezTo>
                  <a:cubicBezTo>
                    <a:pt x="16" y="2"/>
                    <a:pt x="14" y="4"/>
                    <a:pt x="12" y="4"/>
                  </a:cubicBezTo>
                  <a:cubicBezTo>
                    <a:pt x="11" y="4"/>
                    <a:pt x="6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5"/>
                    <a:pt x="0" y="9"/>
                    <a:pt x="0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8" name="Freeform 129">
              <a:extLst>
                <a:ext uri="{FF2B5EF4-FFF2-40B4-BE49-F238E27FC236}">
                  <a16:creationId xmlns:a16="http://schemas.microsoft.com/office/drawing/2014/main" id="{EAFEF84F-4C04-C441-AB0B-D1A47FAE5D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43463" y="4803321"/>
              <a:ext cx="177800" cy="222250"/>
            </a:xfrm>
            <a:custGeom>
              <a:avLst/>
              <a:gdLst>
                <a:gd name="T0" fmla="*/ 51 w 51"/>
                <a:gd name="T1" fmla="*/ 0 h 64"/>
                <a:gd name="T2" fmla="*/ 47 w 51"/>
                <a:gd name="T3" fmla="*/ 2 h 64"/>
                <a:gd name="T4" fmla="*/ 44 w 51"/>
                <a:gd name="T5" fmla="*/ 4 h 64"/>
                <a:gd name="T6" fmla="*/ 35 w 51"/>
                <a:gd name="T7" fmla="*/ 2 h 64"/>
                <a:gd name="T8" fmla="*/ 24 w 51"/>
                <a:gd name="T9" fmla="*/ 2 h 64"/>
                <a:gd name="T10" fmla="*/ 24 w 51"/>
                <a:gd name="T11" fmla="*/ 3 h 64"/>
                <a:gd name="T12" fmla="*/ 17 w 51"/>
                <a:gd name="T13" fmla="*/ 6 h 64"/>
                <a:gd name="T14" fmla="*/ 13 w 51"/>
                <a:gd name="T15" fmla="*/ 8 h 64"/>
                <a:gd name="T16" fmla="*/ 7 w 51"/>
                <a:gd name="T17" fmla="*/ 9 h 64"/>
                <a:gd name="T18" fmla="*/ 5 w 51"/>
                <a:gd name="T19" fmla="*/ 14 h 64"/>
                <a:gd name="T20" fmla="*/ 3 w 51"/>
                <a:gd name="T21" fmla="*/ 17 h 64"/>
                <a:gd name="T22" fmla="*/ 0 w 51"/>
                <a:gd name="T23" fmla="*/ 21 h 64"/>
                <a:gd name="T24" fmla="*/ 1 w 51"/>
                <a:gd name="T25" fmla="*/ 21 h 64"/>
                <a:gd name="T26" fmla="*/ 5 w 51"/>
                <a:gd name="T27" fmla="*/ 28 h 64"/>
                <a:gd name="T28" fmla="*/ 11 w 51"/>
                <a:gd name="T29" fmla="*/ 30 h 64"/>
                <a:gd name="T30" fmla="*/ 18 w 51"/>
                <a:gd name="T31" fmla="*/ 33 h 64"/>
                <a:gd name="T32" fmla="*/ 9 w 51"/>
                <a:gd name="T33" fmla="*/ 33 h 64"/>
                <a:gd name="T34" fmla="*/ 11 w 51"/>
                <a:gd name="T35" fmla="*/ 40 h 64"/>
                <a:gd name="T36" fmla="*/ 15 w 51"/>
                <a:gd name="T37" fmla="*/ 46 h 64"/>
                <a:gd name="T38" fmla="*/ 23 w 51"/>
                <a:gd name="T39" fmla="*/ 49 h 64"/>
                <a:gd name="T40" fmla="*/ 21 w 51"/>
                <a:gd name="T41" fmla="*/ 41 h 64"/>
                <a:gd name="T42" fmla="*/ 27 w 51"/>
                <a:gd name="T43" fmla="*/ 41 h 64"/>
                <a:gd name="T44" fmla="*/ 23 w 51"/>
                <a:gd name="T45" fmla="*/ 38 h 64"/>
                <a:gd name="T46" fmla="*/ 26 w 51"/>
                <a:gd name="T47" fmla="*/ 36 h 64"/>
                <a:gd name="T48" fmla="*/ 32 w 51"/>
                <a:gd name="T49" fmla="*/ 36 h 64"/>
                <a:gd name="T50" fmla="*/ 29 w 51"/>
                <a:gd name="T51" fmla="*/ 29 h 64"/>
                <a:gd name="T52" fmla="*/ 23 w 51"/>
                <a:gd name="T53" fmla="*/ 29 h 64"/>
                <a:gd name="T54" fmla="*/ 25 w 51"/>
                <a:gd name="T55" fmla="*/ 25 h 64"/>
                <a:gd name="T56" fmla="*/ 19 w 51"/>
                <a:gd name="T57" fmla="*/ 16 h 64"/>
                <a:gd name="T58" fmla="*/ 23 w 51"/>
                <a:gd name="T59" fmla="*/ 14 h 64"/>
                <a:gd name="T60" fmla="*/ 29 w 51"/>
                <a:gd name="T61" fmla="*/ 15 h 64"/>
                <a:gd name="T62" fmla="*/ 31 w 51"/>
                <a:gd name="T63" fmla="*/ 9 h 64"/>
                <a:gd name="T64" fmla="*/ 36 w 51"/>
                <a:gd name="T65" fmla="*/ 10 h 64"/>
                <a:gd name="T66" fmla="*/ 42 w 51"/>
                <a:gd name="T67" fmla="*/ 7 h 64"/>
                <a:gd name="T68" fmla="*/ 47 w 51"/>
                <a:gd name="T69" fmla="*/ 10 h 64"/>
                <a:gd name="T70" fmla="*/ 49 w 51"/>
                <a:gd name="T71" fmla="*/ 7 h 64"/>
                <a:gd name="T72" fmla="*/ 51 w 51"/>
                <a:gd name="T73" fmla="*/ 3 h 64"/>
                <a:gd name="T74" fmla="*/ 51 w 51"/>
                <a:gd name="T75" fmla="*/ 0 h 64"/>
                <a:gd name="T76" fmla="*/ 44 w 51"/>
                <a:gd name="T77" fmla="*/ 60 h 64"/>
                <a:gd name="T78" fmla="*/ 31 w 51"/>
                <a:gd name="T79" fmla="*/ 59 h 64"/>
                <a:gd name="T80" fmla="*/ 26 w 51"/>
                <a:gd name="T81" fmla="*/ 61 h 64"/>
                <a:gd name="T82" fmla="*/ 38 w 51"/>
                <a:gd name="T83" fmla="*/ 64 h 64"/>
                <a:gd name="T84" fmla="*/ 49 w 51"/>
                <a:gd name="T85" fmla="*/ 60 h 64"/>
                <a:gd name="T86" fmla="*/ 44 w 51"/>
                <a:gd name="T8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" h="64">
                  <a:moveTo>
                    <a:pt x="51" y="0"/>
                  </a:moveTo>
                  <a:cubicBezTo>
                    <a:pt x="49" y="0"/>
                    <a:pt x="46" y="1"/>
                    <a:pt x="47" y="2"/>
                  </a:cubicBezTo>
                  <a:cubicBezTo>
                    <a:pt x="47" y="3"/>
                    <a:pt x="46" y="4"/>
                    <a:pt x="44" y="4"/>
                  </a:cubicBezTo>
                  <a:cubicBezTo>
                    <a:pt x="44" y="4"/>
                    <a:pt x="37" y="3"/>
                    <a:pt x="35" y="2"/>
                  </a:cubicBezTo>
                  <a:cubicBezTo>
                    <a:pt x="34" y="2"/>
                    <a:pt x="27" y="2"/>
                    <a:pt x="24" y="2"/>
                  </a:cubicBezTo>
                  <a:cubicBezTo>
                    <a:pt x="24" y="2"/>
                    <a:pt x="24" y="2"/>
                    <a:pt x="24" y="3"/>
                  </a:cubicBezTo>
                  <a:cubicBezTo>
                    <a:pt x="24" y="4"/>
                    <a:pt x="18" y="7"/>
                    <a:pt x="17" y="6"/>
                  </a:cubicBezTo>
                  <a:cubicBezTo>
                    <a:pt x="16" y="6"/>
                    <a:pt x="15" y="8"/>
                    <a:pt x="13" y="8"/>
                  </a:cubicBezTo>
                  <a:cubicBezTo>
                    <a:pt x="11" y="9"/>
                    <a:pt x="8" y="8"/>
                    <a:pt x="7" y="9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1" y="17"/>
                    <a:pt x="1" y="19"/>
                    <a:pt x="0" y="21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3" y="22"/>
                    <a:pt x="5" y="25"/>
                    <a:pt x="5" y="28"/>
                  </a:cubicBezTo>
                  <a:cubicBezTo>
                    <a:pt x="5" y="31"/>
                    <a:pt x="9" y="32"/>
                    <a:pt x="11" y="30"/>
                  </a:cubicBezTo>
                  <a:cubicBezTo>
                    <a:pt x="13" y="28"/>
                    <a:pt x="18" y="31"/>
                    <a:pt x="18" y="33"/>
                  </a:cubicBezTo>
                  <a:cubicBezTo>
                    <a:pt x="18" y="34"/>
                    <a:pt x="12" y="31"/>
                    <a:pt x="9" y="33"/>
                  </a:cubicBezTo>
                  <a:cubicBezTo>
                    <a:pt x="6" y="36"/>
                    <a:pt x="12" y="38"/>
                    <a:pt x="11" y="40"/>
                  </a:cubicBezTo>
                  <a:cubicBezTo>
                    <a:pt x="10" y="43"/>
                    <a:pt x="12" y="46"/>
                    <a:pt x="15" y="46"/>
                  </a:cubicBezTo>
                  <a:cubicBezTo>
                    <a:pt x="18" y="46"/>
                    <a:pt x="21" y="50"/>
                    <a:pt x="23" y="49"/>
                  </a:cubicBezTo>
                  <a:cubicBezTo>
                    <a:pt x="24" y="49"/>
                    <a:pt x="21" y="42"/>
                    <a:pt x="21" y="41"/>
                  </a:cubicBezTo>
                  <a:cubicBezTo>
                    <a:pt x="22" y="40"/>
                    <a:pt x="25" y="43"/>
                    <a:pt x="27" y="41"/>
                  </a:cubicBezTo>
                  <a:cubicBezTo>
                    <a:pt x="29" y="39"/>
                    <a:pt x="26" y="38"/>
                    <a:pt x="23" y="38"/>
                  </a:cubicBezTo>
                  <a:cubicBezTo>
                    <a:pt x="21" y="38"/>
                    <a:pt x="23" y="34"/>
                    <a:pt x="26" y="36"/>
                  </a:cubicBezTo>
                  <a:cubicBezTo>
                    <a:pt x="29" y="38"/>
                    <a:pt x="30" y="36"/>
                    <a:pt x="32" y="36"/>
                  </a:cubicBezTo>
                  <a:cubicBezTo>
                    <a:pt x="33" y="35"/>
                    <a:pt x="34" y="30"/>
                    <a:pt x="29" y="29"/>
                  </a:cubicBezTo>
                  <a:cubicBezTo>
                    <a:pt x="25" y="28"/>
                    <a:pt x="25" y="32"/>
                    <a:pt x="23" y="29"/>
                  </a:cubicBezTo>
                  <a:cubicBezTo>
                    <a:pt x="20" y="26"/>
                    <a:pt x="25" y="27"/>
                    <a:pt x="25" y="25"/>
                  </a:cubicBezTo>
                  <a:cubicBezTo>
                    <a:pt x="25" y="22"/>
                    <a:pt x="21" y="19"/>
                    <a:pt x="19" y="16"/>
                  </a:cubicBezTo>
                  <a:cubicBezTo>
                    <a:pt x="17" y="13"/>
                    <a:pt x="22" y="12"/>
                    <a:pt x="23" y="14"/>
                  </a:cubicBezTo>
                  <a:cubicBezTo>
                    <a:pt x="24" y="16"/>
                    <a:pt x="27" y="15"/>
                    <a:pt x="29" y="15"/>
                  </a:cubicBezTo>
                  <a:cubicBezTo>
                    <a:pt x="31" y="14"/>
                    <a:pt x="27" y="10"/>
                    <a:pt x="31" y="9"/>
                  </a:cubicBezTo>
                  <a:cubicBezTo>
                    <a:pt x="34" y="7"/>
                    <a:pt x="34" y="10"/>
                    <a:pt x="36" y="10"/>
                  </a:cubicBezTo>
                  <a:cubicBezTo>
                    <a:pt x="37" y="11"/>
                    <a:pt x="38" y="7"/>
                    <a:pt x="42" y="7"/>
                  </a:cubicBezTo>
                  <a:cubicBezTo>
                    <a:pt x="44" y="7"/>
                    <a:pt x="45" y="8"/>
                    <a:pt x="47" y="10"/>
                  </a:cubicBezTo>
                  <a:cubicBezTo>
                    <a:pt x="48" y="9"/>
                    <a:pt x="49" y="8"/>
                    <a:pt x="49" y="7"/>
                  </a:cubicBezTo>
                  <a:cubicBezTo>
                    <a:pt x="49" y="6"/>
                    <a:pt x="51" y="5"/>
                    <a:pt x="51" y="3"/>
                  </a:cubicBezTo>
                  <a:cubicBezTo>
                    <a:pt x="51" y="2"/>
                    <a:pt x="51" y="1"/>
                    <a:pt x="51" y="0"/>
                  </a:cubicBezTo>
                  <a:close/>
                  <a:moveTo>
                    <a:pt x="44" y="60"/>
                  </a:moveTo>
                  <a:cubicBezTo>
                    <a:pt x="42" y="59"/>
                    <a:pt x="34" y="61"/>
                    <a:pt x="31" y="59"/>
                  </a:cubicBezTo>
                  <a:cubicBezTo>
                    <a:pt x="29" y="56"/>
                    <a:pt x="24" y="60"/>
                    <a:pt x="26" y="61"/>
                  </a:cubicBezTo>
                  <a:cubicBezTo>
                    <a:pt x="29" y="61"/>
                    <a:pt x="34" y="64"/>
                    <a:pt x="38" y="64"/>
                  </a:cubicBezTo>
                  <a:cubicBezTo>
                    <a:pt x="43" y="64"/>
                    <a:pt x="49" y="62"/>
                    <a:pt x="49" y="60"/>
                  </a:cubicBezTo>
                  <a:cubicBezTo>
                    <a:pt x="49" y="59"/>
                    <a:pt x="46" y="61"/>
                    <a:pt x="44" y="6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19" name="Freeform 130">
              <a:extLst>
                <a:ext uri="{FF2B5EF4-FFF2-40B4-BE49-F238E27FC236}">
                  <a16:creationId xmlns:a16="http://schemas.microsoft.com/office/drawing/2014/main" id="{FA652E0D-6392-494B-B551-921D63002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3663" y="4993821"/>
              <a:ext cx="73025" cy="46038"/>
            </a:xfrm>
            <a:custGeom>
              <a:avLst/>
              <a:gdLst>
                <a:gd name="T0" fmla="*/ 14 w 21"/>
                <a:gd name="T1" fmla="*/ 8 h 13"/>
                <a:gd name="T2" fmla="*/ 19 w 21"/>
                <a:gd name="T3" fmla="*/ 3 h 13"/>
                <a:gd name="T4" fmla="*/ 18 w 21"/>
                <a:gd name="T5" fmla="*/ 2 h 13"/>
                <a:gd name="T6" fmla="*/ 7 w 21"/>
                <a:gd name="T7" fmla="*/ 5 h 13"/>
                <a:gd name="T8" fmla="*/ 3 w 21"/>
                <a:gd name="T9" fmla="*/ 11 h 13"/>
                <a:gd name="T10" fmla="*/ 14 w 21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4" y="8"/>
                  </a:moveTo>
                  <a:cubicBezTo>
                    <a:pt x="14" y="7"/>
                    <a:pt x="16" y="4"/>
                    <a:pt x="19" y="3"/>
                  </a:cubicBezTo>
                  <a:cubicBezTo>
                    <a:pt x="21" y="2"/>
                    <a:pt x="20" y="0"/>
                    <a:pt x="18" y="2"/>
                  </a:cubicBezTo>
                  <a:cubicBezTo>
                    <a:pt x="17" y="3"/>
                    <a:pt x="12" y="5"/>
                    <a:pt x="7" y="5"/>
                  </a:cubicBezTo>
                  <a:cubicBezTo>
                    <a:pt x="2" y="5"/>
                    <a:pt x="0" y="9"/>
                    <a:pt x="3" y="11"/>
                  </a:cubicBezTo>
                  <a:cubicBezTo>
                    <a:pt x="8" y="13"/>
                    <a:pt x="14" y="10"/>
                    <a:pt x="14" y="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0" name="Freeform 131">
              <a:extLst>
                <a:ext uri="{FF2B5EF4-FFF2-40B4-BE49-F238E27FC236}">
                  <a16:creationId xmlns:a16="http://schemas.microsoft.com/office/drawing/2014/main" id="{35831CE7-BA0A-3A44-8CDD-33ED7FAC3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563" y="3827009"/>
              <a:ext cx="301625" cy="152400"/>
            </a:xfrm>
            <a:custGeom>
              <a:avLst/>
              <a:gdLst>
                <a:gd name="T0" fmla="*/ 73 w 87"/>
                <a:gd name="T1" fmla="*/ 31 h 44"/>
                <a:gd name="T2" fmla="*/ 79 w 87"/>
                <a:gd name="T3" fmla="*/ 26 h 44"/>
                <a:gd name="T4" fmla="*/ 86 w 87"/>
                <a:gd name="T5" fmla="*/ 20 h 44"/>
                <a:gd name="T6" fmla="*/ 81 w 87"/>
                <a:gd name="T7" fmla="*/ 14 h 44"/>
                <a:gd name="T8" fmla="*/ 77 w 87"/>
                <a:gd name="T9" fmla="*/ 10 h 44"/>
                <a:gd name="T10" fmla="*/ 76 w 87"/>
                <a:gd name="T11" fmla="*/ 5 h 44"/>
                <a:gd name="T12" fmla="*/ 70 w 87"/>
                <a:gd name="T13" fmla="*/ 5 h 44"/>
                <a:gd name="T14" fmla="*/ 62 w 87"/>
                <a:gd name="T15" fmla="*/ 1 h 44"/>
                <a:gd name="T16" fmla="*/ 61 w 87"/>
                <a:gd name="T17" fmla="*/ 6 h 44"/>
                <a:gd name="T18" fmla="*/ 57 w 87"/>
                <a:gd name="T19" fmla="*/ 7 h 44"/>
                <a:gd name="T20" fmla="*/ 53 w 87"/>
                <a:gd name="T21" fmla="*/ 7 h 44"/>
                <a:gd name="T22" fmla="*/ 49 w 87"/>
                <a:gd name="T23" fmla="*/ 7 h 44"/>
                <a:gd name="T24" fmla="*/ 45 w 87"/>
                <a:gd name="T25" fmla="*/ 6 h 44"/>
                <a:gd name="T26" fmla="*/ 39 w 87"/>
                <a:gd name="T27" fmla="*/ 10 h 44"/>
                <a:gd name="T28" fmla="*/ 36 w 87"/>
                <a:gd name="T29" fmla="*/ 8 h 44"/>
                <a:gd name="T30" fmla="*/ 32 w 87"/>
                <a:gd name="T31" fmla="*/ 11 h 44"/>
                <a:gd name="T32" fmla="*/ 31 w 87"/>
                <a:gd name="T33" fmla="*/ 14 h 44"/>
                <a:gd name="T34" fmla="*/ 26 w 87"/>
                <a:gd name="T35" fmla="*/ 17 h 44"/>
                <a:gd name="T36" fmla="*/ 24 w 87"/>
                <a:gd name="T37" fmla="*/ 10 h 44"/>
                <a:gd name="T38" fmla="*/ 12 w 87"/>
                <a:gd name="T39" fmla="*/ 2 h 44"/>
                <a:gd name="T40" fmla="*/ 13 w 87"/>
                <a:gd name="T41" fmla="*/ 7 h 44"/>
                <a:gd name="T42" fmla="*/ 10 w 87"/>
                <a:gd name="T43" fmla="*/ 6 h 44"/>
                <a:gd name="T44" fmla="*/ 5 w 87"/>
                <a:gd name="T45" fmla="*/ 8 h 44"/>
                <a:gd name="T46" fmla="*/ 1 w 87"/>
                <a:gd name="T47" fmla="*/ 14 h 44"/>
                <a:gd name="T48" fmla="*/ 8 w 87"/>
                <a:gd name="T49" fmla="*/ 16 h 44"/>
                <a:gd name="T50" fmla="*/ 18 w 87"/>
                <a:gd name="T51" fmla="*/ 16 h 44"/>
                <a:gd name="T52" fmla="*/ 17 w 87"/>
                <a:gd name="T53" fmla="*/ 20 h 44"/>
                <a:gd name="T54" fmla="*/ 12 w 87"/>
                <a:gd name="T55" fmla="*/ 22 h 44"/>
                <a:gd name="T56" fmla="*/ 3 w 87"/>
                <a:gd name="T57" fmla="*/ 24 h 44"/>
                <a:gd name="T58" fmla="*/ 15 w 87"/>
                <a:gd name="T59" fmla="*/ 25 h 44"/>
                <a:gd name="T60" fmla="*/ 18 w 87"/>
                <a:gd name="T61" fmla="*/ 28 h 44"/>
                <a:gd name="T62" fmla="*/ 20 w 87"/>
                <a:gd name="T63" fmla="*/ 30 h 44"/>
                <a:gd name="T64" fmla="*/ 17 w 87"/>
                <a:gd name="T65" fmla="*/ 34 h 44"/>
                <a:gd name="T66" fmla="*/ 13 w 87"/>
                <a:gd name="T67" fmla="*/ 37 h 44"/>
                <a:gd name="T68" fmla="*/ 24 w 87"/>
                <a:gd name="T69" fmla="*/ 36 h 44"/>
                <a:gd name="T70" fmla="*/ 38 w 87"/>
                <a:gd name="T71" fmla="*/ 42 h 44"/>
                <a:gd name="T72" fmla="*/ 52 w 87"/>
                <a:gd name="T73" fmla="*/ 39 h 44"/>
                <a:gd name="T74" fmla="*/ 62 w 87"/>
                <a:gd name="T75" fmla="*/ 35 h 44"/>
                <a:gd name="T76" fmla="*/ 73 w 87"/>
                <a:gd name="T77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" h="44">
                  <a:moveTo>
                    <a:pt x="73" y="31"/>
                  </a:moveTo>
                  <a:cubicBezTo>
                    <a:pt x="78" y="31"/>
                    <a:pt x="77" y="26"/>
                    <a:pt x="79" y="26"/>
                  </a:cubicBezTo>
                  <a:cubicBezTo>
                    <a:pt x="81" y="26"/>
                    <a:pt x="84" y="23"/>
                    <a:pt x="86" y="20"/>
                  </a:cubicBezTo>
                  <a:cubicBezTo>
                    <a:pt x="87" y="18"/>
                    <a:pt x="84" y="14"/>
                    <a:pt x="81" y="14"/>
                  </a:cubicBezTo>
                  <a:cubicBezTo>
                    <a:pt x="79" y="14"/>
                    <a:pt x="76" y="11"/>
                    <a:pt x="77" y="10"/>
                  </a:cubicBezTo>
                  <a:cubicBezTo>
                    <a:pt x="78" y="8"/>
                    <a:pt x="75" y="6"/>
                    <a:pt x="76" y="5"/>
                  </a:cubicBezTo>
                  <a:cubicBezTo>
                    <a:pt x="76" y="3"/>
                    <a:pt x="72" y="5"/>
                    <a:pt x="70" y="5"/>
                  </a:cubicBezTo>
                  <a:cubicBezTo>
                    <a:pt x="68" y="6"/>
                    <a:pt x="64" y="0"/>
                    <a:pt x="62" y="1"/>
                  </a:cubicBezTo>
                  <a:cubicBezTo>
                    <a:pt x="61" y="2"/>
                    <a:pt x="62" y="5"/>
                    <a:pt x="61" y="6"/>
                  </a:cubicBezTo>
                  <a:cubicBezTo>
                    <a:pt x="61" y="8"/>
                    <a:pt x="57" y="5"/>
                    <a:pt x="57" y="7"/>
                  </a:cubicBezTo>
                  <a:cubicBezTo>
                    <a:pt x="57" y="8"/>
                    <a:pt x="55" y="8"/>
                    <a:pt x="53" y="7"/>
                  </a:cubicBezTo>
                  <a:cubicBezTo>
                    <a:pt x="52" y="5"/>
                    <a:pt x="49" y="6"/>
                    <a:pt x="49" y="7"/>
                  </a:cubicBezTo>
                  <a:cubicBezTo>
                    <a:pt x="49" y="9"/>
                    <a:pt x="47" y="8"/>
                    <a:pt x="45" y="6"/>
                  </a:cubicBezTo>
                  <a:cubicBezTo>
                    <a:pt x="42" y="4"/>
                    <a:pt x="39" y="8"/>
                    <a:pt x="39" y="10"/>
                  </a:cubicBezTo>
                  <a:cubicBezTo>
                    <a:pt x="40" y="11"/>
                    <a:pt x="38" y="12"/>
                    <a:pt x="36" y="8"/>
                  </a:cubicBezTo>
                  <a:cubicBezTo>
                    <a:pt x="34" y="4"/>
                    <a:pt x="31" y="8"/>
                    <a:pt x="32" y="11"/>
                  </a:cubicBezTo>
                  <a:cubicBezTo>
                    <a:pt x="34" y="13"/>
                    <a:pt x="33" y="15"/>
                    <a:pt x="31" y="14"/>
                  </a:cubicBezTo>
                  <a:cubicBezTo>
                    <a:pt x="30" y="13"/>
                    <a:pt x="27" y="15"/>
                    <a:pt x="26" y="17"/>
                  </a:cubicBezTo>
                  <a:cubicBezTo>
                    <a:pt x="25" y="18"/>
                    <a:pt x="21" y="12"/>
                    <a:pt x="24" y="10"/>
                  </a:cubicBezTo>
                  <a:cubicBezTo>
                    <a:pt x="27" y="9"/>
                    <a:pt x="15" y="2"/>
                    <a:pt x="12" y="2"/>
                  </a:cubicBezTo>
                  <a:cubicBezTo>
                    <a:pt x="8" y="2"/>
                    <a:pt x="11" y="5"/>
                    <a:pt x="13" y="7"/>
                  </a:cubicBezTo>
                  <a:cubicBezTo>
                    <a:pt x="15" y="8"/>
                    <a:pt x="11" y="8"/>
                    <a:pt x="10" y="6"/>
                  </a:cubicBezTo>
                  <a:cubicBezTo>
                    <a:pt x="9" y="5"/>
                    <a:pt x="6" y="6"/>
                    <a:pt x="5" y="8"/>
                  </a:cubicBezTo>
                  <a:cubicBezTo>
                    <a:pt x="3" y="11"/>
                    <a:pt x="1" y="12"/>
                    <a:pt x="1" y="14"/>
                  </a:cubicBezTo>
                  <a:cubicBezTo>
                    <a:pt x="0" y="15"/>
                    <a:pt x="5" y="17"/>
                    <a:pt x="8" y="16"/>
                  </a:cubicBezTo>
                  <a:cubicBezTo>
                    <a:pt x="12" y="14"/>
                    <a:pt x="16" y="14"/>
                    <a:pt x="18" y="16"/>
                  </a:cubicBezTo>
                  <a:cubicBezTo>
                    <a:pt x="20" y="17"/>
                    <a:pt x="15" y="18"/>
                    <a:pt x="17" y="20"/>
                  </a:cubicBezTo>
                  <a:cubicBezTo>
                    <a:pt x="19" y="21"/>
                    <a:pt x="17" y="22"/>
                    <a:pt x="12" y="22"/>
                  </a:cubicBezTo>
                  <a:cubicBezTo>
                    <a:pt x="8" y="21"/>
                    <a:pt x="2" y="23"/>
                    <a:pt x="3" y="24"/>
                  </a:cubicBezTo>
                  <a:cubicBezTo>
                    <a:pt x="4" y="26"/>
                    <a:pt x="15" y="23"/>
                    <a:pt x="15" y="25"/>
                  </a:cubicBezTo>
                  <a:cubicBezTo>
                    <a:pt x="15" y="26"/>
                    <a:pt x="15" y="29"/>
                    <a:pt x="18" y="28"/>
                  </a:cubicBezTo>
                  <a:cubicBezTo>
                    <a:pt x="21" y="26"/>
                    <a:pt x="19" y="30"/>
                    <a:pt x="20" y="30"/>
                  </a:cubicBezTo>
                  <a:cubicBezTo>
                    <a:pt x="22" y="31"/>
                    <a:pt x="21" y="34"/>
                    <a:pt x="17" y="34"/>
                  </a:cubicBezTo>
                  <a:cubicBezTo>
                    <a:pt x="14" y="34"/>
                    <a:pt x="12" y="35"/>
                    <a:pt x="13" y="37"/>
                  </a:cubicBezTo>
                  <a:cubicBezTo>
                    <a:pt x="15" y="39"/>
                    <a:pt x="20" y="37"/>
                    <a:pt x="24" y="36"/>
                  </a:cubicBezTo>
                  <a:cubicBezTo>
                    <a:pt x="28" y="35"/>
                    <a:pt x="33" y="40"/>
                    <a:pt x="38" y="42"/>
                  </a:cubicBezTo>
                  <a:cubicBezTo>
                    <a:pt x="43" y="44"/>
                    <a:pt x="51" y="41"/>
                    <a:pt x="52" y="39"/>
                  </a:cubicBezTo>
                  <a:cubicBezTo>
                    <a:pt x="53" y="36"/>
                    <a:pt x="60" y="37"/>
                    <a:pt x="62" y="35"/>
                  </a:cubicBezTo>
                  <a:cubicBezTo>
                    <a:pt x="65" y="34"/>
                    <a:pt x="68" y="32"/>
                    <a:pt x="73" y="3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1" name="Freeform 132">
              <a:extLst>
                <a:ext uri="{FF2B5EF4-FFF2-40B4-BE49-F238E27FC236}">
                  <a16:creationId xmlns:a16="http://schemas.microsoft.com/office/drawing/2014/main" id="{B9FD7A4A-D563-5447-8BE9-929396DA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7325" y="4315959"/>
              <a:ext cx="128588" cy="142875"/>
            </a:xfrm>
            <a:custGeom>
              <a:avLst/>
              <a:gdLst>
                <a:gd name="T0" fmla="*/ 33 w 37"/>
                <a:gd name="T1" fmla="*/ 13 h 41"/>
                <a:gd name="T2" fmla="*/ 30 w 37"/>
                <a:gd name="T3" fmla="*/ 11 h 41"/>
                <a:gd name="T4" fmla="*/ 25 w 37"/>
                <a:gd name="T5" fmla="*/ 12 h 41"/>
                <a:gd name="T6" fmla="*/ 20 w 37"/>
                <a:gd name="T7" fmla="*/ 11 h 41"/>
                <a:gd name="T8" fmla="*/ 22 w 37"/>
                <a:gd name="T9" fmla="*/ 6 h 41"/>
                <a:gd name="T10" fmla="*/ 24 w 37"/>
                <a:gd name="T11" fmla="*/ 2 h 41"/>
                <a:gd name="T12" fmla="*/ 23 w 37"/>
                <a:gd name="T13" fmla="*/ 1 h 41"/>
                <a:gd name="T14" fmla="*/ 15 w 37"/>
                <a:gd name="T15" fmla="*/ 3 h 41"/>
                <a:gd name="T16" fmla="*/ 19 w 37"/>
                <a:gd name="T17" fmla="*/ 7 h 41"/>
                <a:gd name="T18" fmla="*/ 13 w 37"/>
                <a:gd name="T19" fmla="*/ 10 h 41"/>
                <a:gd name="T20" fmla="*/ 4 w 37"/>
                <a:gd name="T21" fmla="*/ 10 h 41"/>
                <a:gd name="T22" fmla="*/ 5 w 37"/>
                <a:gd name="T23" fmla="*/ 16 h 41"/>
                <a:gd name="T24" fmla="*/ 9 w 37"/>
                <a:gd name="T25" fmla="*/ 22 h 41"/>
                <a:gd name="T26" fmla="*/ 7 w 37"/>
                <a:gd name="T27" fmla="*/ 29 h 41"/>
                <a:gd name="T28" fmla="*/ 1 w 37"/>
                <a:gd name="T29" fmla="*/ 34 h 41"/>
                <a:gd name="T30" fmla="*/ 9 w 37"/>
                <a:gd name="T31" fmla="*/ 41 h 41"/>
                <a:gd name="T32" fmla="*/ 23 w 37"/>
                <a:gd name="T33" fmla="*/ 35 h 41"/>
                <a:gd name="T34" fmla="*/ 33 w 37"/>
                <a:gd name="T35" fmla="*/ 33 h 41"/>
                <a:gd name="T36" fmla="*/ 33 w 37"/>
                <a:gd name="T37" fmla="*/ 14 h 41"/>
                <a:gd name="T38" fmla="*/ 33 w 37"/>
                <a:gd name="T39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" h="41">
                  <a:moveTo>
                    <a:pt x="33" y="13"/>
                  </a:moveTo>
                  <a:cubicBezTo>
                    <a:pt x="32" y="12"/>
                    <a:pt x="31" y="11"/>
                    <a:pt x="30" y="11"/>
                  </a:cubicBezTo>
                  <a:cubicBezTo>
                    <a:pt x="27" y="7"/>
                    <a:pt x="26" y="10"/>
                    <a:pt x="25" y="12"/>
                  </a:cubicBezTo>
                  <a:cubicBezTo>
                    <a:pt x="25" y="14"/>
                    <a:pt x="22" y="11"/>
                    <a:pt x="20" y="11"/>
                  </a:cubicBezTo>
                  <a:cubicBezTo>
                    <a:pt x="19" y="11"/>
                    <a:pt x="21" y="7"/>
                    <a:pt x="22" y="6"/>
                  </a:cubicBezTo>
                  <a:cubicBezTo>
                    <a:pt x="23" y="6"/>
                    <a:pt x="24" y="4"/>
                    <a:pt x="24" y="2"/>
                  </a:cubicBezTo>
                  <a:cubicBezTo>
                    <a:pt x="24" y="2"/>
                    <a:pt x="24" y="2"/>
                    <a:pt x="23" y="1"/>
                  </a:cubicBezTo>
                  <a:cubicBezTo>
                    <a:pt x="20" y="0"/>
                    <a:pt x="15" y="0"/>
                    <a:pt x="15" y="3"/>
                  </a:cubicBezTo>
                  <a:cubicBezTo>
                    <a:pt x="15" y="6"/>
                    <a:pt x="19" y="5"/>
                    <a:pt x="19" y="7"/>
                  </a:cubicBezTo>
                  <a:cubicBezTo>
                    <a:pt x="19" y="9"/>
                    <a:pt x="15" y="8"/>
                    <a:pt x="13" y="10"/>
                  </a:cubicBezTo>
                  <a:cubicBezTo>
                    <a:pt x="10" y="12"/>
                    <a:pt x="7" y="9"/>
                    <a:pt x="4" y="10"/>
                  </a:cubicBezTo>
                  <a:cubicBezTo>
                    <a:pt x="1" y="12"/>
                    <a:pt x="7" y="13"/>
                    <a:pt x="5" y="16"/>
                  </a:cubicBezTo>
                  <a:cubicBezTo>
                    <a:pt x="3" y="19"/>
                    <a:pt x="5" y="19"/>
                    <a:pt x="9" y="22"/>
                  </a:cubicBezTo>
                  <a:cubicBezTo>
                    <a:pt x="12" y="25"/>
                    <a:pt x="7" y="26"/>
                    <a:pt x="7" y="29"/>
                  </a:cubicBezTo>
                  <a:cubicBezTo>
                    <a:pt x="7" y="32"/>
                    <a:pt x="2" y="32"/>
                    <a:pt x="1" y="34"/>
                  </a:cubicBezTo>
                  <a:cubicBezTo>
                    <a:pt x="0" y="36"/>
                    <a:pt x="5" y="41"/>
                    <a:pt x="9" y="41"/>
                  </a:cubicBezTo>
                  <a:cubicBezTo>
                    <a:pt x="12" y="41"/>
                    <a:pt x="19" y="39"/>
                    <a:pt x="23" y="35"/>
                  </a:cubicBezTo>
                  <a:cubicBezTo>
                    <a:pt x="27" y="31"/>
                    <a:pt x="29" y="35"/>
                    <a:pt x="33" y="33"/>
                  </a:cubicBezTo>
                  <a:cubicBezTo>
                    <a:pt x="37" y="31"/>
                    <a:pt x="34" y="17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2" name="Freeform 133">
              <a:extLst>
                <a:ext uri="{FF2B5EF4-FFF2-40B4-BE49-F238E27FC236}">
                  <a16:creationId xmlns:a16="http://schemas.microsoft.com/office/drawing/2014/main" id="{E3C9F75A-E855-3043-9D01-B534D136C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3" name="Freeform 134">
              <a:extLst>
                <a:ext uri="{FF2B5EF4-FFF2-40B4-BE49-F238E27FC236}">
                  <a16:creationId xmlns:a16="http://schemas.microsoft.com/office/drawing/2014/main" id="{C029C939-79D3-FD48-9F10-28571ACA5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413" y="4163559"/>
              <a:ext cx="282575" cy="354013"/>
            </a:xfrm>
            <a:custGeom>
              <a:avLst/>
              <a:gdLst>
                <a:gd name="T0" fmla="*/ 5 w 81"/>
                <a:gd name="T1" fmla="*/ 46 h 102"/>
                <a:gd name="T2" fmla="*/ 1 w 81"/>
                <a:gd name="T3" fmla="*/ 55 h 102"/>
                <a:gd name="T4" fmla="*/ 11 w 81"/>
                <a:gd name="T5" fmla="*/ 55 h 102"/>
                <a:gd name="T6" fmla="*/ 20 w 81"/>
                <a:gd name="T7" fmla="*/ 53 h 102"/>
                <a:gd name="T8" fmla="*/ 81 w 81"/>
                <a:gd name="T9" fmla="*/ 74 h 102"/>
                <a:gd name="T10" fmla="*/ 68 w 81"/>
                <a:gd name="T11" fmla="*/ 69 h 102"/>
                <a:gd name="T12" fmla="*/ 65 w 81"/>
                <a:gd name="T13" fmla="*/ 60 h 102"/>
                <a:gd name="T14" fmla="*/ 54 w 81"/>
                <a:gd name="T15" fmla="*/ 41 h 102"/>
                <a:gd name="T16" fmla="*/ 41 w 81"/>
                <a:gd name="T17" fmla="*/ 35 h 102"/>
                <a:gd name="T18" fmla="*/ 50 w 81"/>
                <a:gd name="T19" fmla="*/ 16 h 102"/>
                <a:gd name="T20" fmla="*/ 33 w 81"/>
                <a:gd name="T21" fmla="*/ 13 h 102"/>
                <a:gd name="T22" fmla="*/ 40 w 81"/>
                <a:gd name="T23" fmla="*/ 1 h 102"/>
                <a:gd name="T24" fmla="*/ 28 w 81"/>
                <a:gd name="T25" fmla="*/ 5 h 102"/>
                <a:gd name="T26" fmla="*/ 19 w 81"/>
                <a:gd name="T27" fmla="*/ 17 h 102"/>
                <a:gd name="T28" fmla="*/ 12 w 81"/>
                <a:gd name="T29" fmla="*/ 17 h 102"/>
                <a:gd name="T30" fmla="*/ 15 w 81"/>
                <a:gd name="T31" fmla="*/ 28 h 102"/>
                <a:gd name="T32" fmla="*/ 13 w 81"/>
                <a:gd name="T33" fmla="*/ 37 h 102"/>
                <a:gd name="T34" fmla="*/ 22 w 81"/>
                <a:gd name="T35" fmla="*/ 40 h 102"/>
                <a:gd name="T36" fmla="*/ 27 w 81"/>
                <a:gd name="T37" fmla="*/ 40 h 102"/>
                <a:gd name="T38" fmla="*/ 36 w 81"/>
                <a:gd name="T39" fmla="*/ 47 h 102"/>
                <a:gd name="T40" fmla="*/ 39 w 81"/>
                <a:gd name="T41" fmla="*/ 54 h 102"/>
                <a:gd name="T42" fmla="*/ 41 w 81"/>
                <a:gd name="T43" fmla="*/ 64 h 102"/>
                <a:gd name="T44" fmla="*/ 30 w 81"/>
                <a:gd name="T45" fmla="*/ 66 h 102"/>
                <a:gd name="T46" fmla="*/ 32 w 81"/>
                <a:gd name="T47" fmla="*/ 74 h 102"/>
                <a:gd name="T48" fmla="*/ 28 w 81"/>
                <a:gd name="T49" fmla="*/ 83 h 102"/>
                <a:gd name="T50" fmla="*/ 41 w 81"/>
                <a:gd name="T51" fmla="*/ 85 h 102"/>
                <a:gd name="T52" fmla="*/ 33 w 81"/>
                <a:gd name="T53" fmla="*/ 88 h 102"/>
                <a:gd name="T54" fmla="*/ 28 w 81"/>
                <a:gd name="T55" fmla="*/ 97 h 102"/>
                <a:gd name="T56" fmla="*/ 38 w 81"/>
                <a:gd name="T57" fmla="*/ 95 h 102"/>
                <a:gd name="T58" fmla="*/ 50 w 81"/>
                <a:gd name="T59" fmla="*/ 92 h 102"/>
                <a:gd name="T60" fmla="*/ 66 w 81"/>
                <a:gd name="T61" fmla="*/ 92 h 102"/>
                <a:gd name="T62" fmla="*/ 73 w 81"/>
                <a:gd name="T63" fmla="*/ 86 h 102"/>
                <a:gd name="T64" fmla="*/ 81 w 81"/>
                <a:gd name="T65" fmla="*/ 74 h 102"/>
                <a:gd name="T66" fmla="*/ 14 w 81"/>
                <a:gd name="T67" fmla="*/ 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" h="102">
                  <a:moveTo>
                    <a:pt x="16" y="44"/>
                  </a:moveTo>
                  <a:cubicBezTo>
                    <a:pt x="12" y="41"/>
                    <a:pt x="9" y="46"/>
                    <a:pt x="5" y="46"/>
                  </a:cubicBezTo>
                  <a:cubicBezTo>
                    <a:pt x="5" y="48"/>
                    <a:pt x="4" y="50"/>
                    <a:pt x="3" y="50"/>
                  </a:cubicBezTo>
                  <a:cubicBezTo>
                    <a:pt x="2" y="51"/>
                    <a:pt x="0" y="55"/>
                    <a:pt x="1" y="55"/>
                  </a:cubicBezTo>
                  <a:cubicBezTo>
                    <a:pt x="3" y="55"/>
                    <a:pt x="6" y="58"/>
                    <a:pt x="6" y="56"/>
                  </a:cubicBezTo>
                  <a:cubicBezTo>
                    <a:pt x="7" y="54"/>
                    <a:pt x="8" y="51"/>
                    <a:pt x="11" y="55"/>
                  </a:cubicBezTo>
                  <a:cubicBezTo>
                    <a:pt x="12" y="55"/>
                    <a:pt x="13" y="56"/>
                    <a:pt x="14" y="57"/>
                  </a:cubicBezTo>
                  <a:cubicBezTo>
                    <a:pt x="14" y="55"/>
                    <a:pt x="18" y="55"/>
                    <a:pt x="20" y="53"/>
                  </a:cubicBezTo>
                  <a:cubicBezTo>
                    <a:pt x="22" y="51"/>
                    <a:pt x="19" y="47"/>
                    <a:pt x="16" y="44"/>
                  </a:cubicBezTo>
                  <a:close/>
                  <a:moveTo>
                    <a:pt x="81" y="74"/>
                  </a:moveTo>
                  <a:cubicBezTo>
                    <a:pt x="81" y="70"/>
                    <a:pt x="73" y="67"/>
                    <a:pt x="72" y="69"/>
                  </a:cubicBezTo>
                  <a:cubicBezTo>
                    <a:pt x="71" y="71"/>
                    <a:pt x="69" y="71"/>
                    <a:pt x="68" y="69"/>
                  </a:cubicBezTo>
                  <a:cubicBezTo>
                    <a:pt x="67" y="67"/>
                    <a:pt x="69" y="65"/>
                    <a:pt x="68" y="65"/>
                  </a:cubicBezTo>
                  <a:cubicBezTo>
                    <a:pt x="67" y="64"/>
                    <a:pt x="65" y="61"/>
                    <a:pt x="65" y="60"/>
                  </a:cubicBezTo>
                  <a:cubicBezTo>
                    <a:pt x="66" y="59"/>
                    <a:pt x="63" y="51"/>
                    <a:pt x="59" y="50"/>
                  </a:cubicBezTo>
                  <a:cubicBezTo>
                    <a:pt x="55" y="49"/>
                    <a:pt x="55" y="44"/>
                    <a:pt x="54" y="41"/>
                  </a:cubicBezTo>
                  <a:cubicBezTo>
                    <a:pt x="53" y="38"/>
                    <a:pt x="51" y="39"/>
                    <a:pt x="49" y="37"/>
                  </a:cubicBezTo>
                  <a:cubicBezTo>
                    <a:pt x="47" y="34"/>
                    <a:pt x="43" y="35"/>
                    <a:pt x="41" y="35"/>
                  </a:cubicBezTo>
                  <a:cubicBezTo>
                    <a:pt x="40" y="35"/>
                    <a:pt x="41" y="32"/>
                    <a:pt x="44" y="30"/>
                  </a:cubicBezTo>
                  <a:cubicBezTo>
                    <a:pt x="47" y="28"/>
                    <a:pt x="50" y="18"/>
                    <a:pt x="50" y="16"/>
                  </a:cubicBezTo>
                  <a:cubicBezTo>
                    <a:pt x="50" y="14"/>
                    <a:pt x="38" y="14"/>
                    <a:pt x="36" y="15"/>
                  </a:cubicBezTo>
                  <a:cubicBezTo>
                    <a:pt x="33" y="17"/>
                    <a:pt x="31" y="14"/>
                    <a:pt x="33" y="13"/>
                  </a:cubicBezTo>
                  <a:cubicBezTo>
                    <a:pt x="35" y="12"/>
                    <a:pt x="39" y="8"/>
                    <a:pt x="39" y="6"/>
                  </a:cubicBezTo>
                  <a:cubicBezTo>
                    <a:pt x="39" y="4"/>
                    <a:pt x="42" y="3"/>
                    <a:pt x="40" y="1"/>
                  </a:cubicBezTo>
                  <a:cubicBezTo>
                    <a:pt x="38" y="0"/>
                    <a:pt x="38" y="3"/>
                    <a:pt x="37" y="5"/>
                  </a:cubicBezTo>
                  <a:cubicBezTo>
                    <a:pt x="35" y="6"/>
                    <a:pt x="32" y="5"/>
                    <a:pt x="28" y="5"/>
                  </a:cubicBezTo>
                  <a:cubicBezTo>
                    <a:pt x="24" y="4"/>
                    <a:pt x="23" y="9"/>
                    <a:pt x="23" y="11"/>
                  </a:cubicBezTo>
                  <a:cubicBezTo>
                    <a:pt x="23" y="14"/>
                    <a:pt x="19" y="15"/>
                    <a:pt x="19" y="17"/>
                  </a:cubicBezTo>
                  <a:cubicBezTo>
                    <a:pt x="20" y="19"/>
                    <a:pt x="18" y="20"/>
                    <a:pt x="17" y="19"/>
                  </a:cubicBezTo>
                  <a:cubicBezTo>
                    <a:pt x="16" y="18"/>
                    <a:pt x="15" y="16"/>
                    <a:pt x="12" y="17"/>
                  </a:cubicBezTo>
                  <a:cubicBezTo>
                    <a:pt x="10" y="19"/>
                    <a:pt x="15" y="22"/>
                    <a:pt x="18" y="22"/>
                  </a:cubicBezTo>
                  <a:cubicBezTo>
                    <a:pt x="21" y="23"/>
                    <a:pt x="16" y="25"/>
                    <a:pt x="15" y="28"/>
                  </a:cubicBezTo>
                  <a:cubicBezTo>
                    <a:pt x="15" y="31"/>
                    <a:pt x="19" y="30"/>
                    <a:pt x="20" y="32"/>
                  </a:cubicBezTo>
                  <a:cubicBezTo>
                    <a:pt x="20" y="35"/>
                    <a:pt x="13" y="35"/>
                    <a:pt x="13" y="37"/>
                  </a:cubicBezTo>
                  <a:cubicBezTo>
                    <a:pt x="13" y="40"/>
                    <a:pt x="17" y="36"/>
                    <a:pt x="19" y="35"/>
                  </a:cubicBezTo>
                  <a:cubicBezTo>
                    <a:pt x="20" y="34"/>
                    <a:pt x="18" y="41"/>
                    <a:pt x="22" y="40"/>
                  </a:cubicBezTo>
                  <a:cubicBezTo>
                    <a:pt x="26" y="40"/>
                    <a:pt x="25" y="34"/>
                    <a:pt x="27" y="34"/>
                  </a:cubicBezTo>
                  <a:cubicBezTo>
                    <a:pt x="28" y="34"/>
                    <a:pt x="26" y="37"/>
                    <a:pt x="27" y="40"/>
                  </a:cubicBezTo>
                  <a:cubicBezTo>
                    <a:pt x="28" y="42"/>
                    <a:pt x="24" y="46"/>
                    <a:pt x="24" y="48"/>
                  </a:cubicBezTo>
                  <a:cubicBezTo>
                    <a:pt x="25" y="49"/>
                    <a:pt x="33" y="49"/>
                    <a:pt x="36" y="47"/>
                  </a:cubicBezTo>
                  <a:cubicBezTo>
                    <a:pt x="39" y="44"/>
                    <a:pt x="40" y="47"/>
                    <a:pt x="38" y="49"/>
                  </a:cubicBezTo>
                  <a:cubicBezTo>
                    <a:pt x="36" y="51"/>
                    <a:pt x="37" y="53"/>
                    <a:pt x="39" y="54"/>
                  </a:cubicBezTo>
                  <a:cubicBezTo>
                    <a:pt x="42" y="55"/>
                    <a:pt x="42" y="55"/>
                    <a:pt x="41" y="57"/>
                  </a:cubicBezTo>
                  <a:cubicBezTo>
                    <a:pt x="40" y="59"/>
                    <a:pt x="41" y="62"/>
                    <a:pt x="41" y="64"/>
                  </a:cubicBezTo>
                  <a:cubicBezTo>
                    <a:pt x="40" y="66"/>
                    <a:pt x="33" y="66"/>
                    <a:pt x="33" y="65"/>
                  </a:cubicBezTo>
                  <a:cubicBezTo>
                    <a:pt x="32" y="63"/>
                    <a:pt x="29" y="64"/>
                    <a:pt x="30" y="66"/>
                  </a:cubicBezTo>
                  <a:cubicBezTo>
                    <a:pt x="31" y="67"/>
                    <a:pt x="27" y="69"/>
                    <a:pt x="28" y="71"/>
                  </a:cubicBezTo>
                  <a:cubicBezTo>
                    <a:pt x="28" y="72"/>
                    <a:pt x="32" y="72"/>
                    <a:pt x="32" y="74"/>
                  </a:cubicBezTo>
                  <a:cubicBezTo>
                    <a:pt x="32" y="76"/>
                    <a:pt x="29" y="78"/>
                    <a:pt x="25" y="79"/>
                  </a:cubicBezTo>
                  <a:cubicBezTo>
                    <a:pt x="20" y="81"/>
                    <a:pt x="26" y="84"/>
                    <a:pt x="28" y="83"/>
                  </a:cubicBezTo>
                  <a:cubicBezTo>
                    <a:pt x="30" y="81"/>
                    <a:pt x="29" y="84"/>
                    <a:pt x="33" y="84"/>
                  </a:cubicBezTo>
                  <a:cubicBezTo>
                    <a:pt x="36" y="84"/>
                    <a:pt x="37" y="86"/>
                    <a:pt x="41" y="85"/>
                  </a:cubicBezTo>
                  <a:cubicBezTo>
                    <a:pt x="44" y="84"/>
                    <a:pt x="44" y="85"/>
                    <a:pt x="42" y="87"/>
                  </a:cubicBezTo>
                  <a:cubicBezTo>
                    <a:pt x="39" y="89"/>
                    <a:pt x="35" y="87"/>
                    <a:pt x="33" y="88"/>
                  </a:cubicBezTo>
                  <a:cubicBezTo>
                    <a:pt x="30" y="89"/>
                    <a:pt x="21" y="99"/>
                    <a:pt x="23" y="101"/>
                  </a:cubicBezTo>
                  <a:cubicBezTo>
                    <a:pt x="24" y="102"/>
                    <a:pt x="25" y="99"/>
                    <a:pt x="28" y="97"/>
                  </a:cubicBezTo>
                  <a:cubicBezTo>
                    <a:pt x="32" y="96"/>
                    <a:pt x="32" y="98"/>
                    <a:pt x="34" y="99"/>
                  </a:cubicBezTo>
                  <a:cubicBezTo>
                    <a:pt x="36" y="99"/>
                    <a:pt x="36" y="95"/>
                    <a:pt x="38" y="95"/>
                  </a:cubicBezTo>
                  <a:cubicBezTo>
                    <a:pt x="40" y="95"/>
                    <a:pt x="41" y="94"/>
                    <a:pt x="44" y="94"/>
                  </a:cubicBezTo>
                  <a:cubicBezTo>
                    <a:pt x="47" y="95"/>
                    <a:pt x="49" y="94"/>
                    <a:pt x="50" y="92"/>
                  </a:cubicBezTo>
                  <a:cubicBezTo>
                    <a:pt x="52" y="91"/>
                    <a:pt x="55" y="95"/>
                    <a:pt x="57" y="94"/>
                  </a:cubicBezTo>
                  <a:cubicBezTo>
                    <a:pt x="58" y="93"/>
                    <a:pt x="63" y="92"/>
                    <a:pt x="66" y="92"/>
                  </a:cubicBezTo>
                  <a:cubicBezTo>
                    <a:pt x="68" y="92"/>
                    <a:pt x="75" y="89"/>
                    <a:pt x="77" y="88"/>
                  </a:cubicBezTo>
                  <a:cubicBezTo>
                    <a:pt x="79" y="86"/>
                    <a:pt x="76" y="86"/>
                    <a:pt x="73" y="86"/>
                  </a:cubicBezTo>
                  <a:cubicBezTo>
                    <a:pt x="71" y="86"/>
                    <a:pt x="71" y="84"/>
                    <a:pt x="74" y="81"/>
                  </a:cubicBezTo>
                  <a:cubicBezTo>
                    <a:pt x="76" y="79"/>
                    <a:pt x="80" y="77"/>
                    <a:pt x="81" y="74"/>
                  </a:cubicBezTo>
                  <a:close/>
                  <a:moveTo>
                    <a:pt x="9" y="14"/>
                  </a:moveTo>
                  <a:cubicBezTo>
                    <a:pt x="12" y="14"/>
                    <a:pt x="16" y="8"/>
                    <a:pt x="14" y="7"/>
                  </a:cubicBezTo>
                  <a:cubicBezTo>
                    <a:pt x="13" y="5"/>
                    <a:pt x="7" y="14"/>
                    <a:pt x="9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4" name="Freeform 135">
              <a:extLst>
                <a:ext uri="{FF2B5EF4-FFF2-40B4-BE49-F238E27FC236}">
                  <a16:creationId xmlns:a16="http://schemas.microsoft.com/office/drawing/2014/main" id="{58A22A32-2866-E148-B021-EC1D933C07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4850" y="4212771"/>
              <a:ext cx="134938" cy="128588"/>
            </a:xfrm>
            <a:custGeom>
              <a:avLst/>
              <a:gdLst>
                <a:gd name="T0" fmla="*/ 20 w 39"/>
                <a:gd name="T1" fmla="*/ 14 h 37"/>
                <a:gd name="T2" fmla="*/ 20 w 39"/>
                <a:gd name="T3" fmla="*/ 8 h 37"/>
                <a:gd name="T4" fmla="*/ 21 w 39"/>
                <a:gd name="T5" fmla="*/ 1 h 37"/>
                <a:gd name="T6" fmla="*/ 15 w 39"/>
                <a:gd name="T7" fmla="*/ 4 h 37"/>
                <a:gd name="T8" fmla="*/ 10 w 39"/>
                <a:gd name="T9" fmla="*/ 7 h 37"/>
                <a:gd name="T10" fmla="*/ 10 w 39"/>
                <a:gd name="T11" fmla="*/ 11 h 37"/>
                <a:gd name="T12" fmla="*/ 6 w 39"/>
                <a:gd name="T13" fmla="*/ 8 h 37"/>
                <a:gd name="T14" fmla="*/ 2 w 39"/>
                <a:gd name="T15" fmla="*/ 14 h 37"/>
                <a:gd name="T16" fmla="*/ 2 w 39"/>
                <a:gd name="T17" fmla="*/ 23 h 37"/>
                <a:gd name="T18" fmla="*/ 5 w 39"/>
                <a:gd name="T19" fmla="*/ 30 h 37"/>
                <a:gd name="T20" fmla="*/ 6 w 39"/>
                <a:gd name="T21" fmla="*/ 34 h 37"/>
                <a:gd name="T22" fmla="*/ 13 w 39"/>
                <a:gd name="T23" fmla="*/ 34 h 37"/>
                <a:gd name="T24" fmla="*/ 16 w 39"/>
                <a:gd name="T25" fmla="*/ 34 h 37"/>
                <a:gd name="T26" fmla="*/ 13 w 39"/>
                <a:gd name="T27" fmla="*/ 30 h 37"/>
                <a:gd name="T28" fmla="*/ 17 w 39"/>
                <a:gd name="T29" fmla="*/ 31 h 37"/>
                <a:gd name="T30" fmla="*/ 23 w 39"/>
                <a:gd name="T31" fmla="*/ 31 h 37"/>
                <a:gd name="T32" fmla="*/ 20 w 39"/>
                <a:gd name="T33" fmla="*/ 26 h 37"/>
                <a:gd name="T34" fmla="*/ 17 w 39"/>
                <a:gd name="T35" fmla="*/ 25 h 37"/>
                <a:gd name="T36" fmla="*/ 19 w 39"/>
                <a:gd name="T37" fmla="*/ 20 h 37"/>
                <a:gd name="T38" fmla="*/ 24 w 39"/>
                <a:gd name="T39" fmla="*/ 18 h 37"/>
                <a:gd name="T40" fmla="*/ 20 w 39"/>
                <a:gd name="T41" fmla="*/ 14 h 37"/>
                <a:gd name="T42" fmla="*/ 38 w 39"/>
                <a:gd name="T43" fmla="*/ 21 h 37"/>
                <a:gd name="T44" fmla="*/ 35 w 39"/>
                <a:gd name="T45" fmla="*/ 23 h 37"/>
                <a:gd name="T46" fmla="*/ 33 w 39"/>
                <a:gd name="T47" fmla="*/ 21 h 37"/>
                <a:gd name="T48" fmla="*/ 27 w 39"/>
                <a:gd name="T49" fmla="*/ 23 h 37"/>
                <a:gd name="T50" fmla="*/ 30 w 39"/>
                <a:gd name="T51" fmla="*/ 31 h 37"/>
                <a:gd name="T52" fmla="*/ 28 w 39"/>
                <a:gd name="T53" fmla="*/ 33 h 37"/>
                <a:gd name="T54" fmla="*/ 30 w 39"/>
                <a:gd name="T55" fmla="*/ 36 h 37"/>
                <a:gd name="T56" fmla="*/ 36 w 39"/>
                <a:gd name="T57" fmla="*/ 30 h 37"/>
                <a:gd name="T58" fmla="*/ 38 w 39"/>
                <a:gd name="T59" fmla="*/ 2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" h="37">
                  <a:moveTo>
                    <a:pt x="20" y="14"/>
                  </a:moveTo>
                  <a:cubicBezTo>
                    <a:pt x="19" y="13"/>
                    <a:pt x="18" y="9"/>
                    <a:pt x="20" y="8"/>
                  </a:cubicBezTo>
                  <a:cubicBezTo>
                    <a:pt x="21" y="7"/>
                    <a:pt x="22" y="2"/>
                    <a:pt x="21" y="1"/>
                  </a:cubicBezTo>
                  <a:cubicBezTo>
                    <a:pt x="19" y="0"/>
                    <a:pt x="15" y="1"/>
                    <a:pt x="15" y="4"/>
                  </a:cubicBezTo>
                  <a:cubicBezTo>
                    <a:pt x="14" y="8"/>
                    <a:pt x="11" y="6"/>
                    <a:pt x="10" y="7"/>
                  </a:cubicBezTo>
                  <a:cubicBezTo>
                    <a:pt x="9" y="8"/>
                    <a:pt x="12" y="9"/>
                    <a:pt x="10" y="11"/>
                  </a:cubicBezTo>
                  <a:cubicBezTo>
                    <a:pt x="9" y="12"/>
                    <a:pt x="8" y="8"/>
                    <a:pt x="6" y="8"/>
                  </a:cubicBezTo>
                  <a:cubicBezTo>
                    <a:pt x="3" y="8"/>
                    <a:pt x="3" y="12"/>
                    <a:pt x="2" y="14"/>
                  </a:cubicBezTo>
                  <a:cubicBezTo>
                    <a:pt x="0" y="16"/>
                    <a:pt x="1" y="20"/>
                    <a:pt x="2" y="23"/>
                  </a:cubicBezTo>
                  <a:cubicBezTo>
                    <a:pt x="2" y="26"/>
                    <a:pt x="6" y="28"/>
                    <a:pt x="5" y="30"/>
                  </a:cubicBezTo>
                  <a:cubicBezTo>
                    <a:pt x="4" y="31"/>
                    <a:pt x="5" y="33"/>
                    <a:pt x="6" y="34"/>
                  </a:cubicBezTo>
                  <a:cubicBezTo>
                    <a:pt x="9" y="34"/>
                    <a:pt x="12" y="34"/>
                    <a:pt x="13" y="34"/>
                  </a:cubicBezTo>
                  <a:cubicBezTo>
                    <a:pt x="14" y="35"/>
                    <a:pt x="15" y="35"/>
                    <a:pt x="16" y="34"/>
                  </a:cubicBezTo>
                  <a:cubicBezTo>
                    <a:pt x="15" y="33"/>
                    <a:pt x="13" y="31"/>
                    <a:pt x="13" y="30"/>
                  </a:cubicBezTo>
                  <a:cubicBezTo>
                    <a:pt x="13" y="28"/>
                    <a:pt x="16" y="29"/>
                    <a:pt x="17" y="31"/>
                  </a:cubicBezTo>
                  <a:cubicBezTo>
                    <a:pt x="19" y="32"/>
                    <a:pt x="23" y="33"/>
                    <a:pt x="23" y="31"/>
                  </a:cubicBezTo>
                  <a:cubicBezTo>
                    <a:pt x="23" y="30"/>
                    <a:pt x="22" y="25"/>
                    <a:pt x="20" y="26"/>
                  </a:cubicBezTo>
                  <a:cubicBezTo>
                    <a:pt x="18" y="27"/>
                    <a:pt x="17" y="26"/>
                    <a:pt x="17" y="25"/>
                  </a:cubicBezTo>
                  <a:cubicBezTo>
                    <a:pt x="16" y="24"/>
                    <a:pt x="18" y="22"/>
                    <a:pt x="19" y="20"/>
                  </a:cubicBezTo>
                  <a:cubicBezTo>
                    <a:pt x="19" y="18"/>
                    <a:pt x="23" y="19"/>
                    <a:pt x="24" y="18"/>
                  </a:cubicBezTo>
                  <a:cubicBezTo>
                    <a:pt x="24" y="16"/>
                    <a:pt x="21" y="14"/>
                    <a:pt x="20" y="14"/>
                  </a:cubicBezTo>
                  <a:close/>
                  <a:moveTo>
                    <a:pt x="38" y="21"/>
                  </a:moveTo>
                  <a:cubicBezTo>
                    <a:pt x="37" y="20"/>
                    <a:pt x="36" y="23"/>
                    <a:pt x="35" y="23"/>
                  </a:cubicBezTo>
                  <a:cubicBezTo>
                    <a:pt x="34" y="23"/>
                    <a:pt x="33" y="18"/>
                    <a:pt x="33" y="21"/>
                  </a:cubicBezTo>
                  <a:cubicBezTo>
                    <a:pt x="32" y="24"/>
                    <a:pt x="30" y="20"/>
                    <a:pt x="27" y="23"/>
                  </a:cubicBezTo>
                  <a:cubicBezTo>
                    <a:pt x="25" y="27"/>
                    <a:pt x="29" y="30"/>
                    <a:pt x="30" y="31"/>
                  </a:cubicBezTo>
                  <a:cubicBezTo>
                    <a:pt x="32" y="32"/>
                    <a:pt x="30" y="33"/>
                    <a:pt x="28" y="33"/>
                  </a:cubicBezTo>
                  <a:cubicBezTo>
                    <a:pt x="26" y="32"/>
                    <a:pt x="27" y="36"/>
                    <a:pt x="30" y="36"/>
                  </a:cubicBezTo>
                  <a:cubicBezTo>
                    <a:pt x="33" y="37"/>
                    <a:pt x="36" y="31"/>
                    <a:pt x="36" y="30"/>
                  </a:cubicBezTo>
                  <a:cubicBezTo>
                    <a:pt x="36" y="28"/>
                    <a:pt x="39" y="22"/>
                    <a:pt x="38" y="2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5" name="Freeform 136">
              <a:extLst>
                <a:ext uri="{FF2B5EF4-FFF2-40B4-BE49-F238E27FC236}">
                  <a16:creationId xmlns:a16="http://schemas.microsoft.com/office/drawing/2014/main" id="{70A7FD26-BBF6-3F46-A7B2-AE366ADE7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8513" y="3701596"/>
              <a:ext cx="346075" cy="611188"/>
            </a:xfrm>
            <a:custGeom>
              <a:avLst/>
              <a:gdLst>
                <a:gd name="T0" fmla="*/ 98 w 100"/>
                <a:gd name="T1" fmla="*/ 37 h 176"/>
                <a:gd name="T2" fmla="*/ 96 w 100"/>
                <a:gd name="T3" fmla="*/ 23 h 176"/>
                <a:gd name="T4" fmla="*/ 84 w 100"/>
                <a:gd name="T5" fmla="*/ 9 h 176"/>
                <a:gd name="T6" fmla="*/ 70 w 100"/>
                <a:gd name="T7" fmla="*/ 8 h 176"/>
                <a:gd name="T8" fmla="*/ 56 w 100"/>
                <a:gd name="T9" fmla="*/ 8 h 176"/>
                <a:gd name="T10" fmla="*/ 48 w 100"/>
                <a:gd name="T11" fmla="*/ 16 h 176"/>
                <a:gd name="T12" fmla="*/ 40 w 100"/>
                <a:gd name="T13" fmla="*/ 26 h 176"/>
                <a:gd name="T14" fmla="*/ 34 w 100"/>
                <a:gd name="T15" fmla="*/ 37 h 176"/>
                <a:gd name="T16" fmla="*/ 26 w 100"/>
                <a:gd name="T17" fmla="*/ 43 h 176"/>
                <a:gd name="T18" fmla="*/ 20 w 100"/>
                <a:gd name="T19" fmla="*/ 60 h 176"/>
                <a:gd name="T20" fmla="*/ 22 w 100"/>
                <a:gd name="T21" fmla="*/ 69 h 176"/>
                <a:gd name="T22" fmla="*/ 9 w 100"/>
                <a:gd name="T23" fmla="*/ 75 h 176"/>
                <a:gd name="T24" fmla="*/ 8 w 100"/>
                <a:gd name="T25" fmla="*/ 91 h 176"/>
                <a:gd name="T26" fmla="*/ 13 w 100"/>
                <a:gd name="T27" fmla="*/ 104 h 176"/>
                <a:gd name="T28" fmla="*/ 10 w 100"/>
                <a:gd name="T29" fmla="*/ 112 h 176"/>
                <a:gd name="T30" fmla="*/ 5 w 100"/>
                <a:gd name="T31" fmla="*/ 122 h 176"/>
                <a:gd name="T32" fmla="*/ 2 w 100"/>
                <a:gd name="T33" fmla="*/ 134 h 176"/>
                <a:gd name="T34" fmla="*/ 0 w 100"/>
                <a:gd name="T35" fmla="*/ 134 h 176"/>
                <a:gd name="T36" fmla="*/ 6 w 100"/>
                <a:gd name="T37" fmla="*/ 150 h 176"/>
                <a:gd name="T38" fmla="*/ 12 w 100"/>
                <a:gd name="T39" fmla="*/ 164 h 176"/>
                <a:gd name="T40" fmla="*/ 14 w 100"/>
                <a:gd name="T41" fmla="*/ 174 h 176"/>
                <a:gd name="T42" fmla="*/ 24 w 100"/>
                <a:gd name="T43" fmla="*/ 169 h 176"/>
                <a:gd name="T44" fmla="*/ 33 w 100"/>
                <a:gd name="T45" fmla="*/ 166 h 176"/>
                <a:gd name="T46" fmla="*/ 40 w 100"/>
                <a:gd name="T47" fmla="*/ 164 h 176"/>
                <a:gd name="T48" fmla="*/ 42 w 100"/>
                <a:gd name="T49" fmla="*/ 156 h 176"/>
                <a:gd name="T50" fmla="*/ 43 w 100"/>
                <a:gd name="T51" fmla="*/ 139 h 176"/>
                <a:gd name="T52" fmla="*/ 55 w 100"/>
                <a:gd name="T53" fmla="*/ 128 h 176"/>
                <a:gd name="T54" fmla="*/ 52 w 100"/>
                <a:gd name="T55" fmla="*/ 113 h 176"/>
                <a:gd name="T56" fmla="*/ 45 w 100"/>
                <a:gd name="T57" fmla="*/ 102 h 176"/>
                <a:gd name="T58" fmla="*/ 51 w 100"/>
                <a:gd name="T59" fmla="*/ 88 h 176"/>
                <a:gd name="T60" fmla="*/ 60 w 100"/>
                <a:gd name="T61" fmla="*/ 78 h 176"/>
                <a:gd name="T62" fmla="*/ 80 w 100"/>
                <a:gd name="T63" fmla="*/ 65 h 176"/>
                <a:gd name="T64" fmla="*/ 82 w 100"/>
                <a:gd name="T65" fmla="*/ 50 h 176"/>
                <a:gd name="T66" fmla="*/ 96 w 100"/>
                <a:gd name="T67" fmla="*/ 45 h 176"/>
                <a:gd name="T68" fmla="*/ 99 w 100"/>
                <a:gd name="T69" fmla="*/ 42 h 176"/>
                <a:gd name="T70" fmla="*/ 53 w 100"/>
                <a:gd name="T71" fmla="*/ 15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6">
                  <a:moveTo>
                    <a:pt x="99" y="42"/>
                  </a:moveTo>
                  <a:cubicBezTo>
                    <a:pt x="98" y="40"/>
                    <a:pt x="96" y="37"/>
                    <a:pt x="98" y="37"/>
                  </a:cubicBezTo>
                  <a:cubicBezTo>
                    <a:pt x="99" y="37"/>
                    <a:pt x="100" y="32"/>
                    <a:pt x="98" y="30"/>
                  </a:cubicBezTo>
                  <a:cubicBezTo>
                    <a:pt x="96" y="29"/>
                    <a:pt x="98" y="24"/>
                    <a:pt x="96" y="23"/>
                  </a:cubicBezTo>
                  <a:cubicBezTo>
                    <a:pt x="94" y="22"/>
                    <a:pt x="95" y="18"/>
                    <a:pt x="96" y="16"/>
                  </a:cubicBezTo>
                  <a:cubicBezTo>
                    <a:pt x="96" y="13"/>
                    <a:pt x="88" y="11"/>
                    <a:pt x="84" y="9"/>
                  </a:cubicBezTo>
                  <a:cubicBezTo>
                    <a:pt x="80" y="7"/>
                    <a:pt x="78" y="4"/>
                    <a:pt x="75" y="2"/>
                  </a:cubicBezTo>
                  <a:cubicBezTo>
                    <a:pt x="71" y="0"/>
                    <a:pt x="70" y="5"/>
                    <a:pt x="70" y="8"/>
                  </a:cubicBezTo>
                  <a:cubicBezTo>
                    <a:pt x="70" y="11"/>
                    <a:pt x="67" y="11"/>
                    <a:pt x="65" y="9"/>
                  </a:cubicBezTo>
                  <a:cubicBezTo>
                    <a:pt x="62" y="8"/>
                    <a:pt x="60" y="9"/>
                    <a:pt x="56" y="8"/>
                  </a:cubicBezTo>
                  <a:cubicBezTo>
                    <a:pt x="53" y="6"/>
                    <a:pt x="54" y="11"/>
                    <a:pt x="54" y="14"/>
                  </a:cubicBezTo>
                  <a:cubicBezTo>
                    <a:pt x="54" y="16"/>
                    <a:pt x="51" y="16"/>
                    <a:pt x="48" y="16"/>
                  </a:cubicBezTo>
                  <a:cubicBezTo>
                    <a:pt x="46" y="16"/>
                    <a:pt x="42" y="18"/>
                    <a:pt x="42" y="21"/>
                  </a:cubicBezTo>
                  <a:cubicBezTo>
                    <a:pt x="42" y="23"/>
                    <a:pt x="39" y="25"/>
                    <a:pt x="40" y="26"/>
                  </a:cubicBezTo>
                  <a:cubicBezTo>
                    <a:pt x="41" y="28"/>
                    <a:pt x="39" y="29"/>
                    <a:pt x="38" y="30"/>
                  </a:cubicBezTo>
                  <a:cubicBezTo>
                    <a:pt x="36" y="32"/>
                    <a:pt x="35" y="35"/>
                    <a:pt x="34" y="37"/>
                  </a:cubicBezTo>
                  <a:cubicBezTo>
                    <a:pt x="33" y="38"/>
                    <a:pt x="34" y="40"/>
                    <a:pt x="32" y="41"/>
                  </a:cubicBezTo>
                  <a:cubicBezTo>
                    <a:pt x="30" y="43"/>
                    <a:pt x="27" y="42"/>
                    <a:pt x="26" y="43"/>
                  </a:cubicBezTo>
                  <a:cubicBezTo>
                    <a:pt x="25" y="44"/>
                    <a:pt x="26" y="47"/>
                    <a:pt x="26" y="50"/>
                  </a:cubicBezTo>
                  <a:cubicBezTo>
                    <a:pt x="25" y="53"/>
                    <a:pt x="23" y="57"/>
                    <a:pt x="20" y="60"/>
                  </a:cubicBezTo>
                  <a:cubicBezTo>
                    <a:pt x="18" y="63"/>
                    <a:pt x="21" y="64"/>
                    <a:pt x="22" y="64"/>
                  </a:cubicBezTo>
                  <a:cubicBezTo>
                    <a:pt x="23" y="65"/>
                    <a:pt x="23" y="67"/>
                    <a:pt x="22" y="69"/>
                  </a:cubicBezTo>
                  <a:cubicBezTo>
                    <a:pt x="21" y="71"/>
                    <a:pt x="18" y="70"/>
                    <a:pt x="17" y="69"/>
                  </a:cubicBezTo>
                  <a:cubicBezTo>
                    <a:pt x="15" y="69"/>
                    <a:pt x="11" y="71"/>
                    <a:pt x="9" y="75"/>
                  </a:cubicBezTo>
                  <a:cubicBezTo>
                    <a:pt x="7" y="79"/>
                    <a:pt x="7" y="81"/>
                    <a:pt x="8" y="83"/>
                  </a:cubicBezTo>
                  <a:cubicBezTo>
                    <a:pt x="9" y="85"/>
                    <a:pt x="6" y="87"/>
                    <a:pt x="8" y="91"/>
                  </a:cubicBezTo>
                  <a:cubicBezTo>
                    <a:pt x="10" y="95"/>
                    <a:pt x="7" y="95"/>
                    <a:pt x="8" y="98"/>
                  </a:cubicBezTo>
                  <a:cubicBezTo>
                    <a:pt x="8" y="102"/>
                    <a:pt x="13" y="101"/>
                    <a:pt x="13" y="104"/>
                  </a:cubicBezTo>
                  <a:cubicBezTo>
                    <a:pt x="13" y="107"/>
                    <a:pt x="12" y="108"/>
                    <a:pt x="10" y="108"/>
                  </a:cubicBezTo>
                  <a:cubicBezTo>
                    <a:pt x="8" y="108"/>
                    <a:pt x="9" y="111"/>
                    <a:pt x="10" y="112"/>
                  </a:cubicBezTo>
                  <a:cubicBezTo>
                    <a:pt x="12" y="113"/>
                    <a:pt x="12" y="118"/>
                    <a:pt x="11" y="120"/>
                  </a:cubicBezTo>
                  <a:cubicBezTo>
                    <a:pt x="10" y="121"/>
                    <a:pt x="5" y="120"/>
                    <a:pt x="5" y="122"/>
                  </a:cubicBezTo>
                  <a:cubicBezTo>
                    <a:pt x="6" y="124"/>
                    <a:pt x="4" y="127"/>
                    <a:pt x="4" y="128"/>
                  </a:cubicBezTo>
                  <a:cubicBezTo>
                    <a:pt x="4" y="130"/>
                    <a:pt x="4" y="135"/>
                    <a:pt x="2" y="134"/>
                  </a:cubicBezTo>
                  <a:cubicBezTo>
                    <a:pt x="2" y="133"/>
                    <a:pt x="1" y="133"/>
                    <a:pt x="0" y="133"/>
                  </a:cubicBezTo>
                  <a:cubicBezTo>
                    <a:pt x="0" y="133"/>
                    <a:pt x="0" y="134"/>
                    <a:pt x="0" y="134"/>
                  </a:cubicBezTo>
                  <a:cubicBezTo>
                    <a:pt x="0" y="137"/>
                    <a:pt x="1" y="140"/>
                    <a:pt x="3" y="142"/>
                  </a:cubicBezTo>
                  <a:cubicBezTo>
                    <a:pt x="6" y="144"/>
                    <a:pt x="4" y="147"/>
                    <a:pt x="6" y="150"/>
                  </a:cubicBezTo>
                  <a:cubicBezTo>
                    <a:pt x="9" y="153"/>
                    <a:pt x="8" y="156"/>
                    <a:pt x="10" y="158"/>
                  </a:cubicBezTo>
                  <a:cubicBezTo>
                    <a:pt x="13" y="160"/>
                    <a:pt x="13" y="161"/>
                    <a:pt x="12" y="164"/>
                  </a:cubicBezTo>
                  <a:cubicBezTo>
                    <a:pt x="11" y="166"/>
                    <a:pt x="14" y="166"/>
                    <a:pt x="14" y="167"/>
                  </a:cubicBezTo>
                  <a:cubicBezTo>
                    <a:pt x="14" y="169"/>
                    <a:pt x="14" y="173"/>
                    <a:pt x="14" y="174"/>
                  </a:cubicBezTo>
                  <a:cubicBezTo>
                    <a:pt x="15" y="176"/>
                    <a:pt x="17" y="174"/>
                    <a:pt x="21" y="174"/>
                  </a:cubicBezTo>
                  <a:cubicBezTo>
                    <a:pt x="24" y="174"/>
                    <a:pt x="24" y="172"/>
                    <a:pt x="24" y="169"/>
                  </a:cubicBezTo>
                  <a:cubicBezTo>
                    <a:pt x="24" y="167"/>
                    <a:pt x="26" y="168"/>
                    <a:pt x="26" y="167"/>
                  </a:cubicBezTo>
                  <a:cubicBezTo>
                    <a:pt x="27" y="165"/>
                    <a:pt x="30" y="165"/>
                    <a:pt x="33" y="166"/>
                  </a:cubicBezTo>
                  <a:cubicBezTo>
                    <a:pt x="36" y="167"/>
                    <a:pt x="37" y="165"/>
                    <a:pt x="37" y="162"/>
                  </a:cubicBezTo>
                  <a:cubicBezTo>
                    <a:pt x="38" y="160"/>
                    <a:pt x="39" y="163"/>
                    <a:pt x="40" y="164"/>
                  </a:cubicBezTo>
                  <a:cubicBezTo>
                    <a:pt x="41" y="164"/>
                    <a:pt x="44" y="159"/>
                    <a:pt x="45" y="156"/>
                  </a:cubicBezTo>
                  <a:cubicBezTo>
                    <a:pt x="46" y="153"/>
                    <a:pt x="45" y="153"/>
                    <a:pt x="42" y="156"/>
                  </a:cubicBezTo>
                  <a:cubicBezTo>
                    <a:pt x="39" y="160"/>
                    <a:pt x="41" y="153"/>
                    <a:pt x="42" y="151"/>
                  </a:cubicBezTo>
                  <a:cubicBezTo>
                    <a:pt x="43" y="148"/>
                    <a:pt x="43" y="141"/>
                    <a:pt x="43" y="139"/>
                  </a:cubicBezTo>
                  <a:cubicBezTo>
                    <a:pt x="44" y="138"/>
                    <a:pt x="44" y="135"/>
                    <a:pt x="48" y="135"/>
                  </a:cubicBezTo>
                  <a:cubicBezTo>
                    <a:pt x="51" y="134"/>
                    <a:pt x="56" y="130"/>
                    <a:pt x="55" y="128"/>
                  </a:cubicBezTo>
                  <a:cubicBezTo>
                    <a:pt x="54" y="126"/>
                    <a:pt x="60" y="123"/>
                    <a:pt x="60" y="121"/>
                  </a:cubicBezTo>
                  <a:cubicBezTo>
                    <a:pt x="60" y="120"/>
                    <a:pt x="54" y="114"/>
                    <a:pt x="52" y="113"/>
                  </a:cubicBezTo>
                  <a:cubicBezTo>
                    <a:pt x="50" y="112"/>
                    <a:pt x="46" y="113"/>
                    <a:pt x="46" y="111"/>
                  </a:cubicBezTo>
                  <a:cubicBezTo>
                    <a:pt x="47" y="110"/>
                    <a:pt x="46" y="105"/>
                    <a:pt x="45" y="102"/>
                  </a:cubicBezTo>
                  <a:cubicBezTo>
                    <a:pt x="45" y="100"/>
                    <a:pt x="48" y="97"/>
                    <a:pt x="48" y="94"/>
                  </a:cubicBezTo>
                  <a:cubicBezTo>
                    <a:pt x="48" y="92"/>
                    <a:pt x="48" y="89"/>
                    <a:pt x="51" y="88"/>
                  </a:cubicBezTo>
                  <a:cubicBezTo>
                    <a:pt x="53" y="87"/>
                    <a:pt x="51" y="85"/>
                    <a:pt x="54" y="85"/>
                  </a:cubicBezTo>
                  <a:cubicBezTo>
                    <a:pt x="57" y="84"/>
                    <a:pt x="57" y="80"/>
                    <a:pt x="60" y="78"/>
                  </a:cubicBezTo>
                  <a:cubicBezTo>
                    <a:pt x="63" y="77"/>
                    <a:pt x="63" y="76"/>
                    <a:pt x="68" y="74"/>
                  </a:cubicBezTo>
                  <a:cubicBezTo>
                    <a:pt x="72" y="72"/>
                    <a:pt x="79" y="67"/>
                    <a:pt x="80" y="65"/>
                  </a:cubicBezTo>
                  <a:cubicBezTo>
                    <a:pt x="81" y="62"/>
                    <a:pt x="76" y="59"/>
                    <a:pt x="79" y="57"/>
                  </a:cubicBezTo>
                  <a:cubicBezTo>
                    <a:pt x="83" y="54"/>
                    <a:pt x="80" y="51"/>
                    <a:pt x="82" y="50"/>
                  </a:cubicBezTo>
                  <a:cubicBezTo>
                    <a:pt x="85" y="49"/>
                    <a:pt x="86" y="48"/>
                    <a:pt x="87" y="46"/>
                  </a:cubicBezTo>
                  <a:cubicBezTo>
                    <a:pt x="89" y="44"/>
                    <a:pt x="92" y="46"/>
                    <a:pt x="96" y="45"/>
                  </a:cubicBezTo>
                  <a:cubicBezTo>
                    <a:pt x="97" y="45"/>
                    <a:pt x="99" y="45"/>
                    <a:pt x="100" y="46"/>
                  </a:cubicBezTo>
                  <a:cubicBezTo>
                    <a:pt x="100" y="44"/>
                    <a:pt x="100" y="42"/>
                    <a:pt x="99" y="42"/>
                  </a:cubicBezTo>
                  <a:close/>
                  <a:moveTo>
                    <a:pt x="59" y="146"/>
                  </a:moveTo>
                  <a:cubicBezTo>
                    <a:pt x="54" y="146"/>
                    <a:pt x="52" y="155"/>
                    <a:pt x="53" y="157"/>
                  </a:cubicBezTo>
                  <a:cubicBezTo>
                    <a:pt x="54" y="158"/>
                    <a:pt x="63" y="146"/>
                    <a:pt x="59" y="14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6" name="Freeform 137">
              <a:extLst>
                <a:ext uri="{FF2B5EF4-FFF2-40B4-BE49-F238E27FC236}">
                  <a16:creationId xmlns:a16="http://schemas.microsoft.com/office/drawing/2014/main" id="{107DC991-47C4-0A49-A475-974881835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92675" y="4131809"/>
              <a:ext cx="177800" cy="87313"/>
            </a:xfrm>
            <a:custGeom>
              <a:avLst/>
              <a:gdLst>
                <a:gd name="T0" fmla="*/ 47 w 51"/>
                <a:gd name="T1" fmla="*/ 7 h 25"/>
                <a:gd name="T2" fmla="*/ 49 w 51"/>
                <a:gd name="T3" fmla="*/ 2 h 25"/>
                <a:gd name="T4" fmla="*/ 47 w 51"/>
                <a:gd name="T5" fmla="*/ 3 h 25"/>
                <a:gd name="T6" fmla="*/ 32 w 51"/>
                <a:gd name="T7" fmla="*/ 1 h 25"/>
                <a:gd name="T8" fmla="*/ 17 w 51"/>
                <a:gd name="T9" fmla="*/ 4 h 25"/>
                <a:gd name="T10" fmla="*/ 12 w 51"/>
                <a:gd name="T11" fmla="*/ 9 h 25"/>
                <a:gd name="T12" fmla="*/ 14 w 51"/>
                <a:gd name="T13" fmla="*/ 14 h 25"/>
                <a:gd name="T14" fmla="*/ 19 w 51"/>
                <a:gd name="T15" fmla="*/ 16 h 25"/>
                <a:gd name="T16" fmla="*/ 20 w 51"/>
                <a:gd name="T17" fmla="*/ 20 h 25"/>
                <a:gd name="T18" fmla="*/ 20 w 51"/>
                <a:gd name="T19" fmla="*/ 20 h 25"/>
                <a:gd name="T20" fmla="*/ 29 w 51"/>
                <a:gd name="T21" fmla="*/ 20 h 25"/>
                <a:gd name="T22" fmla="*/ 37 w 51"/>
                <a:gd name="T23" fmla="*/ 24 h 25"/>
                <a:gd name="T24" fmla="*/ 45 w 51"/>
                <a:gd name="T25" fmla="*/ 25 h 25"/>
                <a:gd name="T26" fmla="*/ 45 w 51"/>
                <a:gd name="T27" fmla="*/ 23 h 25"/>
                <a:gd name="T28" fmla="*/ 47 w 51"/>
                <a:gd name="T29" fmla="*/ 20 h 25"/>
                <a:gd name="T30" fmla="*/ 45 w 51"/>
                <a:gd name="T31" fmla="*/ 16 h 25"/>
                <a:gd name="T32" fmla="*/ 45 w 51"/>
                <a:gd name="T33" fmla="*/ 11 h 25"/>
                <a:gd name="T34" fmla="*/ 47 w 51"/>
                <a:gd name="T35" fmla="*/ 7 h 25"/>
                <a:gd name="T36" fmla="*/ 5 w 51"/>
                <a:gd name="T37" fmla="*/ 13 h 25"/>
                <a:gd name="T38" fmla="*/ 2 w 51"/>
                <a:gd name="T39" fmla="*/ 20 h 25"/>
                <a:gd name="T40" fmla="*/ 10 w 51"/>
                <a:gd name="T41" fmla="*/ 14 h 25"/>
                <a:gd name="T42" fmla="*/ 5 w 51"/>
                <a:gd name="T43" fmla="*/ 13 h 25"/>
                <a:gd name="T44" fmla="*/ 9 w 51"/>
                <a:gd name="T45" fmla="*/ 9 h 25"/>
                <a:gd name="T46" fmla="*/ 4 w 51"/>
                <a:gd name="T47" fmla="*/ 10 h 25"/>
                <a:gd name="T48" fmla="*/ 9 w 51"/>
                <a:gd name="T4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25">
                  <a:moveTo>
                    <a:pt x="47" y="7"/>
                  </a:moveTo>
                  <a:cubicBezTo>
                    <a:pt x="48" y="5"/>
                    <a:pt x="51" y="4"/>
                    <a:pt x="49" y="2"/>
                  </a:cubicBezTo>
                  <a:cubicBezTo>
                    <a:pt x="49" y="2"/>
                    <a:pt x="48" y="2"/>
                    <a:pt x="47" y="3"/>
                  </a:cubicBezTo>
                  <a:cubicBezTo>
                    <a:pt x="44" y="3"/>
                    <a:pt x="36" y="0"/>
                    <a:pt x="32" y="1"/>
                  </a:cubicBezTo>
                  <a:cubicBezTo>
                    <a:pt x="28" y="2"/>
                    <a:pt x="19" y="2"/>
                    <a:pt x="17" y="4"/>
                  </a:cubicBezTo>
                  <a:cubicBezTo>
                    <a:pt x="15" y="6"/>
                    <a:pt x="10" y="7"/>
                    <a:pt x="12" y="9"/>
                  </a:cubicBezTo>
                  <a:cubicBezTo>
                    <a:pt x="14" y="10"/>
                    <a:pt x="12" y="11"/>
                    <a:pt x="14" y="14"/>
                  </a:cubicBezTo>
                  <a:cubicBezTo>
                    <a:pt x="15" y="16"/>
                    <a:pt x="16" y="17"/>
                    <a:pt x="19" y="16"/>
                  </a:cubicBezTo>
                  <a:cubicBezTo>
                    <a:pt x="21" y="16"/>
                    <a:pt x="23" y="17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4" y="19"/>
                    <a:pt x="28" y="19"/>
                    <a:pt x="29" y="20"/>
                  </a:cubicBezTo>
                  <a:cubicBezTo>
                    <a:pt x="30" y="20"/>
                    <a:pt x="35" y="25"/>
                    <a:pt x="37" y="24"/>
                  </a:cubicBezTo>
                  <a:cubicBezTo>
                    <a:pt x="38" y="24"/>
                    <a:pt x="42" y="25"/>
                    <a:pt x="45" y="25"/>
                  </a:cubicBezTo>
                  <a:cubicBezTo>
                    <a:pt x="44" y="24"/>
                    <a:pt x="44" y="23"/>
                    <a:pt x="45" y="23"/>
                  </a:cubicBezTo>
                  <a:cubicBezTo>
                    <a:pt x="46" y="22"/>
                    <a:pt x="48" y="22"/>
                    <a:pt x="47" y="20"/>
                  </a:cubicBezTo>
                  <a:cubicBezTo>
                    <a:pt x="46" y="18"/>
                    <a:pt x="45" y="18"/>
                    <a:pt x="45" y="16"/>
                  </a:cubicBezTo>
                  <a:cubicBezTo>
                    <a:pt x="45" y="14"/>
                    <a:pt x="44" y="13"/>
                    <a:pt x="45" y="11"/>
                  </a:cubicBezTo>
                  <a:cubicBezTo>
                    <a:pt x="45" y="10"/>
                    <a:pt x="46" y="9"/>
                    <a:pt x="47" y="7"/>
                  </a:cubicBezTo>
                  <a:close/>
                  <a:moveTo>
                    <a:pt x="5" y="13"/>
                  </a:moveTo>
                  <a:cubicBezTo>
                    <a:pt x="1" y="14"/>
                    <a:pt x="0" y="20"/>
                    <a:pt x="2" y="20"/>
                  </a:cubicBezTo>
                  <a:cubicBezTo>
                    <a:pt x="4" y="20"/>
                    <a:pt x="9" y="16"/>
                    <a:pt x="10" y="14"/>
                  </a:cubicBezTo>
                  <a:cubicBezTo>
                    <a:pt x="12" y="13"/>
                    <a:pt x="10" y="12"/>
                    <a:pt x="5" y="13"/>
                  </a:cubicBezTo>
                  <a:close/>
                  <a:moveTo>
                    <a:pt x="9" y="9"/>
                  </a:moveTo>
                  <a:cubicBezTo>
                    <a:pt x="10" y="8"/>
                    <a:pt x="2" y="8"/>
                    <a:pt x="4" y="10"/>
                  </a:cubicBezTo>
                  <a:cubicBezTo>
                    <a:pt x="5" y="11"/>
                    <a:pt x="8" y="11"/>
                    <a:pt x="9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7" name="Freeform 138">
              <a:extLst>
                <a:ext uri="{FF2B5EF4-FFF2-40B4-BE49-F238E27FC236}">
                  <a16:creationId xmlns:a16="http://schemas.microsoft.com/office/drawing/2014/main" id="{6631A41A-5E82-8B43-9A0D-7DC34351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4938" y="5914571"/>
              <a:ext cx="225425" cy="271463"/>
            </a:xfrm>
            <a:custGeom>
              <a:avLst/>
              <a:gdLst>
                <a:gd name="T0" fmla="*/ 58 w 65"/>
                <a:gd name="T1" fmla="*/ 18 h 78"/>
                <a:gd name="T2" fmla="*/ 61 w 65"/>
                <a:gd name="T3" fmla="*/ 12 h 78"/>
                <a:gd name="T4" fmla="*/ 65 w 65"/>
                <a:gd name="T5" fmla="*/ 6 h 78"/>
                <a:gd name="T6" fmla="*/ 61 w 65"/>
                <a:gd name="T7" fmla="*/ 7 h 78"/>
                <a:gd name="T8" fmla="*/ 57 w 65"/>
                <a:gd name="T9" fmla="*/ 6 h 78"/>
                <a:gd name="T10" fmla="*/ 50 w 65"/>
                <a:gd name="T11" fmla="*/ 7 h 78"/>
                <a:gd name="T12" fmla="*/ 45 w 65"/>
                <a:gd name="T13" fmla="*/ 12 h 78"/>
                <a:gd name="T14" fmla="*/ 36 w 65"/>
                <a:gd name="T15" fmla="*/ 10 h 78"/>
                <a:gd name="T16" fmla="*/ 26 w 65"/>
                <a:gd name="T17" fmla="*/ 5 h 78"/>
                <a:gd name="T18" fmla="*/ 18 w 65"/>
                <a:gd name="T19" fmla="*/ 3 h 78"/>
                <a:gd name="T20" fmla="*/ 14 w 65"/>
                <a:gd name="T21" fmla="*/ 1 h 78"/>
                <a:gd name="T22" fmla="*/ 9 w 65"/>
                <a:gd name="T23" fmla="*/ 0 h 78"/>
                <a:gd name="T24" fmla="*/ 2 w 65"/>
                <a:gd name="T25" fmla="*/ 4 h 78"/>
                <a:gd name="T26" fmla="*/ 1 w 65"/>
                <a:gd name="T27" fmla="*/ 6 h 78"/>
                <a:gd name="T28" fmla="*/ 5 w 65"/>
                <a:gd name="T29" fmla="*/ 9 h 78"/>
                <a:gd name="T30" fmla="*/ 6 w 65"/>
                <a:gd name="T31" fmla="*/ 15 h 78"/>
                <a:gd name="T32" fmla="*/ 9 w 65"/>
                <a:gd name="T33" fmla="*/ 18 h 78"/>
                <a:gd name="T34" fmla="*/ 9 w 65"/>
                <a:gd name="T35" fmla="*/ 24 h 78"/>
                <a:gd name="T36" fmla="*/ 3 w 65"/>
                <a:gd name="T37" fmla="*/ 34 h 78"/>
                <a:gd name="T38" fmla="*/ 1 w 65"/>
                <a:gd name="T39" fmla="*/ 39 h 78"/>
                <a:gd name="T40" fmla="*/ 6 w 65"/>
                <a:gd name="T41" fmla="*/ 42 h 78"/>
                <a:gd name="T42" fmla="*/ 1 w 65"/>
                <a:gd name="T43" fmla="*/ 47 h 78"/>
                <a:gd name="T44" fmla="*/ 0 w 65"/>
                <a:gd name="T45" fmla="*/ 48 h 78"/>
                <a:gd name="T46" fmla="*/ 31 w 65"/>
                <a:gd name="T47" fmla="*/ 64 h 78"/>
                <a:gd name="T48" fmla="*/ 30 w 65"/>
                <a:gd name="T49" fmla="*/ 69 h 78"/>
                <a:gd name="T50" fmla="*/ 44 w 65"/>
                <a:gd name="T51" fmla="*/ 78 h 78"/>
                <a:gd name="T52" fmla="*/ 52 w 65"/>
                <a:gd name="T53" fmla="*/ 61 h 78"/>
                <a:gd name="T54" fmla="*/ 57 w 65"/>
                <a:gd name="T55" fmla="*/ 57 h 78"/>
                <a:gd name="T56" fmla="*/ 61 w 65"/>
                <a:gd name="T57" fmla="*/ 54 h 78"/>
                <a:gd name="T58" fmla="*/ 62 w 65"/>
                <a:gd name="T59" fmla="*/ 53 h 78"/>
                <a:gd name="T60" fmla="*/ 58 w 65"/>
                <a:gd name="T61" fmla="*/ 47 h 78"/>
                <a:gd name="T62" fmla="*/ 58 w 65"/>
                <a:gd name="T63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78">
                  <a:moveTo>
                    <a:pt x="58" y="18"/>
                  </a:moveTo>
                  <a:cubicBezTo>
                    <a:pt x="61" y="12"/>
                    <a:pt x="61" y="12"/>
                    <a:pt x="61" y="12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3" y="7"/>
                    <a:pt x="62" y="7"/>
                    <a:pt x="61" y="7"/>
                  </a:cubicBezTo>
                  <a:cubicBezTo>
                    <a:pt x="60" y="8"/>
                    <a:pt x="58" y="7"/>
                    <a:pt x="57" y="6"/>
                  </a:cubicBezTo>
                  <a:cubicBezTo>
                    <a:pt x="57" y="5"/>
                    <a:pt x="53" y="6"/>
                    <a:pt x="50" y="7"/>
                  </a:cubicBezTo>
                  <a:cubicBezTo>
                    <a:pt x="47" y="9"/>
                    <a:pt x="46" y="12"/>
                    <a:pt x="45" y="12"/>
                  </a:cubicBezTo>
                  <a:cubicBezTo>
                    <a:pt x="44" y="11"/>
                    <a:pt x="37" y="10"/>
                    <a:pt x="36" y="10"/>
                  </a:cubicBezTo>
                  <a:cubicBezTo>
                    <a:pt x="34" y="10"/>
                    <a:pt x="28" y="6"/>
                    <a:pt x="26" y="5"/>
                  </a:cubicBezTo>
                  <a:cubicBezTo>
                    <a:pt x="25" y="3"/>
                    <a:pt x="19" y="4"/>
                    <a:pt x="18" y="3"/>
                  </a:cubicBezTo>
                  <a:cubicBezTo>
                    <a:pt x="17" y="2"/>
                    <a:pt x="14" y="2"/>
                    <a:pt x="14" y="1"/>
                  </a:cubicBezTo>
                  <a:cubicBezTo>
                    <a:pt x="13" y="0"/>
                    <a:pt x="11" y="0"/>
                    <a:pt x="9" y="0"/>
                  </a:cubicBezTo>
                  <a:cubicBezTo>
                    <a:pt x="7" y="0"/>
                    <a:pt x="3" y="3"/>
                    <a:pt x="2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21"/>
                    <a:pt x="9" y="24"/>
                  </a:cubicBezTo>
                  <a:cubicBezTo>
                    <a:pt x="8" y="28"/>
                    <a:pt x="5" y="32"/>
                    <a:pt x="3" y="34"/>
                  </a:cubicBezTo>
                  <a:cubicBezTo>
                    <a:pt x="3" y="34"/>
                    <a:pt x="2" y="36"/>
                    <a:pt x="1" y="39"/>
                  </a:cubicBezTo>
                  <a:cubicBezTo>
                    <a:pt x="4" y="40"/>
                    <a:pt x="6" y="41"/>
                    <a:pt x="6" y="42"/>
                  </a:cubicBezTo>
                  <a:cubicBezTo>
                    <a:pt x="6" y="44"/>
                    <a:pt x="1" y="43"/>
                    <a:pt x="1" y="47"/>
                  </a:cubicBezTo>
                  <a:cubicBezTo>
                    <a:pt x="1" y="47"/>
                    <a:pt x="1" y="47"/>
                    <a:pt x="0" y="48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0" y="69"/>
                    <a:pt x="37" y="74"/>
                    <a:pt x="44" y="78"/>
                  </a:cubicBezTo>
                  <a:cubicBezTo>
                    <a:pt x="47" y="71"/>
                    <a:pt x="51" y="62"/>
                    <a:pt x="52" y="61"/>
                  </a:cubicBezTo>
                  <a:cubicBezTo>
                    <a:pt x="54" y="58"/>
                    <a:pt x="55" y="59"/>
                    <a:pt x="57" y="57"/>
                  </a:cubicBezTo>
                  <a:cubicBezTo>
                    <a:pt x="58" y="55"/>
                    <a:pt x="59" y="58"/>
                    <a:pt x="61" y="54"/>
                  </a:cubicBezTo>
                  <a:cubicBezTo>
                    <a:pt x="62" y="54"/>
                    <a:pt x="62" y="53"/>
                    <a:pt x="62" y="53"/>
                  </a:cubicBezTo>
                  <a:cubicBezTo>
                    <a:pt x="58" y="47"/>
                    <a:pt x="58" y="47"/>
                    <a:pt x="58" y="47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8" name="Freeform 139">
              <a:extLst>
                <a:ext uri="{FF2B5EF4-FFF2-40B4-BE49-F238E27FC236}">
                  <a16:creationId xmlns:a16="http://schemas.microsoft.com/office/drawing/2014/main" id="{6D153C2A-4F9C-184F-B147-55BCA5EF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5935209"/>
              <a:ext cx="152400" cy="157163"/>
            </a:xfrm>
            <a:custGeom>
              <a:avLst/>
              <a:gdLst>
                <a:gd name="T0" fmla="*/ 41 w 44"/>
                <a:gd name="T1" fmla="*/ 9 h 45"/>
                <a:gd name="T2" fmla="*/ 40 w 44"/>
                <a:gd name="T3" fmla="*/ 3 h 45"/>
                <a:gd name="T4" fmla="*/ 36 w 44"/>
                <a:gd name="T5" fmla="*/ 0 h 45"/>
                <a:gd name="T6" fmla="*/ 34 w 44"/>
                <a:gd name="T7" fmla="*/ 2 h 45"/>
                <a:gd name="T8" fmla="*/ 29 w 44"/>
                <a:gd name="T9" fmla="*/ 3 h 45"/>
                <a:gd name="T10" fmla="*/ 23 w 44"/>
                <a:gd name="T11" fmla="*/ 5 h 45"/>
                <a:gd name="T12" fmla="*/ 18 w 44"/>
                <a:gd name="T13" fmla="*/ 3 h 45"/>
                <a:gd name="T14" fmla="*/ 12 w 44"/>
                <a:gd name="T15" fmla="*/ 5 h 45"/>
                <a:gd name="T16" fmla="*/ 11 w 44"/>
                <a:gd name="T17" fmla="*/ 12 h 45"/>
                <a:gd name="T18" fmla="*/ 14 w 44"/>
                <a:gd name="T19" fmla="*/ 16 h 45"/>
                <a:gd name="T20" fmla="*/ 11 w 44"/>
                <a:gd name="T21" fmla="*/ 20 h 45"/>
                <a:gd name="T22" fmla="*/ 8 w 44"/>
                <a:gd name="T23" fmla="*/ 22 h 45"/>
                <a:gd name="T24" fmla="*/ 5 w 44"/>
                <a:gd name="T25" fmla="*/ 26 h 45"/>
                <a:gd name="T26" fmla="*/ 3 w 44"/>
                <a:gd name="T27" fmla="*/ 32 h 45"/>
                <a:gd name="T28" fmla="*/ 1 w 44"/>
                <a:gd name="T29" fmla="*/ 39 h 45"/>
                <a:gd name="T30" fmla="*/ 0 w 44"/>
                <a:gd name="T31" fmla="*/ 45 h 45"/>
                <a:gd name="T32" fmla="*/ 4 w 44"/>
                <a:gd name="T33" fmla="*/ 44 h 45"/>
                <a:gd name="T34" fmla="*/ 12 w 44"/>
                <a:gd name="T35" fmla="*/ 42 h 45"/>
                <a:gd name="T36" fmla="*/ 19 w 44"/>
                <a:gd name="T37" fmla="*/ 41 h 45"/>
                <a:gd name="T38" fmla="*/ 25 w 44"/>
                <a:gd name="T39" fmla="*/ 32 h 45"/>
                <a:gd name="T40" fmla="*/ 36 w 44"/>
                <a:gd name="T41" fmla="*/ 33 h 45"/>
                <a:gd name="T42" fmla="*/ 38 w 44"/>
                <a:gd name="T43" fmla="*/ 28 h 45"/>
                <a:gd name="T44" fmla="*/ 44 w 44"/>
                <a:gd name="T45" fmla="*/ 18 h 45"/>
                <a:gd name="T46" fmla="*/ 44 w 44"/>
                <a:gd name="T47" fmla="*/ 12 h 45"/>
                <a:gd name="T48" fmla="*/ 41 w 44"/>
                <a:gd name="T4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45">
                  <a:moveTo>
                    <a:pt x="41" y="9"/>
                  </a:moveTo>
                  <a:cubicBezTo>
                    <a:pt x="40" y="3"/>
                    <a:pt x="40" y="3"/>
                    <a:pt x="40" y="3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1"/>
                    <a:pt x="34" y="1"/>
                    <a:pt x="34" y="2"/>
                  </a:cubicBezTo>
                  <a:cubicBezTo>
                    <a:pt x="33" y="4"/>
                    <a:pt x="30" y="3"/>
                    <a:pt x="29" y="3"/>
                  </a:cubicBezTo>
                  <a:cubicBezTo>
                    <a:pt x="27" y="2"/>
                    <a:pt x="23" y="4"/>
                    <a:pt x="23" y="5"/>
                  </a:cubicBezTo>
                  <a:cubicBezTo>
                    <a:pt x="22" y="6"/>
                    <a:pt x="19" y="3"/>
                    <a:pt x="18" y="3"/>
                  </a:cubicBezTo>
                  <a:cubicBezTo>
                    <a:pt x="16" y="3"/>
                    <a:pt x="12" y="5"/>
                    <a:pt x="12" y="5"/>
                  </a:cubicBezTo>
                  <a:cubicBezTo>
                    <a:pt x="12" y="5"/>
                    <a:pt x="11" y="10"/>
                    <a:pt x="11" y="12"/>
                  </a:cubicBezTo>
                  <a:cubicBezTo>
                    <a:pt x="11" y="14"/>
                    <a:pt x="14" y="14"/>
                    <a:pt x="14" y="16"/>
                  </a:cubicBezTo>
                  <a:cubicBezTo>
                    <a:pt x="14" y="17"/>
                    <a:pt x="11" y="19"/>
                    <a:pt x="11" y="20"/>
                  </a:cubicBezTo>
                  <a:cubicBezTo>
                    <a:pt x="11" y="21"/>
                    <a:pt x="10" y="21"/>
                    <a:pt x="8" y="22"/>
                  </a:cubicBezTo>
                  <a:cubicBezTo>
                    <a:pt x="6" y="22"/>
                    <a:pt x="6" y="25"/>
                    <a:pt x="5" y="26"/>
                  </a:cubicBezTo>
                  <a:cubicBezTo>
                    <a:pt x="3" y="27"/>
                    <a:pt x="4" y="30"/>
                    <a:pt x="3" y="32"/>
                  </a:cubicBezTo>
                  <a:cubicBezTo>
                    <a:pt x="2" y="34"/>
                    <a:pt x="1" y="37"/>
                    <a:pt x="1" y="39"/>
                  </a:cubicBezTo>
                  <a:cubicBezTo>
                    <a:pt x="1" y="41"/>
                    <a:pt x="1" y="44"/>
                    <a:pt x="0" y="45"/>
                  </a:cubicBezTo>
                  <a:cubicBezTo>
                    <a:pt x="2" y="45"/>
                    <a:pt x="3" y="45"/>
                    <a:pt x="4" y="44"/>
                  </a:cubicBezTo>
                  <a:cubicBezTo>
                    <a:pt x="6" y="43"/>
                    <a:pt x="12" y="42"/>
                    <a:pt x="12" y="42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21" y="37"/>
                    <a:pt x="23" y="33"/>
                    <a:pt x="25" y="32"/>
                  </a:cubicBezTo>
                  <a:cubicBezTo>
                    <a:pt x="28" y="32"/>
                    <a:pt x="33" y="32"/>
                    <a:pt x="36" y="33"/>
                  </a:cubicBezTo>
                  <a:cubicBezTo>
                    <a:pt x="37" y="30"/>
                    <a:pt x="38" y="28"/>
                    <a:pt x="38" y="28"/>
                  </a:cubicBezTo>
                  <a:cubicBezTo>
                    <a:pt x="40" y="26"/>
                    <a:pt x="43" y="22"/>
                    <a:pt x="44" y="18"/>
                  </a:cubicBezTo>
                  <a:cubicBezTo>
                    <a:pt x="44" y="15"/>
                    <a:pt x="44" y="12"/>
                    <a:pt x="44" y="12"/>
                  </a:cubicBezTo>
                  <a:lnTo>
                    <a:pt x="4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29" name="Freeform 140">
              <a:extLst>
                <a:ext uri="{FF2B5EF4-FFF2-40B4-BE49-F238E27FC236}">
                  <a16:creationId xmlns:a16="http://schemas.microsoft.com/office/drawing/2014/main" id="{512FAAC8-B54F-B04D-8FC9-5B5651170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6763" y="4674734"/>
              <a:ext cx="493713" cy="287338"/>
            </a:xfrm>
            <a:custGeom>
              <a:avLst/>
              <a:gdLst>
                <a:gd name="T0" fmla="*/ 138 w 142"/>
                <a:gd name="T1" fmla="*/ 47 h 83"/>
                <a:gd name="T2" fmla="*/ 127 w 142"/>
                <a:gd name="T3" fmla="*/ 42 h 83"/>
                <a:gd name="T4" fmla="*/ 121 w 142"/>
                <a:gd name="T5" fmla="*/ 42 h 83"/>
                <a:gd name="T6" fmla="*/ 113 w 142"/>
                <a:gd name="T7" fmla="*/ 40 h 83"/>
                <a:gd name="T8" fmla="*/ 105 w 142"/>
                <a:gd name="T9" fmla="*/ 46 h 83"/>
                <a:gd name="T10" fmla="*/ 101 w 142"/>
                <a:gd name="T11" fmla="*/ 47 h 83"/>
                <a:gd name="T12" fmla="*/ 94 w 142"/>
                <a:gd name="T13" fmla="*/ 43 h 83"/>
                <a:gd name="T14" fmla="*/ 87 w 142"/>
                <a:gd name="T15" fmla="*/ 41 h 83"/>
                <a:gd name="T16" fmla="*/ 83 w 142"/>
                <a:gd name="T17" fmla="*/ 33 h 83"/>
                <a:gd name="T18" fmla="*/ 81 w 142"/>
                <a:gd name="T19" fmla="*/ 25 h 83"/>
                <a:gd name="T20" fmla="*/ 75 w 142"/>
                <a:gd name="T21" fmla="*/ 21 h 83"/>
                <a:gd name="T22" fmla="*/ 59 w 142"/>
                <a:gd name="T23" fmla="*/ 20 h 83"/>
                <a:gd name="T24" fmla="*/ 48 w 142"/>
                <a:gd name="T25" fmla="*/ 21 h 83"/>
                <a:gd name="T26" fmla="*/ 39 w 142"/>
                <a:gd name="T27" fmla="*/ 10 h 83"/>
                <a:gd name="T28" fmla="*/ 36 w 142"/>
                <a:gd name="T29" fmla="*/ 14 h 83"/>
                <a:gd name="T30" fmla="*/ 27 w 142"/>
                <a:gd name="T31" fmla="*/ 12 h 83"/>
                <a:gd name="T32" fmla="*/ 26 w 142"/>
                <a:gd name="T33" fmla="*/ 1 h 83"/>
                <a:gd name="T34" fmla="*/ 22 w 142"/>
                <a:gd name="T35" fmla="*/ 13 h 83"/>
                <a:gd name="T36" fmla="*/ 21 w 142"/>
                <a:gd name="T37" fmla="*/ 0 h 83"/>
                <a:gd name="T38" fmla="*/ 1 w 142"/>
                <a:gd name="T39" fmla="*/ 5 h 83"/>
                <a:gd name="T40" fmla="*/ 0 w 142"/>
                <a:gd name="T41" fmla="*/ 41 h 83"/>
                <a:gd name="T42" fmla="*/ 0 w 142"/>
                <a:gd name="T43" fmla="*/ 41 h 83"/>
                <a:gd name="T44" fmla="*/ 5 w 142"/>
                <a:gd name="T45" fmla="*/ 42 h 83"/>
                <a:gd name="T46" fmla="*/ 8 w 142"/>
                <a:gd name="T47" fmla="*/ 39 h 83"/>
                <a:gd name="T48" fmla="*/ 14 w 142"/>
                <a:gd name="T49" fmla="*/ 34 h 83"/>
                <a:gd name="T50" fmla="*/ 17 w 142"/>
                <a:gd name="T51" fmla="*/ 31 h 83"/>
                <a:gd name="T52" fmla="*/ 20 w 142"/>
                <a:gd name="T53" fmla="*/ 30 h 83"/>
                <a:gd name="T54" fmla="*/ 26 w 142"/>
                <a:gd name="T55" fmla="*/ 31 h 83"/>
                <a:gd name="T56" fmla="*/ 32 w 142"/>
                <a:gd name="T57" fmla="*/ 33 h 83"/>
                <a:gd name="T58" fmla="*/ 35 w 142"/>
                <a:gd name="T59" fmla="*/ 42 h 83"/>
                <a:gd name="T60" fmla="*/ 47 w 142"/>
                <a:gd name="T61" fmla="*/ 43 h 83"/>
                <a:gd name="T62" fmla="*/ 50 w 142"/>
                <a:gd name="T63" fmla="*/ 48 h 83"/>
                <a:gd name="T64" fmla="*/ 54 w 142"/>
                <a:gd name="T65" fmla="*/ 55 h 83"/>
                <a:gd name="T66" fmla="*/ 62 w 142"/>
                <a:gd name="T67" fmla="*/ 61 h 83"/>
                <a:gd name="T68" fmla="*/ 71 w 142"/>
                <a:gd name="T69" fmla="*/ 66 h 83"/>
                <a:gd name="T70" fmla="*/ 79 w 142"/>
                <a:gd name="T71" fmla="*/ 72 h 83"/>
                <a:gd name="T72" fmla="*/ 86 w 142"/>
                <a:gd name="T73" fmla="*/ 74 h 83"/>
                <a:gd name="T74" fmla="*/ 87 w 142"/>
                <a:gd name="T75" fmla="*/ 80 h 83"/>
                <a:gd name="T76" fmla="*/ 88 w 142"/>
                <a:gd name="T77" fmla="*/ 79 h 83"/>
                <a:gd name="T78" fmla="*/ 94 w 142"/>
                <a:gd name="T79" fmla="*/ 82 h 83"/>
                <a:gd name="T80" fmla="*/ 98 w 142"/>
                <a:gd name="T81" fmla="*/ 83 h 83"/>
                <a:gd name="T82" fmla="*/ 101 w 142"/>
                <a:gd name="T83" fmla="*/ 75 h 83"/>
                <a:gd name="T84" fmla="*/ 100 w 142"/>
                <a:gd name="T85" fmla="*/ 68 h 83"/>
                <a:gd name="T86" fmla="*/ 95 w 142"/>
                <a:gd name="T87" fmla="*/ 61 h 83"/>
                <a:gd name="T88" fmla="*/ 103 w 142"/>
                <a:gd name="T89" fmla="*/ 59 h 83"/>
                <a:gd name="T90" fmla="*/ 105 w 142"/>
                <a:gd name="T91" fmla="*/ 54 h 83"/>
                <a:gd name="T92" fmla="*/ 109 w 142"/>
                <a:gd name="T93" fmla="*/ 50 h 83"/>
                <a:gd name="T94" fmla="*/ 115 w 142"/>
                <a:gd name="T95" fmla="*/ 48 h 83"/>
                <a:gd name="T96" fmla="*/ 121 w 142"/>
                <a:gd name="T97" fmla="*/ 47 h 83"/>
                <a:gd name="T98" fmla="*/ 118 w 142"/>
                <a:gd name="T99" fmla="*/ 54 h 83"/>
                <a:gd name="T100" fmla="*/ 127 w 142"/>
                <a:gd name="T101" fmla="*/ 52 h 83"/>
                <a:gd name="T102" fmla="*/ 135 w 142"/>
                <a:gd name="T103" fmla="*/ 51 h 83"/>
                <a:gd name="T104" fmla="*/ 138 w 142"/>
                <a:gd name="T105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" h="83">
                  <a:moveTo>
                    <a:pt x="138" y="47"/>
                  </a:moveTo>
                  <a:cubicBezTo>
                    <a:pt x="134" y="44"/>
                    <a:pt x="128" y="40"/>
                    <a:pt x="127" y="42"/>
                  </a:cubicBezTo>
                  <a:cubicBezTo>
                    <a:pt x="127" y="44"/>
                    <a:pt x="122" y="44"/>
                    <a:pt x="121" y="42"/>
                  </a:cubicBezTo>
                  <a:cubicBezTo>
                    <a:pt x="119" y="40"/>
                    <a:pt x="118" y="38"/>
                    <a:pt x="113" y="40"/>
                  </a:cubicBezTo>
                  <a:cubicBezTo>
                    <a:pt x="108" y="42"/>
                    <a:pt x="105" y="44"/>
                    <a:pt x="105" y="46"/>
                  </a:cubicBezTo>
                  <a:cubicBezTo>
                    <a:pt x="105" y="48"/>
                    <a:pt x="101" y="50"/>
                    <a:pt x="101" y="47"/>
                  </a:cubicBezTo>
                  <a:cubicBezTo>
                    <a:pt x="101" y="45"/>
                    <a:pt x="97" y="44"/>
                    <a:pt x="94" y="43"/>
                  </a:cubicBezTo>
                  <a:cubicBezTo>
                    <a:pt x="92" y="43"/>
                    <a:pt x="88" y="44"/>
                    <a:pt x="87" y="41"/>
                  </a:cubicBezTo>
                  <a:cubicBezTo>
                    <a:pt x="87" y="39"/>
                    <a:pt x="83" y="36"/>
                    <a:pt x="83" y="33"/>
                  </a:cubicBezTo>
                  <a:cubicBezTo>
                    <a:pt x="83" y="30"/>
                    <a:pt x="84" y="26"/>
                    <a:pt x="81" y="25"/>
                  </a:cubicBezTo>
                  <a:cubicBezTo>
                    <a:pt x="79" y="25"/>
                    <a:pt x="77" y="21"/>
                    <a:pt x="75" y="21"/>
                  </a:cubicBezTo>
                  <a:cubicBezTo>
                    <a:pt x="73" y="21"/>
                    <a:pt x="60" y="21"/>
                    <a:pt x="59" y="20"/>
                  </a:cubicBezTo>
                  <a:cubicBezTo>
                    <a:pt x="57" y="19"/>
                    <a:pt x="49" y="23"/>
                    <a:pt x="48" y="21"/>
                  </a:cubicBezTo>
                  <a:cubicBezTo>
                    <a:pt x="48" y="19"/>
                    <a:pt x="42" y="13"/>
                    <a:pt x="39" y="10"/>
                  </a:cubicBezTo>
                  <a:cubicBezTo>
                    <a:pt x="38" y="12"/>
                    <a:pt x="38" y="13"/>
                    <a:pt x="36" y="14"/>
                  </a:cubicBezTo>
                  <a:cubicBezTo>
                    <a:pt x="30" y="18"/>
                    <a:pt x="25" y="17"/>
                    <a:pt x="27" y="12"/>
                  </a:cubicBezTo>
                  <a:cubicBezTo>
                    <a:pt x="28" y="7"/>
                    <a:pt x="29" y="1"/>
                    <a:pt x="26" y="1"/>
                  </a:cubicBezTo>
                  <a:cubicBezTo>
                    <a:pt x="23" y="1"/>
                    <a:pt x="25" y="12"/>
                    <a:pt x="22" y="13"/>
                  </a:cubicBezTo>
                  <a:cubicBezTo>
                    <a:pt x="20" y="13"/>
                    <a:pt x="19" y="5"/>
                    <a:pt x="2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4" y="42"/>
                    <a:pt x="5" y="42"/>
                  </a:cubicBezTo>
                  <a:cubicBezTo>
                    <a:pt x="8" y="43"/>
                    <a:pt x="8" y="40"/>
                    <a:pt x="8" y="39"/>
                  </a:cubicBezTo>
                  <a:cubicBezTo>
                    <a:pt x="8" y="37"/>
                    <a:pt x="12" y="34"/>
                    <a:pt x="14" y="34"/>
                  </a:cubicBezTo>
                  <a:cubicBezTo>
                    <a:pt x="16" y="35"/>
                    <a:pt x="16" y="31"/>
                    <a:pt x="17" y="31"/>
                  </a:cubicBezTo>
                  <a:cubicBezTo>
                    <a:pt x="18" y="31"/>
                    <a:pt x="19" y="31"/>
                    <a:pt x="20" y="30"/>
                  </a:cubicBezTo>
                  <a:cubicBezTo>
                    <a:pt x="21" y="28"/>
                    <a:pt x="25" y="30"/>
                    <a:pt x="26" y="31"/>
                  </a:cubicBezTo>
                  <a:cubicBezTo>
                    <a:pt x="27" y="32"/>
                    <a:pt x="30" y="33"/>
                    <a:pt x="32" y="33"/>
                  </a:cubicBezTo>
                  <a:cubicBezTo>
                    <a:pt x="34" y="34"/>
                    <a:pt x="35" y="40"/>
                    <a:pt x="35" y="42"/>
                  </a:cubicBezTo>
                  <a:cubicBezTo>
                    <a:pt x="35" y="43"/>
                    <a:pt x="45" y="43"/>
                    <a:pt x="47" y="43"/>
                  </a:cubicBezTo>
                  <a:cubicBezTo>
                    <a:pt x="48" y="43"/>
                    <a:pt x="48" y="46"/>
                    <a:pt x="50" y="48"/>
                  </a:cubicBezTo>
                  <a:cubicBezTo>
                    <a:pt x="52" y="51"/>
                    <a:pt x="53" y="53"/>
                    <a:pt x="54" y="55"/>
                  </a:cubicBezTo>
                  <a:cubicBezTo>
                    <a:pt x="54" y="57"/>
                    <a:pt x="60" y="59"/>
                    <a:pt x="62" y="61"/>
                  </a:cubicBezTo>
                  <a:cubicBezTo>
                    <a:pt x="63" y="63"/>
                    <a:pt x="68" y="65"/>
                    <a:pt x="71" y="66"/>
                  </a:cubicBezTo>
                  <a:cubicBezTo>
                    <a:pt x="74" y="68"/>
                    <a:pt x="77" y="72"/>
                    <a:pt x="79" y="72"/>
                  </a:cubicBezTo>
                  <a:cubicBezTo>
                    <a:pt x="81" y="72"/>
                    <a:pt x="86" y="74"/>
                    <a:pt x="86" y="74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8" y="80"/>
                    <a:pt x="88" y="79"/>
                  </a:cubicBezTo>
                  <a:cubicBezTo>
                    <a:pt x="91" y="79"/>
                    <a:pt x="92" y="82"/>
                    <a:pt x="94" y="82"/>
                  </a:cubicBezTo>
                  <a:cubicBezTo>
                    <a:pt x="95" y="82"/>
                    <a:pt x="97" y="82"/>
                    <a:pt x="98" y="83"/>
                  </a:cubicBezTo>
                  <a:cubicBezTo>
                    <a:pt x="98" y="79"/>
                    <a:pt x="99" y="76"/>
                    <a:pt x="101" y="75"/>
                  </a:cubicBezTo>
                  <a:cubicBezTo>
                    <a:pt x="103" y="73"/>
                    <a:pt x="100" y="70"/>
                    <a:pt x="100" y="68"/>
                  </a:cubicBezTo>
                  <a:cubicBezTo>
                    <a:pt x="100" y="65"/>
                    <a:pt x="95" y="64"/>
                    <a:pt x="95" y="61"/>
                  </a:cubicBezTo>
                  <a:cubicBezTo>
                    <a:pt x="96" y="59"/>
                    <a:pt x="100" y="60"/>
                    <a:pt x="103" y="59"/>
                  </a:cubicBezTo>
                  <a:cubicBezTo>
                    <a:pt x="105" y="58"/>
                    <a:pt x="103" y="54"/>
                    <a:pt x="105" y="54"/>
                  </a:cubicBezTo>
                  <a:cubicBezTo>
                    <a:pt x="107" y="54"/>
                    <a:pt x="108" y="52"/>
                    <a:pt x="109" y="50"/>
                  </a:cubicBezTo>
                  <a:cubicBezTo>
                    <a:pt x="110" y="48"/>
                    <a:pt x="113" y="50"/>
                    <a:pt x="115" y="48"/>
                  </a:cubicBezTo>
                  <a:cubicBezTo>
                    <a:pt x="117" y="47"/>
                    <a:pt x="120" y="46"/>
                    <a:pt x="121" y="47"/>
                  </a:cubicBezTo>
                  <a:cubicBezTo>
                    <a:pt x="121" y="48"/>
                    <a:pt x="119" y="52"/>
                    <a:pt x="118" y="54"/>
                  </a:cubicBezTo>
                  <a:cubicBezTo>
                    <a:pt x="121" y="54"/>
                    <a:pt x="126" y="53"/>
                    <a:pt x="127" y="52"/>
                  </a:cubicBezTo>
                  <a:cubicBezTo>
                    <a:pt x="128" y="51"/>
                    <a:pt x="133" y="54"/>
                    <a:pt x="135" y="51"/>
                  </a:cubicBezTo>
                  <a:cubicBezTo>
                    <a:pt x="136" y="48"/>
                    <a:pt x="142" y="50"/>
                    <a:pt x="138" y="4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0" name="Freeform 141">
              <a:extLst>
                <a:ext uri="{FF2B5EF4-FFF2-40B4-BE49-F238E27FC236}">
                  <a16:creationId xmlns:a16="http://schemas.microsoft.com/office/drawing/2014/main" id="{130E97B9-251A-224E-8E7F-1580E94B2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7538" y="3058659"/>
              <a:ext cx="725488" cy="1143000"/>
            </a:xfrm>
            <a:custGeom>
              <a:avLst/>
              <a:gdLst>
                <a:gd name="T0" fmla="*/ 198 w 209"/>
                <a:gd name="T1" fmla="*/ 172 h 329"/>
                <a:gd name="T2" fmla="*/ 198 w 209"/>
                <a:gd name="T3" fmla="*/ 162 h 329"/>
                <a:gd name="T4" fmla="*/ 187 w 209"/>
                <a:gd name="T5" fmla="*/ 160 h 329"/>
                <a:gd name="T6" fmla="*/ 174 w 209"/>
                <a:gd name="T7" fmla="*/ 160 h 329"/>
                <a:gd name="T8" fmla="*/ 167 w 209"/>
                <a:gd name="T9" fmla="*/ 159 h 329"/>
                <a:gd name="T10" fmla="*/ 155 w 209"/>
                <a:gd name="T11" fmla="*/ 162 h 329"/>
                <a:gd name="T12" fmla="*/ 145 w 209"/>
                <a:gd name="T13" fmla="*/ 173 h 329"/>
                <a:gd name="T14" fmla="*/ 145 w 209"/>
                <a:gd name="T15" fmla="*/ 161 h 329"/>
                <a:gd name="T16" fmla="*/ 131 w 209"/>
                <a:gd name="T17" fmla="*/ 169 h 329"/>
                <a:gd name="T18" fmla="*/ 124 w 209"/>
                <a:gd name="T19" fmla="*/ 172 h 329"/>
                <a:gd name="T20" fmla="*/ 118 w 209"/>
                <a:gd name="T21" fmla="*/ 170 h 329"/>
                <a:gd name="T22" fmla="*/ 107 w 209"/>
                <a:gd name="T23" fmla="*/ 179 h 329"/>
                <a:gd name="T24" fmla="*/ 100 w 209"/>
                <a:gd name="T25" fmla="*/ 185 h 329"/>
                <a:gd name="T26" fmla="*/ 93 w 209"/>
                <a:gd name="T27" fmla="*/ 188 h 329"/>
                <a:gd name="T28" fmla="*/ 80 w 209"/>
                <a:gd name="T29" fmla="*/ 191 h 329"/>
                <a:gd name="T30" fmla="*/ 76 w 209"/>
                <a:gd name="T31" fmla="*/ 198 h 329"/>
                <a:gd name="T32" fmla="*/ 92 w 209"/>
                <a:gd name="T33" fmla="*/ 199 h 329"/>
                <a:gd name="T34" fmla="*/ 80 w 209"/>
                <a:gd name="T35" fmla="*/ 208 h 329"/>
                <a:gd name="T36" fmla="*/ 62 w 209"/>
                <a:gd name="T37" fmla="*/ 227 h 329"/>
                <a:gd name="T38" fmla="*/ 50 w 209"/>
                <a:gd name="T39" fmla="*/ 243 h 329"/>
                <a:gd name="T40" fmla="*/ 40 w 209"/>
                <a:gd name="T41" fmla="*/ 257 h 329"/>
                <a:gd name="T42" fmla="*/ 27 w 209"/>
                <a:gd name="T43" fmla="*/ 266 h 329"/>
                <a:gd name="T44" fmla="*/ 12 w 209"/>
                <a:gd name="T45" fmla="*/ 275 h 329"/>
                <a:gd name="T46" fmla="*/ 5 w 209"/>
                <a:gd name="T47" fmla="*/ 288 h 329"/>
                <a:gd name="T48" fmla="*/ 2 w 209"/>
                <a:gd name="T49" fmla="*/ 302 h 329"/>
                <a:gd name="T50" fmla="*/ 9 w 209"/>
                <a:gd name="T51" fmla="*/ 307 h 329"/>
                <a:gd name="T52" fmla="*/ 7 w 209"/>
                <a:gd name="T53" fmla="*/ 313 h 329"/>
                <a:gd name="T54" fmla="*/ 15 w 209"/>
                <a:gd name="T55" fmla="*/ 326 h 329"/>
                <a:gd name="T56" fmla="*/ 47 w 209"/>
                <a:gd name="T57" fmla="*/ 310 h 329"/>
                <a:gd name="T58" fmla="*/ 56 w 209"/>
                <a:gd name="T59" fmla="*/ 313 h 329"/>
                <a:gd name="T60" fmla="*/ 62 w 209"/>
                <a:gd name="T61" fmla="*/ 293 h 329"/>
                <a:gd name="T62" fmla="*/ 60 w 209"/>
                <a:gd name="T63" fmla="*/ 268 h 329"/>
                <a:gd name="T64" fmla="*/ 74 w 209"/>
                <a:gd name="T65" fmla="*/ 249 h 329"/>
                <a:gd name="T66" fmla="*/ 84 w 209"/>
                <a:gd name="T67" fmla="*/ 226 h 329"/>
                <a:gd name="T68" fmla="*/ 94 w 209"/>
                <a:gd name="T69" fmla="*/ 206 h 329"/>
                <a:gd name="T70" fmla="*/ 117 w 209"/>
                <a:gd name="T71" fmla="*/ 194 h 329"/>
                <a:gd name="T72" fmla="*/ 133 w 209"/>
                <a:gd name="T73" fmla="*/ 183 h 329"/>
                <a:gd name="T74" fmla="*/ 161 w 209"/>
                <a:gd name="T75" fmla="*/ 192 h 329"/>
                <a:gd name="T76" fmla="*/ 179 w 209"/>
                <a:gd name="T77" fmla="*/ 173 h 329"/>
                <a:gd name="T78" fmla="*/ 198 w 209"/>
                <a:gd name="T79" fmla="*/ 181 h 329"/>
                <a:gd name="T80" fmla="*/ 58 w 209"/>
                <a:gd name="T81" fmla="*/ 23 h 329"/>
                <a:gd name="T82" fmla="*/ 78 w 209"/>
                <a:gd name="T83" fmla="*/ 35 h 329"/>
                <a:gd name="T84" fmla="*/ 93 w 209"/>
                <a:gd name="T85" fmla="*/ 38 h 329"/>
                <a:gd name="T86" fmla="*/ 94 w 209"/>
                <a:gd name="T87" fmla="*/ 49 h 329"/>
                <a:gd name="T88" fmla="*/ 80 w 209"/>
                <a:gd name="T89" fmla="*/ 61 h 329"/>
                <a:gd name="T90" fmla="*/ 96 w 209"/>
                <a:gd name="T91" fmla="*/ 68 h 329"/>
                <a:gd name="T92" fmla="*/ 114 w 209"/>
                <a:gd name="T93" fmla="*/ 37 h 329"/>
                <a:gd name="T94" fmla="*/ 130 w 209"/>
                <a:gd name="T95" fmla="*/ 45 h 329"/>
                <a:gd name="T96" fmla="*/ 151 w 209"/>
                <a:gd name="T97" fmla="*/ 53 h 329"/>
                <a:gd name="T98" fmla="*/ 144 w 209"/>
                <a:gd name="T99" fmla="*/ 42 h 329"/>
                <a:gd name="T100" fmla="*/ 126 w 209"/>
                <a:gd name="T101" fmla="*/ 27 h 329"/>
                <a:gd name="T102" fmla="*/ 108 w 209"/>
                <a:gd name="T103" fmla="*/ 18 h 329"/>
                <a:gd name="T104" fmla="*/ 91 w 209"/>
                <a:gd name="T105" fmla="*/ 8 h 329"/>
                <a:gd name="T106" fmla="*/ 84 w 209"/>
                <a:gd name="T107" fmla="*/ 18 h 329"/>
                <a:gd name="T108" fmla="*/ 67 w 209"/>
                <a:gd name="T109" fmla="*/ 17 h 329"/>
                <a:gd name="T110" fmla="*/ 57 w 209"/>
                <a:gd name="T111" fmla="*/ 13 h 329"/>
                <a:gd name="T112" fmla="*/ 51 w 209"/>
                <a:gd name="T113" fmla="*/ 38 h 329"/>
                <a:gd name="T114" fmla="*/ 51 w 209"/>
                <a:gd name="T115" fmla="*/ 38 h 329"/>
                <a:gd name="T116" fmla="*/ 119 w 209"/>
                <a:gd name="T117" fmla="*/ 18 h 329"/>
                <a:gd name="T118" fmla="*/ 167 w 209"/>
                <a:gd name="T119" fmla="*/ 17 h 329"/>
                <a:gd name="T120" fmla="*/ 146 w 209"/>
                <a:gd name="T121" fmla="*/ 6 h 329"/>
                <a:gd name="T122" fmla="*/ 127 w 209"/>
                <a:gd name="T123" fmla="*/ 5 h 329"/>
                <a:gd name="T124" fmla="*/ 113 w 209"/>
                <a:gd name="T125" fmla="*/ 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9" h="329">
                  <a:moveTo>
                    <a:pt x="202" y="176"/>
                  </a:moveTo>
                  <a:cubicBezTo>
                    <a:pt x="202" y="178"/>
                    <a:pt x="199" y="177"/>
                    <a:pt x="199" y="175"/>
                  </a:cubicBezTo>
                  <a:cubicBezTo>
                    <a:pt x="199" y="174"/>
                    <a:pt x="194" y="172"/>
                    <a:pt x="193" y="171"/>
                  </a:cubicBezTo>
                  <a:cubicBezTo>
                    <a:pt x="193" y="171"/>
                    <a:pt x="196" y="171"/>
                    <a:pt x="198" y="172"/>
                  </a:cubicBezTo>
                  <a:cubicBezTo>
                    <a:pt x="199" y="173"/>
                    <a:pt x="201" y="172"/>
                    <a:pt x="203" y="170"/>
                  </a:cubicBezTo>
                  <a:cubicBezTo>
                    <a:pt x="205" y="168"/>
                    <a:pt x="208" y="170"/>
                    <a:pt x="208" y="168"/>
                  </a:cubicBezTo>
                  <a:cubicBezTo>
                    <a:pt x="209" y="166"/>
                    <a:pt x="205" y="165"/>
                    <a:pt x="204" y="164"/>
                  </a:cubicBezTo>
                  <a:cubicBezTo>
                    <a:pt x="203" y="163"/>
                    <a:pt x="201" y="161"/>
                    <a:pt x="198" y="162"/>
                  </a:cubicBezTo>
                  <a:cubicBezTo>
                    <a:pt x="195" y="162"/>
                    <a:pt x="195" y="161"/>
                    <a:pt x="194" y="160"/>
                  </a:cubicBezTo>
                  <a:cubicBezTo>
                    <a:pt x="192" y="158"/>
                    <a:pt x="188" y="161"/>
                    <a:pt x="188" y="164"/>
                  </a:cubicBezTo>
                  <a:cubicBezTo>
                    <a:pt x="188" y="167"/>
                    <a:pt x="185" y="167"/>
                    <a:pt x="186" y="165"/>
                  </a:cubicBezTo>
                  <a:cubicBezTo>
                    <a:pt x="187" y="163"/>
                    <a:pt x="184" y="161"/>
                    <a:pt x="187" y="160"/>
                  </a:cubicBezTo>
                  <a:cubicBezTo>
                    <a:pt x="189" y="160"/>
                    <a:pt x="188" y="156"/>
                    <a:pt x="183" y="156"/>
                  </a:cubicBezTo>
                  <a:cubicBezTo>
                    <a:pt x="179" y="155"/>
                    <a:pt x="177" y="159"/>
                    <a:pt x="178" y="160"/>
                  </a:cubicBezTo>
                  <a:cubicBezTo>
                    <a:pt x="179" y="161"/>
                    <a:pt x="175" y="167"/>
                    <a:pt x="173" y="167"/>
                  </a:cubicBezTo>
                  <a:cubicBezTo>
                    <a:pt x="172" y="167"/>
                    <a:pt x="174" y="162"/>
                    <a:pt x="174" y="160"/>
                  </a:cubicBezTo>
                  <a:cubicBezTo>
                    <a:pt x="173" y="157"/>
                    <a:pt x="172" y="159"/>
                    <a:pt x="169" y="163"/>
                  </a:cubicBezTo>
                  <a:cubicBezTo>
                    <a:pt x="165" y="166"/>
                    <a:pt x="163" y="170"/>
                    <a:pt x="161" y="170"/>
                  </a:cubicBezTo>
                  <a:cubicBezTo>
                    <a:pt x="159" y="171"/>
                    <a:pt x="159" y="167"/>
                    <a:pt x="162" y="165"/>
                  </a:cubicBezTo>
                  <a:cubicBezTo>
                    <a:pt x="165" y="163"/>
                    <a:pt x="165" y="159"/>
                    <a:pt x="167" y="159"/>
                  </a:cubicBezTo>
                  <a:cubicBezTo>
                    <a:pt x="169" y="159"/>
                    <a:pt x="169" y="156"/>
                    <a:pt x="166" y="156"/>
                  </a:cubicBezTo>
                  <a:cubicBezTo>
                    <a:pt x="164" y="155"/>
                    <a:pt x="163" y="158"/>
                    <a:pt x="162" y="159"/>
                  </a:cubicBezTo>
                  <a:cubicBezTo>
                    <a:pt x="161" y="160"/>
                    <a:pt x="156" y="158"/>
                    <a:pt x="156" y="159"/>
                  </a:cubicBezTo>
                  <a:cubicBezTo>
                    <a:pt x="156" y="160"/>
                    <a:pt x="154" y="160"/>
                    <a:pt x="155" y="162"/>
                  </a:cubicBezTo>
                  <a:cubicBezTo>
                    <a:pt x="156" y="163"/>
                    <a:pt x="154" y="165"/>
                    <a:pt x="153" y="163"/>
                  </a:cubicBezTo>
                  <a:cubicBezTo>
                    <a:pt x="152" y="161"/>
                    <a:pt x="149" y="162"/>
                    <a:pt x="148" y="165"/>
                  </a:cubicBezTo>
                  <a:cubicBezTo>
                    <a:pt x="146" y="167"/>
                    <a:pt x="144" y="167"/>
                    <a:pt x="146" y="168"/>
                  </a:cubicBezTo>
                  <a:cubicBezTo>
                    <a:pt x="147" y="169"/>
                    <a:pt x="147" y="172"/>
                    <a:pt x="145" y="173"/>
                  </a:cubicBezTo>
                  <a:cubicBezTo>
                    <a:pt x="143" y="173"/>
                    <a:pt x="144" y="167"/>
                    <a:pt x="142" y="167"/>
                  </a:cubicBezTo>
                  <a:cubicBezTo>
                    <a:pt x="140" y="168"/>
                    <a:pt x="141" y="164"/>
                    <a:pt x="144" y="164"/>
                  </a:cubicBezTo>
                  <a:cubicBezTo>
                    <a:pt x="146" y="164"/>
                    <a:pt x="148" y="161"/>
                    <a:pt x="148" y="160"/>
                  </a:cubicBezTo>
                  <a:cubicBezTo>
                    <a:pt x="147" y="159"/>
                    <a:pt x="145" y="159"/>
                    <a:pt x="145" y="161"/>
                  </a:cubicBezTo>
                  <a:cubicBezTo>
                    <a:pt x="145" y="163"/>
                    <a:pt x="141" y="162"/>
                    <a:pt x="138" y="162"/>
                  </a:cubicBezTo>
                  <a:cubicBezTo>
                    <a:pt x="135" y="162"/>
                    <a:pt x="136" y="166"/>
                    <a:pt x="139" y="167"/>
                  </a:cubicBezTo>
                  <a:cubicBezTo>
                    <a:pt x="142" y="169"/>
                    <a:pt x="138" y="171"/>
                    <a:pt x="137" y="169"/>
                  </a:cubicBezTo>
                  <a:cubicBezTo>
                    <a:pt x="135" y="168"/>
                    <a:pt x="132" y="168"/>
                    <a:pt x="131" y="169"/>
                  </a:cubicBezTo>
                  <a:cubicBezTo>
                    <a:pt x="129" y="170"/>
                    <a:pt x="135" y="172"/>
                    <a:pt x="135" y="173"/>
                  </a:cubicBezTo>
                  <a:cubicBezTo>
                    <a:pt x="135" y="174"/>
                    <a:pt x="132" y="172"/>
                    <a:pt x="131" y="173"/>
                  </a:cubicBezTo>
                  <a:cubicBezTo>
                    <a:pt x="131" y="174"/>
                    <a:pt x="127" y="172"/>
                    <a:pt x="127" y="170"/>
                  </a:cubicBezTo>
                  <a:cubicBezTo>
                    <a:pt x="127" y="168"/>
                    <a:pt x="121" y="171"/>
                    <a:pt x="124" y="172"/>
                  </a:cubicBezTo>
                  <a:cubicBezTo>
                    <a:pt x="127" y="172"/>
                    <a:pt x="126" y="174"/>
                    <a:pt x="126" y="177"/>
                  </a:cubicBezTo>
                  <a:cubicBezTo>
                    <a:pt x="126" y="180"/>
                    <a:pt x="123" y="178"/>
                    <a:pt x="124" y="175"/>
                  </a:cubicBezTo>
                  <a:cubicBezTo>
                    <a:pt x="124" y="173"/>
                    <a:pt x="121" y="173"/>
                    <a:pt x="119" y="175"/>
                  </a:cubicBezTo>
                  <a:cubicBezTo>
                    <a:pt x="117" y="176"/>
                    <a:pt x="119" y="172"/>
                    <a:pt x="118" y="170"/>
                  </a:cubicBezTo>
                  <a:cubicBezTo>
                    <a:pt x="117" y="168"/>
                    <a:pt x="115" y="170"/>
                    <a:pt x="113" y="171"/>
                  </a:cubicBezTo>
                  <a:cubicBezTo>
                    <a:pt x="110" y="171"/>
                    <a:pt x="109" y="171"/>
                    <a:pt x="111" y="173"/>
                  </a:cubicBezTo>
                  <a:cubicBezTo>
                    <a:pt x="112" y="175"/>
                    <a:pt x="112" y="177"/>
                    <a:pt x="110" y="177"/>
                  </a:cubicBezTo>
                  <a:cubicBezTo>
                    <a:pt x="108" y="176"/>
                    <a:pt x="107" y="177"/>
                    <a:pt x="107" y="179"/>
                  </a:cubicBezTo>
                  <a:cubicBezTo>
                    <a:pt x="108" y="180"/>
                    <a:pt x="105" y="181"/>
                    <a:pt x="104" y="179"/>
                  </a:cubicBezTo>
                  <a:cubicBezTo>
                    <a:pt x="104" y="177"/>
                    <a:pt x="100" y="178"/>
                    <a:pt x="99" y="180"/>
                  </a:cubicBezTo>
                  <a:cubicBezTo>
                    <a:pt x="98" y="182"/>
                    <a:pt x="94" y="183"/>
                    <a:pt x="95" y="185"/>
                  </a:cubicBezTo>
                  <a:cubicBezTo>
                    <a:pt x="95" y="187"/>
                    <a:pt x="98" y="184"/>
                    <a:pt x="100" y="185"/>
                  </a:cubicBezTo>
                  <a:cubicBezTo>
                    <a:pt x="102" y="185"/>
                    <a:pt x="100" y="187"/>
                    <a:pt x="101" y="188"/>
                  </a:cubicBezTo>
                  <a:cubicBezTo>
                    <a:pt x="102" y="189"/>
                    <a:pt x="102" y="191"/>
                    <a:pt x="100" y="190"/>
                  </a:cubicBezTo>
                  <a:cubicBezTo>
                    <a:pt x="99" y="188"/>
                    <a:pt x="96" y="188"/>
                    <a:pt x="96" y="190"/>
                  </a:cubicBezTo>
                  <a:cubicBezTo>
                    <a:pt x="96" y="193"/>
                    <a:pt x="94" y="190"/>
                    <a:pt x="93" y="188"/>
                  </a:cubicBezTo>
                  <a:cubicBezTo>
                    <a:pt x="91" y="186"/>
                    <a:pt x="90" y="191"/>
                    <a:pt x="88" y="190"/>
                  </a:cubicBezTo>
                  <a:cubicBezTo>
                    <a:pt x="87" y="189"/>
                    <a:pt x="91" y="185"/>
                    <a:pt x="90" y="184"/>
                  </a:cubicBezTo>
                  <a:cubicBezTo>
                    <a:pt x="89" y="182"/>
                    <a:pt x="88" y="185"/>
                    <a:pt x="85" y="187"/>
                  </a:cubicBezTo>
                  <a:cubicBezTo>
                    <a:pt x="83" y="190"/>
                    <a:pt x="79" y="190"/>
                    <a:pt x="80" y="191"/>
                  </a:cubicBezTo>
                  <a:cubicBezTo>
                    <a:pt x="81" y="193"/>
                    <a:pt x="77" y="193"/>
                    <a:pt x="77" y="196"/>
                  </a:cubicBezTo>
                  <a:cubicBezTo>
                    <a:pt x="76" y="198"/>
                    <a:pt x="70" y="199"/>
                    <a:pt x="67" y="201"/>
                  </a:cubicBezTo>
                  <a:cubicBezTo>
                    <a:pt x="63" y="203"/>
                    <a:pt x="68" y="204"/>
                    <a:pt x="70" y="201"/>
                  </a:cubicBezTo>
                  <a:cubicBezTo>
                    <a:pt x="72" y="199"/>
                    <a:pt x="72" y="200"/>
                    <a:pt x="76" y="198"/>
                  </a:cubicBezTo>
                  <a:cubicBezTo>
                    <a:pt x="79" y="196"/>
                    <a:pt x="82" y="195"/>
                    <a:pt x="83" y="195"/>
                  </a:cubicBezTo>
                  <a:cubicBezTo>
                    <a:pt x="85" y="196"/>
                    <a:pt x="87" y="197"/>
                    <a:pt x="88" y="195"/>
                  </a:cubicBezTo>
                  <a:cubicBezTo>
                    <a:pt x="90" y="193"/>
                    <a:pt x="92" y="193"/>
                    <a:pt x="93" y="194"/>
                  </a:cubicBezTo>
                  <a:cubicBezTo>
                    <a:pt x="95" y="196"/>
                    <a:pt x="91" y="197"/>
                    <a:pt x="92" y="199"/>
                  </a:cubicBezTo>
                  <a:cubicBezTo>
                    <a:pt x="94" y="201"/>
                    <a:pt x="90" y="202"/>
                    <a:pt x="90" y="200"/>
                  </a:cubicBezTo>
                  <a:cubicBezTo>
                    <a:pt x="90" y="198"/>
                    <a:pt x="88" y="197"/>
                    <a:pt x="87" y="198"/>
                  </a:cubicBezTo>
                  <a:cubicBezTo>
                    <a:pt x="86" y="200"/>
                    <a:pt x="85" y="202"/>
                    <a:pt x="83" y="202"/>
                  </a:cubicBezTo>
                  <a:cubicBezTo>
                    <a:pt x="82" y="202"/>
                    <a:pt x="80" y="205"/>
                    <a:pt x="80" y="208"/>
                  </a:cubicBezTo>
                  <a:cubicBezTo>
                    <a:pt x="80" y="210"/>
                    <a:pt x="77" y="208"/>
                    <a:pt x="77" y="210"/>
                  </a:cubicBezTo>
                  <a:cubicBezTo>
                    <a:pt x="77" y="213"/>
                    <a:pt x="73" y="217"/>
                    <a:pt x="70" y="220"/>
                  </a:cubicBezTo>
                  <a:cubicBezTo>
                    <a:pt x="66" y="223"/>
                    <a:pt x="69" y="224"/>
                    <a:pt x="68" y="226"/>
                  </a:cubicBezTo>
                  <a:cubicBezTo>
                    <a:pt x="67" y="228"/>
                    <a:pt x="63" y="226"/>
                    <a:pt x="62" y="227"/>
                  </a:cubicBezTo>
                  <a:cubicBezTo>
                    <a:pt x="61" y="228"/>
                    <a:pt x="63" y="233"/>
                    <a:pt x="61" y="235"/>
                  </a:cubicBezTo>
                  <a:cubicBezTo>
                    <a:pt x="59" y="236"/>
                    <a:pt x="61" y="238"/>
                    <a:pt x="61" y="240"/>
                  </a:cubicBezTo>
                  <a:cubicBezTo>
                    <a:pt x="61" y="242"/>
                    <a:pt x="56" y="239"/>
                    <a:pt x="56" y="241"/>
                  </a:cubicBezTo>
                  <a:cubicBezTo>
                    <a:pt x="56" y="243"/>
                    <a:pt x="52" y="242"/>
                    <a:pt x="50" y="243"/>
                  </a:cubicBezTo>
                  <a:cubicBezTo>
                    <a:pt x="49" y="243"/>
                    <a:pt x="53" y="246"/>
                    <a:pt x="55" y="248"/>
                  </a:cubicBezTo>
                  <a:cubicBezTo>
                    <a:pt x="57" y="249"/>
                    <a:pt x="53" y="251"/>
                    <a:pt x="52" y="249"/>
                  </a:cubicBezTo>
                  <a:cubicBezTo>
                    <a:pt x="52" y="247"/>
                    <a:pt x="49" y="250"/>
                    <a:pt x="45" y="251"/>
                  </a:cubicBezTo>
                  <a:cubicBezTo>
                    <a:pt x="42" y="253"/>
                    <a:pt x="43" y="256"/>
                    <a:pt x="40" y="257"/>
                  </a:cubicBezTo>
                  <a:cubicBezTo>
                    <a:pt x="37" y="257"/>
                    <a:pt x="38" y="261"/>
                    <a:pt x="36" y="263"/>
                  </a:cubicBezTo>
                  <a:cubicBezTo>
                    <a:pt x="34" y="264"/>
                    <a:pt x="35" y="259"/>
                    <a:pt x="32" y="259"/>
                  </a:cubicBezTo>
                  <a:cubicBezTo>
                    <a:pt x="29" y="259"/>
                    <a:pt x="29" y="261"/>
                    <a:pt x="31" y="264"/>
                  </a:cubicBezTo>
                  <a:cubicBezTo>
                    <a:pt x="33" y="266"/>
                    <a:pt x="28" y="264"/>
                    <a:pt x="27" y="266"/>
                  </a:cubicBezTo>
                  <a:cubicBezTo>
                    <a:pt x="25" y="269"/>
                    <a:pt x="20" y="268"/>
                    <a:pt x="19" y="269"/>
                  </a:cubicBezTo>
                  <a:cubicBezTo>
                    <a:pt x="18" y="271"/>
                    <a:pt x="22" y="271"/>
                    <a:pt x="23" y="273"/>
                  </a:cubicBezTo>
                  <a:cubicBezTo>
                    <a:pt x="24" y="274"/>
                    <a:pt x="19" y="273"/>
                    <a:pt x="16" y="273"/>
                  </a:cubicBezTo>
                  <a:cubicBezTo>
                    <a:pt x="14" y="272"/>
                    <a:pt x="14" y="276"/>
                    <a:pt x="12" y="275"/>
                  </a:cubicBezTo>
                  <a:cubicBezTo>
                    <a:pt x="10" y="275"/>
                    <a:pt x="7" y="278"/>
                    <a:pt x="8" y="279"/>
                  </a:cubicBezTo>
                  <a:cubicBezTo>
                    <a:pt x="10" y="281"/>
                    <a:pt x="7" y="281"/>
                    <a:pt x="5" y="280"/>
                  </a:cubicBezTo>
                  <a:cubicBezTo>
                    <a:pt x="4" y="279"/>
                    <a:pt x="2" y="282"/>
                    <a:pt x="2" y="284"/>
                  </a:cubicBezTo>
                  <a:cubicBezTo>
                    <a:pt x="1" y="286"/>
                    <a:pt x="5" y="287"/>
                    <a:pt x="5" y="288"/>
                  </a:cubicBezTo>
                  <a:cubicBezTo>
                    <a:pt x="5" y="289"/>
                    <a:pt x="2" y="290"/>
                    <a:pt x="4" y="291"/>
                  </a:cubicBezTo>
                  <a:cubicBezTo>
                    <a:pt x="6" y="291"/>
                    <a:pt x="4" y="293"/>
                    <a:pt x="3" y="294"/>
                  </a:cubicBezTo>
                  <a:cubicBezTo>
                    <a:pt x="1" y="294"/>
                    <a:pt x="1" y="296"/>
                    <a:pt x="3" y="297"/>
                  </a:cubicBezTo>
                  <a:cubicBezTo>
                    <a:pt x="4" y="299"/>
                    <a:pt x="0" y="300"/>
                    <a:pt x="2" y="302"/>
                  </a:cubicBezTo>
                  <a:cubicBezTo>
                    <a:pt x="4" y="305"/>
                    <a:pt x="6" y="302"/>
                    <a:pt x="6" y="304"/>
                  </a:cubicBezTo>
                  <a:cubicBezTo>
                    <a:pt x="7" y="306"/>
                    <a:pt x="10" y="304"/>
                    <a:pt x="12" y="301"/>
                  </a:cubicBezTo>
                  <a:cubicBezTo>
                    <a:pt x="15" y="299"/>
                    <a:pt x="16" y="304"/>
                    <a:pt x="14" y="304"/>
                  </a:cubicBezTo>
                  <a:cubicBezTo>
                    <a:pt x="11" y="304"/>
                    <a:pt x="9" y="305"/>
                    <a:pt x="9" y="307"/>
                  </a:cubicBezTo>
                  <a:cubicBezTo>
                    <a:pt x="10" y="309"/>
                    <a:pt x="6" y="309"/>
                    <a:pt x="6" y="306"/>
                  </a:cubicBezTo>
                  <a:cubicBezTo>
                    <a:pt x="6" y="304"/>
                    <a:pt x="2" y="307"/>
                    <a:pt x="3" y="309"/>
                  </a:cubicBezTo>
                  <a:cubicBezTo>
                    <a:pt x="5" y="311"/>
                    <a:pt x="3" y="312"/>
                    <a:pt x="3" y="314"/>
                  </a:cubicBezTo>
                  <a:cubicBezTo>
                    <a:pt x="3" y="315"/>
                    <a:pt x="6" y="315"/>
                    <a:pt x="7" y="313"/>
                  </a:cubicBezTo>
                  <a:cubicBezTo>
                    <a:pt x="9" y="311"/>
                    <a:pt x="11" y="311"/>
                    <a:pt x="12" y="313"/>
                  </a:cubicBezTo>
                  <a:cubicBezTo>
                    <a:pt x="13" y="315"/>
                    <a:pt x="10" y="314"/>
                    <a:pt x="10" y="317"/>
                  </a:cubicBezTo>
                  <a:cubicBezTo>
                    <a:pt x="10" y="319"/>
                    <a:pt x="8" y="317"/>
                    <a:pt x="6" y="319"/>
                  </a:cubicBezTo>
                  <a:cubicBezTo>
                    <a:pt x="5" y="321"/>
                    <a:pt x="12" y="325"/>
                    <a:pt x="15" y="326"/>
                  </a:cubicBezTo>
                  <a:cubicBezTo>
                    <a:pt x="17" y="326"/>
                    <a:pt x="19" y="329"/>
                    <a:pt x="24" y="328"/>
                  </a:cubicBezTo>
                  <a:cubicBezTo>
                    <a:pt x="29" y="328"/>
                    <a:pt x="38" y="319"/>
                    <a:pt x="39" y="317"/>
                  </a:cubicBezTo>
                  <a:cubicBezTo>
                    <a:pt x="40" y="316"/>
                    <a:pt x="43" y="317"/>
                    <a:pt x="45" y="316"/>
                  </a:cubicBezTo>
                  <a:cubicBezTo>
                    <a:pt x="47" y="315"/>
                    <a:pt x="45" y="311"/>
                    <a:pt x="47" y="310"/>
                  </a:cubicBezTo>
                  <a:cubicBezTo>
                    <a:pt x="48" y="310"/>
                    <a:pt x="49" y="314"/>
                    <a:pt x="50" y="315"/>
                  </a:cubicBezTo>
                  <a:cubicBezTo>
                    <a:pt x="51" y="315"/>
                    <a:pt x="52" y="316"/>
                    <a:pt x="52" y="318"/>
                  </a:cubicBezTo>
                  <a:cubicBezTo>
                    <a:pt x="53" y="318"/>
                    <a:pt x="54" y="318"/>
                    <a:pt x="54" y="319"/>
                  </a:cubicBezTo>
                  <a:cubicBezTo>
                    <a:pt x="56" y="320"/>
                    <a:pt x="56" y="315"/>
                    <a:pt x="56" y="313"/>
                  </a:cubicBezTo>
                  <a:cubicBezTo>
                    <a:pt x="56" y="312"/>
                    <a:pt x="58" y="309"/>
                    <a:pt x="57" y="307"/>
                  </a:cubicBezTo>
                  <a:cubicBezTo>
                    <a:pt x="57" y="305"/>
                    <a:pt x="62" y="306"/>
                    <a:pt x="63" y="305"/>
                  </a:cubicBezTo>
                  <a:cubicBezTo>
                    <a:pt x="64" y="303"/>
                    <a:pt x="64" y="298"/>
                    <a:pt x="62" y="297"/>
                  </a:cubicBezTo>
                  <a:cubicBezTo>
                    <a:pt x="61" y="296"/>
                    <a:pt x="60" y="293"/>
                    <a:pt x="62" y="293"/>
                  </a:cubicBezTo>
                  <a:cubicBezTo>
                    <a:pt x="64" y="293"/>
                    <a:pt x="65" y="292"/>
                    <a:pt x="65" y="289"/>
                  </a:cubicBezTo>
                  <a:cubicBezTo>
                    <a:pt x="65" y="286"/>
                    <a:pt x="60" y="287"/>
                    <a:pt x="60" y="283"/>
                  </a:cubicBezTo>
                  <a:cubicBezTo>
                    <a:pt x="59" y="280"/>
                    <a:pt x="62" y="280"/>
                    <a:pt x="60" y="276"/>
                  </a:cubicBezTo>
                  <a:cubicBezTo>
                    <a:pt x="58" y="272"/>
                    <a:pt x="61" y="270"/>
                    <a:pt x="60" y="268"/>
                  </a:cubicBezTo>
                  <a:cubicBezTo>
                    <a:pt x="59" y="266"/>
                    <a:pt x="59" y="264"/>
                    <a:pt x="61" y="260"/>
                  </a:cubicBezTo>
                  <a:cubicBezTo>
                    <a:pt x="63" y="256"/>
                    <a:pt x="67" y="254"/>
                    <a:pt x="69" y="254"/>
                  </a:cubicBezTo>
                  <a:cubicBezTo>
                    <a:pt x="70" y="255"/>
                    <a:pt x="73" y="256"/>
                    <a:pt x="74" y="254"/>
                  </a:cubicBezTo>
                  <a:cubicBezTo>
                    <a:pt x="75" y="252"/>
                    <a:pt x="75" y="250"/>
                    <a:pt x="74" y="249"/>
                  </a:cubicBezTo>
                  <a:cubicBezTo>
                    <a:pt x="73" y="249"/>
                    <a:pt x="70" y="248"/>
                    <a:pt x="72" y="245"/>
                  </a:cubicBezTo>
                  <a:cubicBezTo>
                    <a:pt x="75" y="242"/>
                    <a:pt x="77" y="238"/>
                    <a:pt x="78" y="235"/>
                  </a:cubicBezTo>
                  <a:cubicBezTo>
                    <a:pt x="78" y="232"/>
                    <a:pt x="77" y="229"/>
                    <a:pt x="78" y="228"/>
                  </a:cubicBezTo>
                  <a:cubicBezTo>
                    <a:pt x="79" y="227"/>
                    <a:pt x="82" y="228"/>
                    <a:pt x="84" y="226"/>
                  </a:cubicBezTo>
                  <a:cubicBezTo>
                    <a:pt x="86" y="225"/>
                    <a:pt x="85" y="223"/>
                    <a:pt x="86" y="222"/>
                  </a:cubicBezTo>
                  <a:cubicBezTo>
                    <a:pt x="87" y="220"/>
                    <a:pt x="88" y="217"/>
                    <a:pt x="90" y="215"/>
                  </a:cubicBezTo>
                  <a:cubicBezTo>
                    <a:pt x="91" y="214"/>
                    <a:pt x="93" y="213"/>
                    <a:pt x="92" y="211"/>
                  </a:cubicBezTo>
                  <a:cubicBezTo>
                    <a:pt x="91" y="210"/>
                    <a:pt x="94" y="208"/>
                    <a:pt x="94" y="206"/>
                  </a:cubicBezTo>
                  <a:cubicBezTo>
                    <a:pt x="94" y="203"/>
                    <a:pt x="98" y="201"/>
                    <a:pt x="100" y="201"/>
                  </a:cubicBezTo>
                  <a:cubicBezTo>
                    <a:pt x="103" y="201"/>
                    <a:pt x="106" y="201"/>
                    <a:pt x="106" y="199"/>
                  </a:cubicBezTo>
                  <a:cubicBezTo>
                    <a:pt x="106" y="196"/>
                    <a:pt x="105" y="191"/>
                    <a:pt x="108" y="193"/>
                  </a:cubicBezTo>
                  <a:cubicBezTo>
                    <a:pt x="112" y="194"/>
                    <a:pt x="114" y="193"/>
                    <a:pt x="117" y="194"/>
                  </a:cubicBezTo>
                  <a:cubicBezTo>
                    <a:pt x="119" y="196"/>
                    <a:pt x="122" y="196"/>
                    <a:pt x="122" y="193"/>
                  </a:cubicBezTo>
                  <a:cubicBezTo>
                    <a:pt x="122" y="190"/>
                    <a:pt x="123" y="185"/>
                    <a:pt x="127" y="187"/>
                  </a:cubicBezTo>
                  <a:cubicBezTo>
                    <a:pt x="127" y="187"/>
                    <a:pt x="127" y="187"/>
                    <a:pt x="127" y="187"/>
                  </a:cubicBezTo>
                  <a:cubicBezTo>
                    <a:pt x="128" y="185"/>
                    <a:pt x="131" y="183"/>
                    <a:pt x="133" y="183"/>
                  </a:cubicBezTo>
                  <a:cubicBezTo>
                    <a:pt x="136" y="184"/>
                    <a:pt x="138" y="189"/>
                    <a:pt x="141" y="190"/>
                  </a:cubicBezTo>
                  <a:cubicBezTo>
                    <a:pt x="145" y="191"/>
                    <a:pt x="149" y="192"/>
                    <a:pt x="150" y="190"/>
                  </a:cubicBezTo>
                  <a:cubicBezTo>
                    <a:pt x="151" y="188"/>
                    <a:pt x="154" y="191"/>
                    <a:pt x="156" y="191"/>
                  </a:cubicBezTo>
                  <a:cubicBezTo>
                    <a:pt x="159" y="190"/>
                    <a:pt x="159" y="195"/>
                    <a:pt x="161" y="192"/>
                  </a:cubicBezTo>
                  <a:cubicBezTo>
                    <a:pt x="163" y="189"/>
                    <a:pt x="161" y="187"/>
                    <a:pt x="164" y="187"/>
                  </a:cubicBezTo>
                  <a:cubicBezTo>
                    <a:pt x="168" y="188"/>
                    <a:pt x="166" y="183"/>
                    <a:pt x="166" y="180"/>
                  </a:cubicBezTo>
                  <a:cubicBezTo>
                    <a:pt x="166" y="178"/>
                    <a:pt x="171" y="177"/>
                    <a:pt x="171" y="175"/>
                  </a:cubicBezTo>
                  <a:cubicBezTo>
                    <a:pt x="171" y="173"/>
                    <a:pt x="178" y="175"/>
                    <a:pt x="179" y="173"/>
                  </a:cubicBezTo>
                  <a:cubicBezTo>
                    <a:pt x="180" y="172"/>
                    <a:pt x="184" y="170"/>
                    <a:pt x="185" y="173"/>
                  </a:cubicBezTo>
                  <a:cubicBezTo>
                    <a:pt x="187" y="176"/>
                    <a:pt x="193" y="177"/>
                    <a:pt x="194" y="179"/>
                  </a:cubicBezTo>
                  <a:cubicBezTo>
                    <a:pt x="194" y="180"/>
                    <a:pt x="194" y="182"/>
                    <a:pt x="194" y="183"/>
                  </a:cubicBezTo>
                  <a:cubicBezTo>
                    <a:pt x="195" y="182"/>
                    <a:pt x="196" y="181"/>
                    <a:pt x="198" y="181"/>
                  </a:cubicBezTo>
                  <a:cubicBezTo>
                    <a:pt x="200" y="181"/>
                    <a:pt x="202" y="178"/>
                    <a:pt x="204" y="178"/>
                  </a:cubicBezTo>
                  <a:cubicBezTo>
                    <a:pt x="206" y="179"/>
                    <a:pt x="208" y="178"/>
                    <a:pt x="208" y="175"/>
                  </a:cubicBezTo>
                  <a:cubicBezTo>
                    <a:pt x="206" y="174"/>
                    <a:pt x="203" y="174"/>
                    <a:pt x="202" y="176"/>
                  </a:cubicBezTo>
                  <a:close/>
                  <a:moveTo>
                    <a:pt x="58" y="23"/>
                  </a:moveTo>
                  <a:cubicBezTo>
                    <a:pt x="62" y="24"/>
                    <a:pt x="55" y="28"/>
                    <a:pt x="54" y="31"/>
                  </a:cubicBezTo>
                  <a:cubicBezTo>
                    <a:pt x="53" y="35"/>
                    <a:pt x="59" y="38"/>
                    <a:pt x="62" y="40"/>
                  </a:cubicBezTo>
                  <a:cubicBezTo>
                    <a:pt x="65" y="43"/>
                    <a:pt x="71" y="42"/>
                    <a:pt x="73" y="41"/>
                  </a:cubicBezTo>
                  <a:cubicBezTo>
                    <a:pt x="76" y="39"/>
                    <a:pt x="75" y="34"/>
                    <a:pt x="78" y="35"/>
                  </a:cubicBezTo>
                  <a:cubicBezTo>
                    <a:pt x="81" y="35"/>
                    <a:pt x="79" y="32"/>
                    <a:pt x="82" y="31"/>
                  </a:cubicBezTo>
                  <a:cubicBezTo>
                    <a:pt x="84" y="30"/>
                    <a:pt x="85" y="33"/>
                    <a:pt x="83" y="36"/>
                  </a:cubicBezTo>
                  <a:cubicBezTo>
                    <a:pt x="80" y="38"/>
                    <a:pt x="86" y="38"/>
                    <a:pt x="89" y="35"/>
                  </a:cubicBezTo>
                  <a:cubicBezTo>
                    <a:pt x="93" y="32"/>
                    <a:pt x="93" y="35"/>
                    <a:pt x="93" y="38"/>
                  </a:cubicBezTo>
                  <a:cubicBezTo>
                    <a:pt x="92" y="41"/>
                    <a:pt x="85" y="39"/>
                    <a:pt x="83" y="42"/>
                  </a:cubicBezTo>
                  <a:cubicBezTo>
                    <a:pt x="81" y="45"/>
                    <a:pt x="74" y="43"/>
                    <a:pt x="70" y="46"/>
                  </a:cubicBezTo>
                  <a:cubicBezTo>
                    <a:pt x="67" y="50"/>
                    <a:pt x="73" y="50"/>
                    <a:pt x="78" y="49"/>
                  </a:cubicBezTo>
                  <a:cubicBezTo>
                    <a:pt x="82" y="48"/>
                    <a:pt x="91" y="48"/>
                    <a:pt x="94" y="49"/>
                  </a:cubicBezTo>
                  <a:cubicBezTo>
                    <a:pt x="97" y="49"/>
                    <a:pt x="92" y="50"/>
                    <a:pt x="86" y="50"/>
                  </a:cubicBezTo>
                  <a:cubicBezTo>
                    <a:pt x="81" y="50"/>
                    <a:pt x="79" y="52"/>
                    <a:pt x="80" y="53"/>
                  </a:cubicBezTo>
                  <a:cubicBezTo>
                    <a:pt x="80" y="55"/>
                    <a:pt x="72" y="52"/>
                    <a:pt x="72" y="55"/>
                  </a:cubicBezTo>
                  <a:cubicBezTo>
                    <a:pt x="71" y="58"/>
                    <a:pt x="79" y="60"/>
                    <a:pt x="80" y="61"/>
                  </a:cubicBezTo>
                  <a:cubicBezTo>
                    <a:pt x="81" y="63"/>
                    <a:pt x="86" y="62"/>
                    <a:pt x="88" y="62"/>
                  </a:cubicBezTo>
                  <a:cubicBezTo>
                    <a:pt x="89" y="63"/>
                    <a:pt x="84" y="65"/>
                    <a:pt x="84" y="65"/>
                  </a:cubicBezTo>
                  <a:cubicBezTo>
                    <a:pt x="83" y="66"/>
                    <a:pt x="89" y="68"/>
                    <a:pt x="90" y="69"/>
                  </a:cubicBezTo>
                  <a:cubicBezTo>
                    <a:pt x="91" y="71"/>
                    <a:pt x="96" y="70"/>
                    <a:pt x="96" y="68"/>
                  </a:cubicBezTo>
                  <a:cubicBezTo>
                    <a:pt x="95" y="65"/>
                    <a:pt x="99" y="55"/>
                    <a:pt x="105" y="53"/>
                  </a:cubicBezTo>
                  <a:cubicBezTo>
                    <a:pt x="110" y="51"/>
                    <a:pt x="107" y="50"/>
                    <a:pt x="108" y="46"/>
                  </a:cubicBezTo>
                  <a:cubicBezTo>
                    <a:pt x="109" y="43"/>
                    <a:pt x="113" y="46"/>
                    <a:pt x="112" y="43"/>
                  </a:cubicBezTo>
                  <a:cubicBezTo>
                    <a:pt x="110" y="41"/>
                    <a:pt x="111" y="40"/>
                    <a:pt x="114" y="37"/>
                  </a:cubicBezTo>
                  <a:cubicBezTo>
                    <a:pt x="118" y="33"/>
                    <a:pt x="120" y="36"/>
                    <a:pt x="124" y="34"/>
                  </a:cubicBezTo>
                  <a:cubicBezTo>
                    <a:pt x="128" y="32"/>
                    <a:pt x="130" y="35"/>
                    <a:pt x="126" y="36"/>
                  </a:cubicBezTo>
                  <a:cubicBezTo>
                    <a:pt x="122" y="36"/>
                    <a:pt x="124" y="40"/>
                    <a:pt x="127" y="42"/>
                  </a:cubicBezTo>
                  <a:cubicBezTo>
                    <a:pt x="130" y="43"/>
                    <a:pt x="127" y="44"/>
                    <a:pt x="130" y="45"/>
                  </a:cubicBezTo>
                  <a:cubicBezTo>
                    <a:pt x="132" y="45"/>
                    <a:pt x="132" y="49"/>
                    <a:pt x="128" y="52"/>
                  </a:cubicBezTo>
                  <a:cubicBezTo>
                    <a:pt x="125" y="56"/>
                    <a:pt x="129" y="56"/>
                    <a:pt x="136" y="54"/>
                  </a:cubicBezTo>
                  <a:cubicBezTo>
                    <a:pt x="143" y="51"/>
                    <a:pt x="139" y="56"/>
                    <a:pt x="141" y="58"/>
                  </a:cubicBezTo>
                  <a:cubicBezTo>
                    <a:pt x="142" y="60"/>
                    <a:pt x="148" y="56"/>
                    <a:pt x="151" y="53"/>
                  </a:cubicBezTo>
                  <a:cubicBezTo>
                    <a:pt x="154" y="50"/>
                    <a:pt x="158" y="50"/>
                    <a:pt x="158" y="48"/>
                  </a:cubicBezTo>
                  <a:cubicBezTo>
                    <a:pt x="157" y="46"/>
                    <a:pt x="154" y="46"/>
                    <a:pt x="152" y="47"/>
                  </a:cubicBezTo>
                  <a:cubicBezTo>
                    <a:pt x="149" y="48"/>
                    <a:pt x="143" y="47"/>
                    <a:pt x="145" y="45"/>
                  </a:cubicBezTo>
                  <a:cubicBezTo>
                    <a:pt x="147" y="43"/>
                    <a:pt x="147" y="42"/>
                    <a:pt x="144" y="42"/>
                  </a:cubicBezTo>
                  <a:cubicBezTo>
                    <a:pt x="141" y="43"/>
                    <a:pt x="135" y="41"/>
                    <a:pt x="138" y="40"/>
                  </a:cubicBezTo>
                  <a:cubicBezTo>
                    <a:pt x="140" y="39"/>
                    <a:pt x="136" y="35"/>
                    <a:pt x="133" y="35"/>
                  </a:cubicBezTo>
                  <a:cubicBezTo>
                    <a:pt x="131" y="36"/>
                    <a:pt x="131" y="33"/>
                    <a:pt x="132" y="31"/>
                  </a:cubicBezTo>
                  <a:cubicBezTo>
                    <a:pt x="132" y="29"/>
                    <a:pt x="124" y="28"/>
                    <a:pt x="126" y="27"/>
                  </a:cubicBezTo>
                  <a:cubicBezTo>
                    <a:pt x="127" y="27"/>
                    <a:pt x="123" y="25"/>
                    <a:pt x="122" y="26"/>
                  </a:cubicBezTo>
                  <a:cubicBezTo>
                    <a:pt x="121" y="28"/>
                    <a:pt x="119" y="27"/>
                    <a:pt x="119" y="25"/>
                  </a:cubicBezTo>
                  <a:cubicBezTo>
                    <a:pt x="119" y="23"/>
                    <a:pt x="113" y="24"/>
                    <a:pt x="111" y="24"/>
                  </a:cubicBezTo>
                  <a:cubicBezTo>
                    <a:pt x="109" y="24"/>
                    <a:pt x="110" y="19"/>
                    <a:pt x="108" y="18"/>
                  </a:cubicBezTo>
                  <a:cubicBezTo>
                    <a:pt x="106" y="16"/>
                    <a:pt x="103" y="21"/>
                    <a:pt x="101" y="20"/>
                  </a:cubicBezTo>
                  <a:cubicBezTo>
                    <a:pt x="100" y="20"/>
                    <a:pt x="103" y="17"/>
                    <a:pt x="103" y="15"/>
                  </a:cubicBezTo>
                  <a:cubicBezTo>
                    <a:pt x="104" y="13"/>
                    <a:pt x="96" y="10"/>
                    <a:pt x="95" y="12"/>
                  </a:cubicBezTo>
                  <a:cubicBezTo>
                    <a:pt x="94" y="14"/>
                    <a:pt x="93" y="9"/>
                    <a:pt x="91" y="8"/>
                  </a:cubicBezTo>
                  <a:cubicBezTo>
                    <a:pt x="89" y="8"/>
                    <a:pt x="90" y="12"/>
                    <a:pt x="89" y="12"/>
                  </a:cubicBezTo>
                  <a:cubicBezTo>
                    <a:pt x="87" y="12"/>
                    <a:pt x="85" y="14"/>
                    <a:pt x="88" y="16"/>
                  </a:cubicBezTo>
                  <a:cubicBezTo>
                    <a:pt x="90" y="18"/>
                    <a:pt x="93" y="27"/>
                    <a:pt x="93" y="28"/>
                  </a:cubicBezTo>
                  <a:cubicBezTo>
                    <a:pt x="92" y="29"/>
                    <a:pt x="84" y="22"/>
                    <a:pt x="84" y="18"/>
                  </a:cubicBezTo>
                  <a:cubicBezTo>
                    <a:pt x="83" y="14"/>
                    <a:pt x="79" y="11"/>
                    <a:pt x="78" y="14"/>
                  </a:cubicBezTo>
                  <a:cubicBezTo>
                    <a:pt x="77" y="16"/>
                    <a:pt x="74" y="17"/>
                    <a:pt x="75" y="20"/>
                  </a:cubicBezTo>
                  <a:cubicBezTo>
                    <a:pt x="76" y="23"/>
                    <a:pt x="73" y="24"/>
                    <a:pt x="73" y="22"/>
                  </a:cubicBezTo>
                  <a:cubicBezTo>
                    <a:pt x="73" y="19"/>
                    <a:pt x="68" y="17"/>
                    <a:pt x="67" y="17"/>
                  </a:cubicBezTo>
                  <a:cubicBezTo>
                    <a:pt x="65" y="17"/>
                    <a:pt x="71" y="15"/>
                    <a:pt x="74" y="14"/>
                  </a:cubicBezTo>
                  <a:cubicBezTo>
                    <a:pt x="76" y="13"/>
                    <a:pt x="71" y="11"/>
                    <a:pt x="69" y="13"/>
                  </a:cubicBezTo>
                  <a:cubicBezTo>
                    <a:pt x="67" y="14"/>
                    <a:pt x="64" y="12"/>
                    <a:pt x="62" y="14"/>
                  </a:cubicBezTo>
                  <a:cubicBezTo>
                    <a:pt x="61" y="16"/>
                    <a:pt x="59" y="14"/>
                    <a:pt x="57" y="13"/>
                  </a:cubicBezTo>
                  <a:cubicBezTo>
                    <a:pt x="54" y="13"/>
                    <a:pt x="52" y="17"/>
                    <a:pt x="50" y="16"/>
                  </a:cubicBezTo>
                  <a:cubicBezTo>
                    <a:pt x="48" y="15"/>
                    <a:pt x="47" y="20"/>
                    <a:pt x="50" y="24"/>
                  </a:cubicBezTo>
                  <a:cubicBezTo>
                    <a:pt x="53" y="28"/>
                    <a:pt x="55" y="23"/>
                    <a:pt x="58" y="23"/>
                  </a:cubicBezTo>
                  <a:close/>
                  <a:moveTo>
                    <a:pt x="51" y="38"/>
                  </a:moveTo>
                  <a:cubicBezTo>
                    <a:pt x="53" y="38"/>
                    <a:pt x="55" y="42"/>
                    <a:pt x="57" y="42"/>
                  </a:cubicBezTo>
                  <a:cubicBezTo>
                    <a:pt x="58" y="42"/>
                    <a:pt x="54" y="37"/>
                    <a:pt x="52" y="35"/>
                  </a:cubicBezTo>
                  <a:cubicBezTo>
                    <a:pt x="49" y="32"/>
                    <a:pt x="49" y="30"/>
                    <a:pt x="46" y="31"/>
                  </a:cubicBezTo>
                  <a:cubicBezTo>
                    <a:pt x="43" y="32"/>
                    <a:pt x="49" y="37"/>
                    <a:pt x="51" y="38"/>
                  </a:cubicBezTo>
                  <a:close/>
                  <a:moveTo>
                    <a:pt x="108" y="9"/>
                  </a:moveTo>
                  <a:cubicBezTo>
                    <a:pt x="109" y="10"/>
                    <a:pt x="105" y="10"/>
                    <a:pt x="107" y="12"/>
                  </a:cubicBezTo>
                  <a:cubicBezTo>
                    <a:pt x="112" y="17"/>
                    <a:pt x="133" y="11"/>
                    <a:pt x="136" y="13"/>
                  </a:cubicBezTo>
                  <a:cubicBezTo>
                    <a:pt x="139" y="14"/>
                    <a:pt x="119" y="16"/>
                    <a:pt x="119" y="18"/>
                  </a:cubicBezTo>
                  <a:cubicBezTo>
                    <a:pt x="120" y="21"/>
                    <a:pt x="137" y="22"/>
                    <a:pt x="138" y="21"/>
                  </a:cubicBezTo>
                  <a:cubicBezTo>
                    <a:pt x="140" y="20"/>
                    <a:pt x="142" y="24"/>
                    <a:pt x="148" y="24"/>
                  </a:cubicBezTo>
                  <a:cubicBezTo>
                    <a:pt x="154" y="25"/>
                    <a:pt x="153" y="22"/>
                    <a:pt x="157" y="22"/>
                  </a:cubicBezTo>
                  <a:cubicBezTo>
                    <a:pt x="161" y="22"/>
                    <a:pt x="167" y="20"/>
                    <a:pt x="167" y="17"/>
                  </a:cubicBezTo>
                  <a:cubicBezTo>
                    <a:pt x="168" y="15"/>
                    <a:pt x="180" y="12"/>
                    <a:pt x="178" y="8"/>
                  </a:cubicBezTo>
                  <a:cubicBezTo>
                    <a:pt x="177" y="4"/>
                    <a:pt x="166" y="7"/>
                    <a:pt x="163" y="5"/>
                  </a:cubicBezTo>
                  <a:cubicBezTo>
                    <a:pt x="159" y="4"/>
                    <a:pt x="152" y="2"/>
                    <a:pt x="151" y="4"/>
                  </a:cubicBezTo>
                  <a:cubicBezTo>
                    <a:pt x="149" y="7"/>
                    <a:pt x="147" y="7"/>
                    <a:pt x="146" y="6"/>
                  </a:cubicBezTo>
                  <a:cubicBezTo>
                    <a:pt x="145" y="5"/>
                    <a:pt x="147" y="0"/>
                    <a:pt x="142" y="1"/>
                  </a:cubicBezTo>
                  <a:cubicBezTo>
                    <a:pt x="136" y="3"/>
                    <a:pt x="141" y="8"/>
                    <a:pt x="140" y="9"/>
                  </a:cubicBezTo>
                  <a:cubicBezTo>
                    <a:pt x="139" y="10"/>
                    <a:pt x="134" y="8"/>
                    <a:pt x="134" y="5"/>
                  </a:cubicBezTo>
                  <a:cubicBezTo>
                    <a:pt x="133" y="3"/>
                    <a:pt x="128" y="8"/>
                    <a:pt x="127" y="5"/>
                  </a:cubicBezTo>
                  <a:cubicBezTo>
                    <a:pt x="126" y="2"/>
                    <a:pt x="120" y="0"/>
                    <a:pt x="118" y="0"/>
                  </a:cubicBezTo>
                  <a:cubicBezTo>
                    <a:pt x="117" y="0"/>
                    <a:pt x="120" y="2"/>
                    <a:pt x="119" y="4"/>
                  </a:cubicBezTo>
                  <a:cubicBezTo>
                    <a:pt x="118" y="5"/>
                    <a:pt x="114" y="2"/>
                    <a:pt x="113" y="2"/>
                  </a:cubicBezTo>
                  <a:cubicBezTo>
                    <a:pt x="112" y="2"/>
                    <a:pt x="114" y="5"/>
                    <a:pt x="113" y="7"/>
                  </a:cubicBezTo>
                  <a:cubicBezTo>
                    <a:pt x="113" y="8"/>
                    <a:pt x="110" y="2"/>
                    <a:pt x="107" y="2"/>
                  </a:cubicBezTo>
                  <a:cubicBezTo>
                    <a:pt x="105" y="2"/>
                    <a:pt x="106" y="5"/>
                    <a:pt x="104" y="5"/>
                  </a:cubicBezTo>
                  <a:cubicBezTo>
                    <a:pt x="102" y="5"/>
                    <a:pt x="106" y="8"/>
                    <a:pt x="108" y="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1" name="Freeform 142">
              <a:extLst>
                <a:ext uri="{FF2B5EF4-FFF2-40B4-BE49-F238E27FC236}">
                  <a16:creationId xmlns:a16="http://schemas.microsoft.com/office/drawing/2014/main" id="{FF7064E4-1439-854E-839A-5391ED23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2938" y="3973059"/>
              <a:ext cx="93663" cy="34925"/>
            </a:xfrm>
            <a:custGeom>
              <a:avLst/>
              <a:gdLst>
                <a:gd name="T0" fmla="*/ 12 w 27"/>
                <a:gd name="T1" fmla="*/ 1 h 10"/>
                <a:gd name="T2" fmla="*/ 2 w 27"/>
                <a:gd name="T3" fmla="*/ 4 h 10"/>
                <a:gd name="T4" fmla="*/ 17 w 27"/>
                <a:gd name="T5" fmla="*/ 7 h 10"/>
                <a:gd name="T6" fmla="*/ 27 w 27"/>
                <a:gd name="T7" fmla="*/ 6 h 10"/>
                <a:gd name="T8" fmla="*/ 12 w 27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">
                  <a:moveTo>
                    <a:pt x="12" y="1"/>
                  </a:moveTo>
                  <a:cubicBezTo>
                    <a:pt x="10" y="2"/>
                    <a:pt x="0" y="1"/>
                    <a:pt x="2" y="4"/>
                  </a:cubicBezTo>
                  <a:cubicBezTo>
                    <a:pt x="4" y="6"/>
                    <a:pt x="13" y="5"/>
                    <a:pt x="17" y="7"/>
                  </a:cubicBezTo>
                  <a:cubicBezTo>
                    <a:pt x="21" y="10"/>
                    <a:pt x="27" y="8"/>
                    <a:pt x="27" y="6"/>
                  </a:cubicBezTo>
                  <a:cubicBezTo>
                    <a:pt x="27" y="4"/>
                    <a:pt x="14" y="0"/>
                    <a:pt x="12" y="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2" name="Freeform 143">
              <a:extLst>
                <a:ext uri="{FF2B5EF4-FFF2-40B4-BE49-F238E27FC236}">
                  <a16:creationId xmlns:a16="http://schemas.microsoft.com/office/drawing/2014/main" id="{B91DBBB3-1EBF-F041-B54A-0DA37B5E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277175" y="4677909"/>
              <a:ext cx="479425" cy="479425"/>
            </a:xfrm>
            <a:custGeom>
              <a:avLst/>
              <a:gdLst>
                <a:gd name="T0" fmla="*/ 122 w 138"/>
                <a:gd name="T1" fmla="*/ 17 h 138"/>
                <a:gd name="T2" fmla="*/ 100 w 138"/>
                <a:gd name="T3" fmla="*/ 6 h 138"/>
                <a:gd name="T4" fmla="*/ 97 w 138"/>
                <a:gd name="T5" fmla="*/ 22 h 138"/>
                <a:gd name="T6" fmla="*/ 87 w 138"/>
                <a:gd name="T7" fmla="*/ 29 h 138"/>
                <a:gd name="T8" fmla="*/ 85 w 138"/>
                <a:gd name="T9" fmla="*/ 40 h 138"/>
                <a:gd name="T10" fmla="*/ 94 w 138"/>
                <a:gd name="T11" fmla="*/ 38 h 138"/>
                <a:gd name="T12" fmla="*/ 96 w 138"/>
                <a:gd name="T13" fmla="*/ 31 h 138"/>
                <a:gd name="T14" fmla="*/ 113 w 138"/>
                <a:gd name="T15" fmla="*/ 32 h 138"/>
                <a:gd name="T16" fmla="*/ 129 w 138"/>
                <a:gd name="T17" fmla="*/ 23 h 138"/>
                <a:gd name="T18" fmla="*/ 130 w 138"/>
                <a:gd name="T19" fmla="*/ 15 h 138"/>
                <a:gd name="T20" fmla="*/ 85 w 138"/>
                <a:gd name="T21" fmla="*/ 58 h 138"/>
                <a:gd name="T22" fmla="*/ 76 w 138"/>
                <a:gd name="T23" fmla="*/ 77 h 138"/>
                <a:gd name="T24" fmla="*/ 64 w 138"/>
                <a:gd name="T25" fmla="*/ 80 h 138"/>
                <a:gd name="T26" fmla="*/ 53 w 138"/>
                <a:gd name="T27" fmla="*/ 94 h 138"/>
                <a:gd name="T28" fmla="*/ 38 w 138"/>
                <a:gd name="T29" fmla="*/ 97 h 138"/>
                <a:gd name="T30" fmla="*/ 14 w 138"/>
                <a:gd name="T31" fmla="*/ 107 h 138"/>
                <a:gd name="T32" fmla="*/ 22 w 138"/>
                <a:gd name="T33" fmla="*/ 110 h 138"/>
                <a:gd name="T34" fmla="*/ 46 w 138"/>
                <a:gd name="T35" fmla="*/ 112 h 138"/>
                <a:gd name="T36" fmla="*/ 58 w 138"/>
                <a:gd name="T37" fmla="*/ 106 h 138"/>
                <a:gd name="T38" fmla="*/ 71 w 138"/>
                <a:gd name="T39" fmla="*/ 104 h 138"/>
                <a:gd name="T40" fmla="*/ 82 w 138"/>
                <a:gd name="T41" fmla="*/ 100 h 138"/>
                <a:gd name="T42" fmla="*/ 91 w 138"/>
                <a:gd name="T43" fmla="*/ 87 h 138"/>
                <a:gd name="T44" fmla="*/ 101 w 138"/>
                <a:gd name="T45" fmla="*/ 66 h 138"/>
                <a:gd name="T46" fmla="*/ 87 w 138"/>
                <a:gd name="T47" fmla="*/ 47 h 138"/>
                <a:gd name="T48" fmla="*/ 27 w 138"/>
                <a:gd name="T49" fmla="*/ 111 h 138"/>
                <a:gd name="T50" fmla="*/ 30 w 138"/>
                <a:gd name="T51" fmla="*/ 120 h 138"/>
                <a:gd name="T52" fmla="*/ 42 w 138"/>
                <a:gd name="T53" fmla="*/ 110 h 138"/>
                <a:gd name="T54" fmla="*/ 18 w 138"/>
                <a:gd name="T55" fmla="*/ 119 h 138"/>
                <a:gd name="T56" fmla="*/ 5 w 138"/>
                <a:gd name="T57" fmla="*/ 116 h 138"/>
                <a:gd name="T58" fmla="*/ 6 w 138"/>
                <a:gd name="T59" fmla="*/ 119 h 138"/>
                <a:gd name="T60" fmla="*/ 11 w 138"/>
                <a:gd name="T61" fmla="*/ 137 h 138"/>
                <a:gd name="T62" fmla="*/ 18 w 138"/>
                <a:gd name="T63" fmla="*/ 1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38">
                  <a:moveTo>
                    <a:pt x="130" y="15"/>
                  </a:moveTo>
                  <a:cubicBezTo>
                    <a:pt x="129" y="13"/>
                    <a:pt x="126" y="16"/>
                    <a:pt x="122" y="17"/>
                  </a:cubicBezTo>
                  <a:cubicBezTo>
                    <a:pt x="119" y="17"/>
                    <a:pt x="108" y="8"/>
                    <a:pt x="105" y="4"/>
                  </a:cubicBezTo>
                  <a:cubicBezTo>
                    <a:pt x="102" y="0"/>
                    <a:pt x="97" y="3"/>
                    <a:pt x="100" y="6"/>
                  </a:cubicBezTo>
                  <a:cubicBezTo>
                    <a:pt x="102" y="9"/>
                    <a:pt x="99" y="10"/>
                    <a:pt x="99" y="15"/>
                  </a:cubicBezTo>
                  <a:cubicBezTo>
                    <a:pt x="99" y="19"/>
                    <a:pt x="96" y="19"/>
                    <a:pt x="97" y="22"/>
                  </a:cubicBezTo>
                  <a:cubicBezTo>
                    <a:pt x="97" y="25"/>
                    <a:pt x="93" y="24"/>
                    <a:pt x="90" y="25"/>
                  </a:cubicBezTo>
                  <a:cubicBezTo>
                    <a:pt x="87" y="25"/>
                    <a:pt x="90" y="28"/>
                    <a:pt x="87" y="29"/>
                  </a:cubicBezTo>
                  <a:cubicBezTo>
                    <a:pt x="84" y="31"/>
                    <a:pt x="84" y="33"/>
                    <a:pt x="85" y="34"/>
                  </a:cubicBezTo>
                  <a:cubicBezTo>
                    <a:pt x="87" y="35"/>
                    <a:pt x="86" y="38"/>
                    <a:pt x="85" y="40"/>
                  </a:cubicBezTo>
                  <a:cubicBezTo>
                    <a:pt x="85" y="42"/>
                    <a:pt x="88" y="41"/>
                    <a:pt x="90" y="39"/>
                  </a:cubicBezTo>
                  <a:cubicBezTo>
                    <a:pt x="91" y="36"/>
                    <a:pt x="93" y="40"/>
                    <a:pt x="94" y="38"/>
                  </a:cubicBezTo>
                  <a:cubicBezTo>
                    <a:pt x="94" y="35"/>
                    <a:pt x="89" y="34"/>
                    <a:pt x="89" y="32"/>
                  </a:cubicBezTo>
                  <a:cubicBezTo>
                    <a:pt x="89" y="29"/>
                    <a:pt x="93" y="32"/>
                    <a:pt x="96" y="31"/>
                  </a:cubicBezTo>
                  <a:cubicBezTo>
                    <a:pt x="99" y="30"/>
                    <a:pt x="104" y="31"/>
                    <a:pt x="108" y="34"/>
                  </a:cubicBezTo>
                  <a:cubicBezTo>
                    <a:pt x="111" y="37"/>
                    <a:pt x="112" y="36"/>
                    <a:pt x="113" y="32"/>
                  </a:cubicBezTo>
                  <a:cubicBezTo>
                    <a:pt x="114" y="28"/>
                    <a:pt x="119" y="26"/>
                    <a:pt x="125" y="26"/>
                  </a:cubicBezTo>
                  <a:cubicBezTo>
                    <a:pt x="130" y="26"/>
                    <a:pt x="131" y="24"/>
                    <a:pt x="129" y="23"/>
                  </a:cubicBezTo>
                  <a:cubicBezTo>
                    <a:pt x="127" y="21"/>
                    <a:pt x="138" y="15"/>
                    <a:pt x="138" y="13"/>
                  </a:cubicBezTo>
                  <a:cubicBezTo>
                    <a:pt x="138" y="11"/>
                    <a:pt x="132" y="17"/>
                    <a:pt x="130" y="15"/>
                  </a:cubicBezTo>
                  <a:close/>
                  <a:moveTo>
                    <a:pt x="87" y="47"/>
                  </a:moveTo>
                  <a:cubicBezTo>
                    <a:pt x="84" y="49"/>
                    <a:pt x="83" y="56"/>
                    <a:pt x="85" y="58"/>
                  </a:cubicBezTo>
                  <a:cubicBezTo>
                    <a:pt x="88" y="60"/>
                    <a:pt x="81" y="64"/>
                    <a:pt x="81" y="69"/>
                  </a:cubicBezTo>
                  <a:cubicBezTo>
                    <a:pt x="81" y="73"/>
                    <a:pt x="77" y="73"/>
                    <a:pt x="76" y="77"/>
                  </a:cubicBezTo>
                  <a:cubicBezTo>
                    <a:pt x="76" y="80"/>
                    <a:pt x="73" y="79"/>
                    <a:pt x="69" y="82"/>
                  </a:cubicBezTo>
                  <a:cubicBezTo>
                    <a:pt x="65" y="85"/>
                    <a:pt x="63" y="82"/>
                    <a:pt x="64" y="80"/>
                  </a:cubicBezTo>
                  <a:cubicBezTo>
                    <a:pt x="65" y="78"/>
                    <a:pt x="57" y="81"/>
                    <a:pt x="58" y="86"/>
                  </a:cubicBezTo>
                  <a:cubicBezTo>
                    <a:pt x="58" y="91"/>
                    <a:pt x="51" y="92"/>
                    <a:pt x="53" y="94"/>
                  </a:cubicBezTo>
                  <a:cubicBezTo>
                    <a:pt x="54" y="97"/>
                    <a:pt x="47" y="98"/>
                    <a:pt x="48" y="96"/>
                  </a:cubicBezTo>
                  <a:cubicBezTo>
                    <a:pt x="48" y="94"/>
                    <a:pt x="43" y="95"/>
                    <a:pt x="38" y="97"/>
                  </a:cubicBezTo>
                  <a:cubicBezTo>
                    <a:pt x="32" y="99"/>
                    <a:pt x="29" y="95"/>
                    <a:pt x="26" y="98"/>
                  </a:cubicBezTo>
                  <a:cubicBezTo>
                    <a:pt x="23" y="101"/>
                    <a:pt x="18" y="106"/>
                    <a:pt x="14" y="107"/>
                  </a:cubicBezTo>
                  <a:cubicBezTo>
                    <a:pt x="10" y="108"/>
                    <a:pt x="12" y="113"/>
                    <a:pt x="14" y="112"/>
                  </a:cubicBezTo>
                  <a:cubicBezTo>
                    <a:pt x="17" y="110"/>
                    <a:pt x="21" y="112"/>
                    <a:pt x="22" y="110"/>
                  </a:cubicBezTo>
                  <a:cubicBezTo>
                    <a:pt x="24" y="108"/>
                    <a:pt x="36" y="105"/>
                    <a:pt x="43" y="105"/>
                  </a:cubicBezTo>
                  <a:cubicBezTo>
                    <a:pt x="50" y="104"/>
                    <a:pt x="46" y="108"/>
                    <a:pt x="46" y="112"/>
                  </a:cubicBezTo>
                  <a:cubicBezTo>
                    <a:pt x="46" y="116"/>
                    <a:pt x="52" y="115"/>
                    <a:pt x="56" y="111"/>
                  </a:cubicBezTo>
                  <a:cubicBezTo>
                    <a:pt x="59" y="108"/>
                    <a:pt x="61" y="108"/>
                    <a:pt x="58" y="106"/>
                  </a:cubicBezTo>
                  <a:cubicBezTo>
                    <a:pt x="56" y="104"/>
                    <a:pt x="59" y="102"/>
                    <a:pt x="61" y="105"/>
                  </a:cubicBezTo>
                  <a:cubicBezTo>
                    <a:pt x="63" y="108"/>
                    <a:pt x="69" y="108"/>
                    <a:pt x="71" y="104"/>
                  </a:cubicBezTo>
                  <a:cubicBezTo>
                    <a:pt x="73" y="100"/>
                    <a:pt x="74" y="105"/>
                    <a:pt x="77" y="104"/>
                  </a:cubicBezTo>
                  <a:cubicBezTo>
                    <a:pt x="80" y="104"/>
                    <a:pt x="81" y="97"/>
                    <a:pt x="82" y="100"/>
                  </a:cubicBezTo>
                  <a:cubicBezTo>
                    <a:pt x="82" y="102"/>
                    <a:pt x="86" y="102"/>
                    <a:pt x="89" y="99"/>
                  </a:cubicBezTo>
                  <a:cubicBezTo>
                    <a:pt x="92" y="95"/>
                    <a:pt x="90" y="90"/>
                    <a:pt x="91" y="87"/>
                  </a:cubicBezTo>
                  <a:cubicBezTo>
                    <a:pt x="93" y="84"/>
                    <a:pt x="95" y="78"/>
                    <a:pt x="93" y="75"/>
                  </a:cubicBezTo>
                  <a:cubicBezTo>
                    <a:pt x="91" y="71"/>
                    <a:pt x="98" y="69"/>
                    <a:pt x="101" y="66"/>
                  </a:cubicBezTo>
                  <a:cubicBezTo>
                    <a:pt x="104" y="63"/>
                    <a:pt x="97" y="49"/>
                    <a:pt x="97" y="45"/>
                  </a:cubicBezTo>
                  <a:cubicBezTo>
                    <a:pt x="97" y="40"/>
                    <a:pt x="89" y="46"/>
                    <a:pt x="87" y="47"/>
                  </a:cubicBezTo>
                  <a:close/>
                  <a:moveTo>
                    <a:pt x="34" y="109"/>
                  </a:moveTo>
                  <a:cubicBezTo>
                    <a:pt x="33" y="112"/>
                    <a:pt x="31" y="111"/>
                    <a:pt x="27" y="111"/>
                  </a:cubicBezTo>
                  <a:cubicBezTo>
                    <a:pt x="23" y="112"/>
                    <a:pt x="23" y="121"/>
                    <a:pt x="26" y="122"/>
                  </a:cubicBezTo>
                  <a:cubicBezTo>
                    <a:pt x="28" y="123"/>
                    <a:pt x="29" y="123"/>
                    <a:pt x="30" y="120"/>
                  </a:cubicBezTo>
                  <a:cubicBezTo>
                    <a:pt x="31" y="117"/>
                    <a:pt x="35" y="116"/>
                    <a:pt x="37" y="117"/>
                  </a:cubicBezTo>
                  <a:cubicBezTo>
                    <a:pt x="39" y="119"/>
                    <a:pt x="42" y="114"/>
                    <a:pt x="42" y="110"/>
                  </a:cubicBezTo>
                  <a:cubicBezTo>
                    <a:pt x="42" y="107"/>
                    <a:pt x="35" y="107"/>
                    <a:pt x="34" y="109"/>
                  </a:cubicBezTo>
                  <a:close/>
                  <a:moveTo>
                    <a:pt x="18" y="119"/>
                  </a:moveTo>
                  <a:cubicBezTo>
                    <a:pt x="18" y="116"/>
                    <a:pt x="13" y="117"/>
                    <a:pt x="12" y="114"/>
                  </a:cubicBezTo>
                  <a:cubicBezTo>
                    <a:pt x="12" y="112"/>
                    <a:pt x="9" y="114"/>
                    <a:pt x="5" y="116"/>
                  </a:cubicBezTo>
                  <a:cubicBezTo>
                    <a:pt x="2" y="119"/>
                    <a:pt x="0" y="119"/>
                    <a:pt x="2" y="122"/>
                  </a:cubicBezTo>
                  <a:cubicBezTo>
                    <a:pt x="3" y="124"/>
                    <a:pt x="5" y="122"/>
                    <a:pt x="6" y="119"/>
                  </a:cubicBezTo>
                  <a:cubicBezTo>
                    <a:pt x="7" y="117"/>
                    <a:pt x="10" y="123"/>
                    <a:pt x="8" y="128"/>
                  </a:cubicBezTo>
                  <a:cubicBezTo>
                    <a:pt x="5" y="132"/>
                    <a:pt x="8" y="138"/>
                    <a:pt x="11" y="137"/>
                  </a:cubicBezTo>
                  <a:cubicBezTo>
                    <a:pt x="13" y="137"/>
                    <a:pt x="16" y="128"/>
                    <a:pt x="20" y="124"/>
                  </a:cubicBezTo>
                  <a:cubicBezTo>
                    <a:pt x="23" y="119"/>
                    <a:pt x="18" y="121"/>
                    <a:pt x="18" y="11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3" name="Freeform 144">
              <a:extLst>
                <a:ext uri="{FF2B5EF4-FFF2-40B4-BE49-F238E27FC236}">
                  <a16:creationId xmlns:a16="http://schemas.microsoft.com/office/drawing/2014/main" id="{B96A62E7-EA4A-1744-AE32-A97347A0F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4763" y="4385809"/>
              <a:ext cx="1676400" cy="1163638"/>
            </a:xfrm>
            <a:custGeom>
              <a:avLst/>
              <a:gdLst>
                <a:gd name="T0" fmla="*/ 459 w 483"/>
                <a:gd name="T1" fmla="*/ 63 h 335"/>
                <a:gd name="T2" fmla="*/ 435 w 483"/>
                <a:gd name="T3" fmla="*/ 45 h 335"/>
                <a:gd name="T4" fmla="*/ 416 w 483"/>
                <a:gd name="T5" fmla="*/ 19 h 335"/>
                <a:gd name="T6" fmla="*/ 388 w 483"/>
                <a:gd name="T7" fmla="*/ 1 h 335"/>
                <a:gd name="T8" fmla="*/ 369 w 483"/>
                <a:gd name="T9" fmla="*/ 15 h 335"/>
                <a:gd name="T10" fmla="*/ 353 w 483"/>
                <a:gd name="T11" fmla="*/ 39 h 335"/>
                <a:gd name="T12" fmla="*/ 329 w 483"/>
                <a:gd name="T13" fmla="*/ 52 h 335"/>
                <a:gd name="T14" fmla="*/ 344 w 483"/>
                <a:gd name="T15" fmla="*/ 62 h 335"/>
                <a:gd name="T16" fmla="*/ 343 w 483"/>
                <a:gd name="T17" fmla="*/ 75 h 335"/>
                <a:gd name="T18" fmla="*/ 301 w 483"/>
                <a:gd name="T19" fmla="*/ 91 h 335"/>
                <a:gd name="T20" fmla="*/ 271 w 483"/>
                <a:gd name="T21" fmla="*/ 116 h 335"/>
                <a:gd name="T22" fmla="*/ 224 w 483"/>
                <a:gd name="T23" fmla="*/ 119 h 335"/>
                <a:gd name="T24" fmla="*/ 172 w 483"/>
                <a:gd name="T25" fmla="*/ 112 h 335"/>
                <a:gd name="T26" fmla="*/ 150 w 483"/>
                <a:gd name="T27" fmla="*/ 90 h 335"/>
                <a:gd name="T28" fmla="*/ 129 w 483"/>
                <a:gd name="T29" fmla="*/ 64 h 335"/>
                <a:gd name="T30" fmla="*/ 109 w 483"/>
                <a:gd name="T31" fmla="*/ 47 h 335"/>
                <a:gd name="T32" fmla="*/ 98 w 483"/>
                <a:gd name="T33" fmla="*/ 54 h 335"/>
                <a:gd name="T34" fmla="*/ 79 w 483"/>
                <a:gd name="T35" fmla="*/ 69 h 335"/>
                <a:gd name="T36" fmla="*/ 63 w 483"/>
                <a:gd name="T37" fmla="*/ 87 h 335"/>
                <a:gd name="T38" fmla="*/ 55 w 483"/>
                <a:gd name="T39" fmla="*/ 107 h 335"/>
                <a:gd name="T40" fmla="*/ 37 w 483"/>
                <a:gd name="T41" fmla="*/ 126 h 335"/>
                <a:gd name="T42" fmla="*/ 14 w 483"/>
                <a:gd name="T43" fmla="*/ 133 h 335"/>
                <a:gd name="T44" fmla="*/ 0 w 483"/>
                <a:gd name="T45" fmla="*/ 143 h 335"/>
                <a:gd name="T46" fmla="*/ 10 w 483"/>
                <a:gd name="T47" fmla="*/ 166 h 335"/>
                <a:gd name="T48" fmla="*/ 28 w 483"/>
                <a:gd name="T49" fmla="*/ 182 h 335"/>
                <a:gd name="T50" fmla="*/ 42 w 483"/>
                <a:gd name="T51" fmla="*/ 177 h 335"/>
                <a:gd name="T52" fmla="*/ 40 w 483"/>
                <a:gd name="T53" fmla="*/ 197 h 335"/>
                <a:gd name="T54" fmla="*/ 40 w 483"/>
                <a:gd name="T55" fmla="*/ 217 h 335"/>
                <a:gd name="T56" fmla="*/ 55 w 483"/>
                <a:gd name="T57" fmla="*/ 230 h 335"/>
                <a:gd name="T58" fmla="*/ 98 w 483"/>
                <a:gd name="T59" fmla="*/ 248 h 335"/>
                <a:gd name="T60" fmla="*/ 116 w 483"/>
                <a:gd name="T61" fmla="*/ 252 h 335"/>
                <a:gd name="T62" fmla="*/ 130 w 483"/>
                <a:gd name="T63" fmla="*/ 248 h 335"/>
                <a:gd name="T64" fmla="*/ 149 w 483"/>
                <a:gd name="T65" fmla="*/ 243 h 335"/>
                <a:gd name="T66" fmla="*/ 173 w 483"/>
                <a:gd name="T67" fmla="*/ 243 h 335"/>
                <a:gd name="T68" fmla="*/ 186 w 483"/>
                <a:gd name="T69" fmla="*/ 252 h 335"/>
                <a:gd name="T70" fmla="*/ 182 w 483"/>
                <a:gd name="T71" fmla="*/ 282 h 335"/>
                <a:gd name="T72" fmla="*/ 195 w 483"/>
                <a:gd name="T73" fmla="*/ 299 h 335"/>
                <a:gd name="T74" fmla="*/ 212 w 483"/>
                <a:gd name="T75" fmla="*/ 307 h 335"/>
                <a:gd name="T76" fmla="*/ 225 w 483"/>
                <a:gd name="T77" fmla="*/ 294 h 335"/>
                <a:gd name="T78" fmla="*/ 251 w 483"/>
                <a:gd name="T79" fmla="*/ 293 h 335"/>
                <a:gd name="T80" fmla="*/ 267 w 483"/>
                <a:gd name="T81" fmla="*/ 303 h 335"/>
                <a:gd name="T82" fmla="*/ 280 w 483"/>
                <a:gd name="T83" fmla="*/ 314 h 335"/>
                <a:gd name="T84" fmla="*/ 317 w 483"/>
                <a:gd name="T85" fmla="*/ 295 h 335"/>
                <a:gd name="T86" fmla="*/ 345 w 483"/>
                <a:gd name="T87" fmla="*/ 280 h 335"/>
                <a:gd name="T88" fmla="*/ 359 w 483"/>
                <a:gd name="T89" fmla="*/ 263 h 335"/>
                <a:gd name="T90" fmla="*/ 373 w 483"/>
                <a:gd name="T91" fmla="*/ 246 h 335"/>
                <a:gd name="T92" fmla="*/ 376 w 483"/>
                <a:gd name="T93" fmla="*/ 231 h 335"/>
                <a:gd name="T94" fmla="*/ 372 w 483"/>
                <a:gd name="T95" fmla="*/ 219 h 335"/>
                <a:gd name="T96" fmla="*/ 370 w 483"/>
                <a:gd name="T97" fmla="*/ 207 h 335"/>
                <a:gd name="T98" fmla="*/ 360 w 483"/>
                <a:gd name="T99" fmla="*/ 180 h 335"/>
                <a:gd name="T100" fmla="*/ 382 w 483"/>
                <a:gd name="T101" fmla="*/ 168 h 335"/>
                <a:gd name="T102" fmla="*/ 354 w 483"/>
                <a:gd name="T103" fmla="*/ 160 h 335"/>
                <a:gd name="T104" fmla="*/ 365 w 483"/>
                <a:gd name="T105" fmla="*/ 137 h 335"/>
                <a:gd name="T106" fmla="*/ 378 w 483"/>
                <a:gd name="T107" fmla="*/ 149 h 335"/>
                <a:gd name="T108" fmla="*/ 414 w 483"/>
                <a:gd name="T109" fmla="*/ 128 h 335"/>
                <a:gd name="T110" fmla="*/ 432 w 483"/>
                <a:gd name="T111" fmla="*/ 120 h 335"/>
                <a:gd name="T112" fmla="*/ 452 w 483"/>
                <a:gd name="T113" fmla="*/ 113 h 335"/>
                <a:gd name="T114" fmla="*/ 454 w 483"/>
                <a:gd name="T115" fmla="*/ 91 h 335"/>
                <a:gd name="T116" fmla="*/ 476 w 483"/>
                <a:gd name="T117" fmla="*/ 77 h 335"/>
                <a:gd name="T118" fmla="*/ 368 w 483"/>
                <a:gd name="T119" fmla="*/ 299 h 335"/>
                <a:gd name="T120" fmla="*/ 271 w 483"/>
                <a:gd name="T121" fmla="*/ 328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" h="335">
                  <a:moveTo>
                    <a:pt x="480" y="60"/>
                  </a:moveTo>
                  <a:cubicBezTo>
                    <a:pt x="480" y="56"/>
                    <a:pt x="475" y="57"/>
                    <a:pt x="474" y="58"/>
                  </a:cubicBezTo>
                  <a:cubicBezTo>
                    <a:pt x="472" y="59"/>
                    <a:pt x="467" y="58"/>
                    <a:pt x="466" y="61"/>
                  </a:cubicBezTo>
                  <a:cubicBezTo>
                    <a:pt x="464" y="64"/>
                    <a:pt x="462" y="62"/>
                    <a:pt x="459" y="63"/>
                  </a:cubicBezTo>
                  <a:cubicBezTo>
                    <a:pt x="455" y="63"/>
                    <a:pt x="451" y="62"/>
                    <a:pt x="451" y="60"/>
                  </a:cubicBezTo>
                  <a:cubicBezTo>
                    <a:pt x="451" y="57"/>
                    <a:pt x="449" y="55"/>
                    <a:pt x="449" y="53"/>
                  </a:cubicBezTo>
                  <a:cubicBezTo>
                    <a:pt x="449" y="50"/>
                    <a:pt x="446" y="51"/>
                    <a:pt x="443" y="49"/>
                  </a:cubicBezTo>
                  <a:cubicBezTo>
                    <a:pt x="441" y="47"/>
                    <a:pt x="436" y="45"/>
                    <a:pt x="435" y="45"/>
                  </a:cubicBezTo>
                  <a:cubicBezTo>
                    <a:pt x="434" y="46"/>
                    <a:pt x="432" y="43"/>
                    <a:pt x="427" y="42"/>
                  </a:cubicBezTo>
                  <a:cubicBezTo>
                    <a:pt x="423" y="42"/>
                    <a:pt x="424" y="40"/>
                    <a:pt x="424" y="38"/>
                  </a:cubicBezTo>
                  <a:cubicBezTo>
                    <a:pt x="425" y="36"/>
                    <a:pt x="421" y="31"/>
                    <a:pt x="420" y="28"/>
                  </a:cubicBezTo>
                  <a:cubicBezTo>
                    <a:pt x="420" y="25"/>
                    <a:pt x="417" y="25"/>
                    <a:pt x="416" y="19"/>
                  </a:cubicBezTo>
                  <a:cubicBezTo>
                    <a:pt x="414" y="13"/>
                    <a:pt x="411" y="14"/>
                    <a:pt x="412" y="11"/>
                  </a:cubicBezTo>
                  <a:cubicBezTo>
                    <a:pt x="412" y="8"/>
                    <a:pt x="408" y="7"/>
                    <a:pt x="407" y="5"/>
                  </a:cubicBezTo>
                  <a:cubicBezTo>
                    <a:pt x="405" y="4"/>
                    <a:pt x="400" y="4"/>
                    <a:pt x="397" y="3"/>
                  </a:cubicBezTo>
                  <a:cubicBezTo>
                    <a:pt x="393" y="1"/>
                    <a:pt x="391" y="2"/>
                    <a:pt x="388" y="1"/>
                  </a:cubicBezTo>
                  <a:cubicBezTo>
                    <a:pt x="384" y="0"/>
                    <a:pt x="377" y="2"/>
                    <a:pt x="376" y="2"/>
                  </a:cubicBezTo>
                  <a:cubicBezTo>
                    <a:pt x="375" y="2"/>
                    <a:pt x="369" y="1"/>
                    <a:pt x="366" y="5"/>
                  </a:cubicBezTo>
                  <a:cubicBezTo>
                    <a:pt x="362" y="10"/>
                    <a:pt x="365" y="10"/>
                    <a:pt x="366" y="10"/>
                  </a:cubicBezTo>
                  <a:cubicBezTo>
                    <a:pt x="368" y="10"/>
                    <a:pt x="369" y="14"/>
                    <a:pt x="369" y="15"/>
                  </a:cubicBezTo>
                  <a:cubicBezTo>
                    <a:pt x="369" y="17"/>
                    <a:pt x="366" y="19"/>
                    <a:pt x="365" y="19"/>
                  </a:cubicBezTo>
                  <a:cubicBezTo>
                    <a:pt x="364" y="20"/>
                    <a:pt x="361" y="25"/>
                    <a:pt x="360" y="27"/>
                  </a:cubicBezTo>
                  <a:cubicBezTo>
                    <a:pt x="360" y="29"/>
                    <a:pt x="356" y="34"/>
                    <a:pt x="356" y="35"/>
                  </a:cubicBezTo>
                  <a:cubicBezTo>
                    <a:pt x="357" y="37"/>
                    <a:pt x="354" y="39"/>
                    <a:pt x="353" y="39"/>
                  </a:cubicBezTo>
                  <a:cubicBezTo>
                    <a:pt x="351" y="39"/>
                    <a:pt x="347" y="42"/>
                    <a:pt x="345" y="43"/>
                  </a:cubicBezTo>
                  <a:cubicBezTo>
                    <a:pt x="344" y="43"/>
                    <a:pt x="338" y="42"/>
                    <a:pt x="337" y="41"/>
                  </a:cubicBezTo>
                  <a:cubicBezTo>
                    <a:pt x="337" y="40"/>
                    <a:pt x="336" y="40"/>
                    <a:pt x="336" y="39"/>
                  </a:cubicBezTo>
                  <a:cubicBezTo>
                    <a:pt x="329" y="52"/>
                    <a:pt x="329" y="52"/>
                    <a:pt x="329" y="52"/>
                  </a:cubicBezTo>
                  <a:cubicBezTo>
                    <a:pt x="329" y="56"/>
                    <a:pt x="329" y="56"/>
                    <a:pt x="329" y="56"/>
                  </a:cubicBezTo>
                  <a:cubicBezTo>
                    <a:pt x="329" y="56"/>
                    <a:pt x="324" y="58"/>
                    <a:pt x="328" y="61"/>
                  </a:cubicBezTo>
                  <a:cubicBezTo>
                    <a:pt x="331" y="64"/>
                    <a:pt x="331" y="61"/>
                    <a:pt x="336" y="61"/>
                  </a:cubicBezTo>
                  <a:cubicBezTo>
                    <a:pt x="341" y="61"/>
                    <a:pt x="343" y="65"/>
                    <a:pt x="344" y="62"/>
                  </a:cubicBezTo>
                  <a:cubicBezTo>
                    <a:pt x="345" y="60"/>
                    <a:pt x="349" y="58"/>
                    <a:pt x="351" y="61"/>
                  </a:cubicBezTo>
                  <a:cubicBezTo>
                    <a:pt x="354" y="64"/>
                    <a:pt x="362" y="69"/>
                    <a:pt x="362" y="72"/>
                  </a:cubicBezTo>
                  <a:cubicBezTo>
                    <a:pt x="361" y="75"/>
                    <a:pt x="357" y="74"/>
                    <a:pt x="353" y="73"/>
                  </a:cubicBezTo>
                  <a:cubicBezTo>
                    <a:pt x="350" y="72"/>
                    <a:pt x="346" y="75"/>
                    <a:pt x="343" y="75"/>
                  </a:cubicBezTo>
                  <a:cubicBezTo>
                    <a:pt x="340" y="75"/>
                    <a:pt x="336" y="76"/>
                    <a:pt x="333" y="79"/>
                  </a:cubicBezTo>
                  <a:cubicBezTo>
                    <a:pt x="330" y="82"/>
                    <a:pt x="331" y="85"/>
                    <a:pt x="326" y="86"/>
                  </a:cubicBezTo>
                  <a:cubicBezTo>
                    <a:pt x="321" y="87"/>
                    <a:pt x="319" y="86"/>
                    <a:pt x="314" y="90"/>
                  </a:cubicBezTo>
                  <a:cubicBezTo>
                    <a:pt x="309" y="93"/>
                    <a:pt x="303" y="92"/>
                    <a:pt x="301" y="91"/>
                  </a:cubicBezTo>
                  <a:cubicBezTo>
                    <a:pt x="299" y="90"/>
                    <a:pt x="295" y="89"/>
                    <a:pt x="293" y="93"/>
                  </a:cubicBezTo>
                  <a:cubicBezTo>
                    <a:pt x="291" y="96"/>
                    <a:pt x="296" y="98"/>
                    <a:pt x="295" y="102"/>
                  </a:cubicBezTo>
                  <a:cubicBezTo>
                    <a:pt x="295" y="106"/>
                    <a:pt x="290" y="105"/>
                    <a:pt x="286" y="110"/>
                  </a:cubicBezTo>
                  <a:cubicBezTo>
                    <a:pt x="281" y="115"/>
                    <a:pt x="275" y="117"/>
                    <a:pt x="271" y="116"/>
                  </a:cubicBezTo>
                  <a:cubicBezTo>
                    <a:pt x="267" y="116"/>
                    <a:pt x="260" y="113"/>
                    <a:pt x="253" y="117"/>
                  </a:cubicBezTo>
                  <a:cubicBezTo>
                    <a:pt x="246" y="120"/>
                    <a:pt x="242" y="124"/>
                    <a:pt x="239" y="124"/>
                  </a:cubicBezTo>
                  <a:cubicBezTo>
                    <a:pt x="236" y="123"/>
                    <a:pt x="236" y="120"/>
                    <a:pt x="233" y="121"/>
                  </a:cubicBezTo>
                  <a:cubicBezTo>
                    <a:pt x="229" y="121"/>
                    <a:pt x="227" y="120"/>
                    <a:pt x="224" y="119"/>
                  </a:cubicBezTo>
                  <a:cubicBezTo>
                    <a:pt x="222" y="117"/>
                    <a:pt x="220" y="120"/>
                    <a:pt x="216" y="117"/>
                  </a:cubicBezTo>
                  <a:cubicBezTo>
                    <a:pt x="212" y="113"/>
                    <a:pt x="204" y="114"/>
                    <a:pt x="201" y="113"/>
                  </a:cubicBezTo>
                  <a:cubicBezTo>
                    <a:pt x="198" y="113"/>
                    <a:pt x="186" y="113"/>
                    <a:pt x="182" y="113"/>
                  </a:cubicBezTo>
                  <a:cubicBezTo>
                    <a:pt x="178" y="112"/>
                    <a:pt x="172" y="114"/>
                    <a:pt x="172" y="112"/>
                  </a:cubicBezTo>
                  <a:cubicBezTo>
                    <a:pt x="171" y="110"/>
                    <a:pt x="168" y="108"/>
                    <a:pt x="167" y="104"/>
                  </a:cubicBezTo>
                  <a:cubicBezTo>
                    <a:pt x="166" y="99"/>
                    <a:pt x="163" y="97"/>
                    <a:pt x="161" y="97"/>
                  </a:cubicBezTo>
                  <a:cubicBezTo>
                    <a:pt x="158" y="96"/>
                    <a:pt x="158" y="94"/>
                    <a:pt x="156" y="93"/>
                  </a:cubicBezTo>
                  <a:cubicBezTo>
                    <a:pt x="154" y="93"/>
                    <a:pt x="153" y="90"/>
                    <a:pt x="150" y="90"/>
                  </a:cubicBezTo>
                  <a:cubicBezTo>
                    <a:pt x="146" y="90"/>
                    <a:pt x="133" y="88"/>
                    <a:pt x="131" y="85"/>
                  </a:cubicBezTo>
                  <a:cubicBezTo>
                    <a:pt x="130" y="82"/>
                    <a:pt x="133" y="82"/>
                    <a:pt x="133" y="79"/>
                  </a:cubicBezTo>
                  <a:cubicBezTo>
                    <a:pt x="133" y="76"/>
                    <a:pt x="135" y="72"/>
                    <a:pt x="134" y="71"/>
                  </a:cubicBezTo>
                  <a:cubicBezTo>
                    <a:pt x="132" y="69"/>
                    <a:pt x="130" y="67"/>
                    <a:pt x="129" y="64"/>
                  </a:cubicBezTo>
                  <a:cubicBezTo>
                    <a:pt x="129" y="62"/>
                    <a:pt x="125" y="59"/>
                    <a:pt x="123" y="59"/>
                  </a:cubicBezTo>
                  <a:cubicBezTo>
                    <a:pt x="120" y="59"/>
                    <a:pt x="118" y="57"/>
                    <a:pt x="115" y="55"/>
                  </a:cubicBezTo>
                  <a:cubicBezTo>
                    <a:pt x="113" y="53"/>
                    <a:pt x="111" y="53"/>
                    <a:pt x="110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6" y="46"/>
                    <a:pt x="105" y="46"/>
                    <a:pt x="104" y="45"/>
                  </a:cubicBezTo>
                  <a:cubicBezTo>
                    <a:pt x="103" y="47"/>
                    <a:pt x="101" y="48"/>
                    <a:pt x="101" y="50"/>
                  </a:cubicBezTo>
                  <a:cubicBezTo>
                    <a:pt x="101" y="52"/>
                    <a:pt x="100" y="54"/>
                    <a:pt x="98" y="54"/>
                  </a:cubicBezTo>
                  <a:cubicBezTo>
                    <a:pt x="95" y="54"/>
                    <a:pt x="93" y="56"/>
                    <a:pt x="93" y="60"/>
                  </a:cubicBezTo>
                  <a:cubicBezTo>
                    <a:pt x="92" y="65"/>
                    <a:pt x="95" y="65"/>
                    <a:pt x="94" y="67"/>
                  </a:cubicBezTo>
                  <a:cubicBezTo>
                    <a:pt x="93" y="69"/>
                    <a:pt x="88" y="71"/>
                    <a:pt x="86" y="70"/>
                  </a:cubicBezTo>
                  <a:cubicBezTo>
                    <a:pt x="85" y="69"/>
                    <a:pt x="81" y="69"/>
                    <a:pt x="79" y="69"/>
                  </a:cubicBezTo>
                  <a:cubicBezTo>
                    <a:pt x="76" y="69"/>
                    <a:pt x="74" y="65"/>
                    <a:pt x="73" y="69"/>
                  </a:cubicBezTo>
                  <a:cubicBezTo>
                    <a:pt x="73" y="73"/>
                    <a:pt x="67" y="83"/>
                    <a:pt x="68" y="85"/>
                  </a:cubicBezTo>
                  <a:cubicBezTo>
                    <a:pt x="70" y="86"/>
                    <a:pt x="71" y="88"/>
                    <a:pt x="68" y="88"/>
                  </a:cubicBezTo>
                  <a:cubicBezTo>
                    <a:pt x="66" y="88"/>
                    <a:pt x="64" y="88"/>
                    <a:pt x="63" y="87"/>
                  </a:cubicBezTo>
                  <a:cubicBezTo>
                    <a:pt x="61" y="86"/>
                    <a:pt x="58" y="88"/>
                    <a:pt x="55" y="88"/>
                  </a:cubicBezTo>
                  <a:cubicBezTo>
                    <a:pt x="54" y="88"/>
                    <a:pt x="49" y="91"/>
                    <a:pt x="50" y="91"/>
                  </a:cubicBezTo>
                  <a:cubicBezTo>
                    <a:pt x="52" y="92"/>
                    <a:pt x="52" y="97"/>
                    <a:pt x="52" y="98"/>
                  </a:cubicBezTo>
                  <a:cubicBezTo>
                    <a:pt x="52" y="100"/>
                    <a:pt x="56" y="106"/>
                    <a:pt x="55" y="107"/>
                  </a:cubicBezTo>
                  <a:cubicBezTo>
                    <a:pt x="55" y="109"/>
                    <a:pt x="51" y="111"/>
                    <a:pt x="51" y="113"/>
                  </a:cubicBezTo>
                  <a:cubicBezTo>
                    <a:pt x="51" y="116"/>
                    <a:pt x="52" y="118"/>
                    <a:pt x="51" y="118"/>
                  </a:cubicBezTo>
                  <a:cubicBezTo>
                    <a:pt x="49" y="119"/>
                    <a:pt x="45" y="121"/>
                    <a:pt x="43" y="122"/>
                  </a:cubicBezTo>
                  <a:cubicBezTo>
                    <a:pt x="42" y="123"/>
                    <a:pt x="38" y="123"/>
                    <a:pt x="37" y="126"/>
                  </a:cubicBezTo>
                  <a:cubicBezTo>
                    <a:pt x="36" y="128"/>
                    <a:pt x="35" y="130"/>
                    <a:pt x="31" y="129"/>
                  </a:cubicBezTo>
                  <a:cubicBezTo>
                    <a:pt x="28" y="129"/>
                    <a:pt x="26" y="128"/>
                    <a:pt x="24" y="131"/>
                  </a:cubicBezTo>
                  <a:cubicBezTo>
                    <a:pt x="21" y="134"/>
                    <a:pt x="20" y="133"/>
                    <a:pt x="19" y="134"/>
                  </a:cubicBezTo>
                  <a:cubicBezTo>
                    <a:pt x="17" y="136"/>
                    <a:pt x="15" y="133"/>
                    <a:pt x="14" y="133"/>
                  </a:cubicBezTo>
                  <a:cubicBezTo>
                    <a:pt x="12" y="132"/>
                    <a:pt x="10" y="134"/>
                    <a:pt x="9" y="134"/>
                  </a:cubicBezTo>
                  <a:cubicBezTo>
                    <a:pt x="7" y="134"/>
                    <a:pt x="6" y="137"/>
                    <a:pt x="4" y="137"/>
                  </a:cubicBezTo>
                  <a:cubicBezTo>
                    <a:pt x="3" y="138"/>
                    <a:pt x="1" y="137"/>
                    <a:pt x="1" y="139"/>
                  </a:cubicBezTo>
                  <a:cubicBezTo>
                    <a:pt x="1" y="141"/>
                    <a:pt x="1" y="142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50"/>
                    <a:pt x="1" y="150"/>
                    <a:pt x="1" y="150"/>
                  </a:cubicBezTo>
                  <a:cubicBezTo>
                    <a:pt x="1" y="150"/>
                    <a:pt x="8" y="153"/>
                    <a:pt x="9" y="155"/>
                  </a:cubicBezTo>
                  <a:cubicBezTo>
                    <a:pt x="9" y="158"/>
                    <a:pt x="10" y="166"/>
                    <a:pt x="10" y="166"/>
                  </a:cubicBezTo>
                  <a:cubicBezTo>
                    <a:pt x="10" y="166"/>
                    <a:pt x="10" y="166"/>
                    <a:pt x="10" y="166"/>
                  </a:cubicBezTo>
                  <a:cubicBezTo>
                    <a:pt x="13" y="169"/>
                    <a:pt x="17" y="171"/>
                    <a:pt x="17" y="172"/>
                  </a:cubicBezTo>
                  <a:cubicBezTo>
                    <a:pt x="17" y="173"/>
                    <a:pt x="18" y="177"/>
                    <a:pt x="22" y="178"/>
                  </a:cubicBezTo>
                  <a:cubicBezTo>
                    <a:pt x="24" y="179"/>
                    <a:pt x="26" y="181"/>
                    <a:pt x="28" y="182"/>
                  </a:cubicBezTo>
                  <a:cubicBezTo>
                    <a:pt x="28" y="181"/>
                    <a:pt x="28" y="181"/>
                    <a:pt x="28" y="181"/>
                  </a:cubicBezTo>
                  <a:cubicBezTo>
                    <a:pt x="31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3" y="182"/>
                  </a:cubicBezTo>
                  <a:cubicBezTo>
                    <a:pt x="34" y="180"/>
                    <a:pt x="39" y="177"/>
                    <a:pt x="42" y="177"/>
                  </a:cubicBezTo>
                  <a:cubicBezTo>
                    <a:pt x="45" y="177"/>
                    <a:pt x="52" y="183"/>
                    <a:pt x="52" y="185"/>
                  </a:cubicBezTo>
                  <a:cubicBezTo>
                    <a:pt x="51" y="187"/>
                    <a:pt x="46" y="194"/>
                    <a:pt x="43" y="194"/>
                  </a:cubicBezTo>
                  <a:cubicBezTo>
                    <a:pt x="43" y="194"/>
                    <a:pt x="41" y="194"/>
                    <a:pt x="40" y="195"/>
                  </a:cubicBezTo>
                  <a:cubicBezTo>
                    <a:pt x="40" y="196"/>
                    <a:pt x="40" y="197"/>
                    <a:pt x="40" y="197"/>
                  </a:cubicBezTo>
                  <a:cubicBezTo>
                    <a:pt x="40" y="199"/>
                    <a:pt x="42" y="202"/>
                    <a:pt x="44" y="204"/>
                  </a:cubicBezTo>
                  <a:cubicBezTo>
                    <a:pt x="46" y="207"/>
                    <a:pt x="41" y="209"/>
                    <a:pt x="39" y="207"/>
                  </a:cubicBezTo>
                  <a:cubicBezTo>
                    <a:pt x="37" y="205"/>
                    <a:pt x="36" y="209"/>
                    <a:pt x="37" y="211"/>
                  </a:cubicBezTo>
                  <a:cubicBezTo>
                    <a:pt x="39" y="212"/>
                    <a:pt x="38" y="217"/>
                    <a:pt x="40" y="217"/>
                  </a:cubicBezTo>
                  <a:cubicBezTo>
                    <a:pt x="42" y="217"/>
                    <a:pt x="44" y="222"/>
                    <a:pt x="47" y="222"/>
                  </a:cubicBezTo>
                  <a:cubicBezTo>
                    <a:pt x="49" y="222"/>
                    <a:pt x="52" y="226"/>
                    <a:pt x="52" y="226"/>
                  </a:cubicBezTo>
                  <a:cubicBezTo>
                    <a:pt x="52" y="226"/>
                    <a:pt x="55" y="228"/>
                    <a:pt x="55" y="229"/>
                  </a:cubicBezTo>
                  <a:cubicBezTo>
                    <a:pt x="55" y="230"/>
                    <a:pt x="55" y="230"/>
                    <a:pt x="55" y="230"/>
                  </a:cubicBezTo>
                  <a:cubicBezTo>
                    <a:pt x="58" y="230"/>
                    <a:pt x="60" y="230"/>
                    <a:pt x="60" y="228"/>
                  </a:cubicBezTo>
                  <a:cubicBezTo>
                    <a:pt x="60" y="227"/>
                    <a:pt x="64" y="227"/>
                    <a:pt x="66" y="230"/>
                  </a:cubicBezTo>
                  <a:cubicBezTo>
                    <a:pt x="69" y="232"/>
                    <a:pt x="79" y="239"/>
                    <a:pt x="83" y="242"/>
                  </a:cubicBezTo>
                  <a:cubicBezTo>
                    <a:pt x="86" y="245"/>
                    <a:pt x="95" y="248"/>
                    <a:pt x="98" y="248"/>
                  </a:cubicBezTo>
                  <a:cubicBezTo>
                    <a:pt x="101" y="248"/>
                    <a:pt x="104" y="250"/>
                    <a:pt x="109" y="250"/>
                  </a:cubicBezTo>
                  <a:cubicBezTo>
                    <a:pt x="109" y="250"/>
                    <a:pt x="110" y="250"/>
                    <a:pt x="111" y="250"/>
                  </a:cubicBezTo>
                  <a:cubicBezTo>
                    <a:pt x="111" y="249"/>
                    <a:pt x="112" y="249"/>
                    <a:pt x="113" y="248"/>
                  </a:cubicBezTo>
                  <a:cubicBezTo>
                    <a:pt x="115" y="246"/>
                    <a:pt x="116" y="249"/>
                    <a:pt x="116" y="252"/>
                  </a:cubicBezTo>
                  <a:cubicBezTo>
                    <a:pt x="115" y="253"/>
                    <a:pt x="116" y="255"/>
                    <a:pt x="116" y="256"/>
                  </a:cubicBezTo>
                  <a:cubicBezTo>
                    <a:pt x="117" y="255"/>
                    <a:pt x="118" y="253"/>
                    <a:pt x="118" y="252"/>
                  </a:cubicBezTo>
                  <a:cubicBezTo>
                    <a:pt x="120" y="248"/>
                    <a:pt x="122" y="248"/>
                    <a:pt x="124" y="247"/>
                  </a:cubicBezTo>
                  <a:cubicBezTo>
                    <a:pt x="125" y="246"/>
                    <a:pt x="127" y="246"/>
                    <a:pt x="130" y="248"/>
                  </a:cubicBezTo>
                  <a:cubicBezTo>
                    <a:pt x="134" y="250"/>
                    <a:pt x="135" y="246"/>
                    <a:pt x="140" y="251"/>
                  </a:cubicBezTo>
                  <a:cubicBezTo>
                    <a:pt x="141" y="250"/>
                    <a:pt x="142" y="250"/>
                    <a:pt x="142" y="250"/>
                  </a:cubicBezTo>
                  <a:cubicBezTo>
                    <a:pt x="143" y="250"/>
                    <a:pt x="145" y="248"/>
                    <a:pt x="146" y="246"/>
                  </a:cubicBezTo>
                  <a:cubicBezTo>
                    <a:pt x="148" y="245"/>
                    <a:pt x="148" y="243"/>
                    <a:pt x="149" y="243"/>
                  </a:cubicBezTo>
                  <a:cubicBezTo>
                    <a:pt x="151" y="243"/>
                    <a:pt x="152" y="241"/>
                    <a:pt x="156" y="239"/>
                  </a:cubicBezTo>
                  <a:cubicBezTo>
                    <a:pt x="161" y="236"/>
                    <a:pt x="164" y="240"/>
                    <a:pt x="166" y="238"/>
                  </a:cubicBezTo>
                  <a:cubicBezTo>
                    <a:pt x="168" y="237"/>
                    <a:pt x="170" y="236"/>
                    <a:pt x="170" y="238"/>
                  </a:cubicBezTo>
                  <a:cubicBezTo>
                    <a:pt x="170" y="239"/>
                    <a:pt x="173" y="241"/>
                    <a:pt x="173" y="243"/>
                  </a:cubicBezTo>
                  <a:cubicBezTo>
                    <a:pt x="174" y="245"/>
                    <a:pt x="177" y="246"/>
                    <a:pt x="178" y="246"/>
                  </a:cubicBezTo>
                  <a:cubicBezTo>
                    <a:pt x="178" y="245"/>
                    <a:pt x="179" y="245"/>
                    <a:pt x="179" y="245"/>
                  </a:cubicBezTo>
                  <a:cubicBezTo>
                    <a:pt x="181" y="243"/>
                    <a:pt x="185" y="245"/>
                    <a:pt x="185" y="247"/>
                  </a:cubicBezTo>
                  <a:cubicBezTo>
                    <a:pt x="185" y="249"/>
                    <a:pt x="185" y="252"/>
                    <a:pt x="186" y="252"/>
                  </a:cubicBezTo>
                  <a:cubicBezTo>
                    <a:pt x="188" y="252"/>
                    <a:pt x="190" y="252"/>
                    <a:pt x="190" y="256"/>
                  </a:cubicBezTo>
                  <a:cubicBezTo>
                    <a:pt x="190" y="259"/>
                    <a:pt x="191" y="264"/>
                    <a:pt x="188" y="267"/>
                  </a:cubicBezTo>
                  <a:cubicBezTo>
                    <a:pt x="184" y="271"/>
                    <a:pt x="180" y="277"/>
                    <a:pt x="181" y="279"/>
                  </a:cubicBezTo>
                  <a:cubicBezTo>
                    <a:pt x="182" y="280"/>
                    <a:pt x="180" y="284"/>
                    <a:pt x="182" y="282"/>
                  </a:cubicBezTo>
                  <a:cubicBezTo>
                    <a:pt x="185" y="281"/>
                    <a:pt x="191" y="282"/>
                    <a:pt x="190" y="284"/>
                  </a:cubicBezTo>
                  <a:cubicBezTo>
                    <a:pt x="189" y="285"/>
                    <a:pt x="190" y="290"/>
                    <a:pt x="192" y="290"/>
                  </a:cubicBezTo>
                  <a:cubicBezTo>
                    <a:pt x="195" y="291"/>
                    <a:pt x="196" y="292"/>
                    <a:pt x="195" y="294"/>
                  </a:cubicBezTo>
                  <a:cubicBezTo>
                    <a:pt x="195" y="296"/>
                    <a:pt x="193" y="299"/>
                    <a:pt x="195" y="299"/>
                  </a:cubicBezTo>
                  <a:cubicBezTo>
                    <a:pt x="197" y="299"/>
                    <a:pt x="200" y="299"/>
                    <a:pt x="200" y="302"/>
                  </a:cubicBezTo>
                  <a:cubicBezTo>
                    <a:pt x="199" y="304"/>
                    <a:pt x="201" y="306"/>
                    <a:pt x="205" y="304"/>
                  </a:cubicBezTo>
                  <a:cubicBezTo>
                    <a:pt x="207" y="303"/>
                    <a:pt x="208" y="303"/>
                    <a:pt x="208" y="303"/>
                  </a:cubicBezTo>
                  <a:cubicBezTo>
                    <a:pt x="210" y="303"/>
                    <a:pt x="210" y="307"/>
                    <a:pt x="212" y="307"/>
                  </a:cubicBezTo>
                  <a:cubicBezTo>
                    <a:pt x="215" y="308"/>
                    <a:pt x="214" y="302"/>
                    <a:pt x="213" y="301"/>
                  </a:cubicBezTo>
                  <a:cubicBezTo>
                    <a:pt x="212" y="300"/>
                    <a:pt x="213" y="296"/>
                    <a:pt x="214" y="297"/>
                  </a:cubicBezTo>
                  <a:cubicBezTo>
                    <a:pt x="215" y="298"/>
                    <a:pt x="218" y="297"/>
                    <a:pt x="219" y="295"/>
                  </a:cubicBezTo>
                  <a:cubicBezTo>
                    <a:pt x="221" y="293"/>
                    <a:pt x="224" y="296"/>
                    <a:pt x="225" y="294"/>
                  </a:cubicBezTo>
                  <a:cubicBezTo>
                    <a:pt x="227" y="292"/>
                    <a:pt x="229" y="296"/>
                    <a:pt x="232" y="294"/>
                  </a:cubicBezTo>
                  <a:cubicBezTo>
                    <a:pt x="235" y="293"/>
                    <a:pt x="236" y="296"/>
                    <a:pt x="238" y="293"/>
                  </a:cubicBezTo>
                  <a:cubicBezTo>
                    <a:pt x="239" y="291"/>
                    <a:pt x="243" y="288"/>
                    <a:pt x="244" y="289"/>
                  </a:cubicBezTo>
                  <a:cubicBezTo>
                    <a:pt x="245" y="290"/>
                    <a:pt x="246" y="292"/>
                    <a:pt x="251" y="293"/>
                  </a:cubicBezTo>
                  <a:cubicBezTo>
                    <a:pt x="256" y="293"/>
                    <a:pt x="253" y="296"/>
                    <a:pt x="253" y="297"/>
                  </a:cubicBezTo>
                  <a:cubicBezTo>
                    <a:pt x="253" y="299"/>
                    <a:pt x="259" y="303"/>
                    <a:pt x="261" y="303"/>
                  </a:cubicBezTo>
                  <a:cubicBezTo>
                    <a:pt x="261" y="304"/>
                    <a:pt x="262" y="304"/>
                    <a:pt x="263" y="305"/>
                  </a:cubicBezTo>
                  <a:cubicBezTo>
                    <a:pt x="264" y="304"/>
                    <a:pt x="267" y="305"/>
                    <a:pt x="267" y="303"/>
                  </a:cubicBezTo>
                  <a:cubicBezTo>
                    <a:pt x="268" y="301"/>
                    <a:pt x="271" y="302"/>
                    <a:pt x="272" y="304"/>
                  </a:cubicBezTo>
                  <a:cubicBezTo>
                    <a:pt x="273" y="305"/>
                    <a:pt x="274" y="306"/>
                    <a:pt x="276" y="304"/>
                  </a:cubicBezTo>
                  <a:cubicBezTo>
                    <a:pt x="279" y="302"/>
                    <a:pt x="280" y="306"/>
                    <a:pt x="279" y="307"/>
                  </a:cubicBezTo>
                  <a:cubicBezTo>
                    <a:pt x="277" y="308"/>
                    <a:pt x="278" y="312"/>
                    <a:pt x="280" y="314"/>
                  </a:cubicBezTo>
                  <a:cubicBezTo>
                    <a:pt x="283" y="316"/>
                    <a:pt x="283" y="313"/>
                    <a:pt x="283" y="311"/>
                  </a:cubicBezTo>
                  <a:cubicBezTo>
                    <a:pt x="282" y="308"/>
                    <a:pt x="286" y="306"/>
                    <a:pt x="294" y="304"/>
                  </a:cubicBezTo>
                  <a:cubicBezTo>
                    <a:pt x="301" y="301"/>
                    <a:pt x="309" y="296"/>
                    <a:pt x="310" y="295"/>
                  </a:cubicBezTo>
                  <a:cubicBezTo>
                    <a:pt x="310" y="293"/>
                    <a:pt x="315" y="297"/>
                    <a:pt x="317" y="295"/>
                  </a:cubicBezTo>
                  <a:cubicBezTo>
                    <a:pt x="320" y="293"/>
                    <a:pt x="329" y="293"/>
                    <a:pt x="331" y="293"/>
                  </a:cubicBezTo>
                  <a:cubicBezTo>
                    <a:pt x="334" y="293"/>
                    <a:pt x="334" y="290"/>
                    <a:pt x="336" y="288"/>
                  </a:cubicBezTo>
                  <a:cubicBezTo>
                    <a:pt x="339" y="286"/>
                    <a:pt x="338" y="285"/>
                    <a:pt x="341" y="285"/>
                  </a:cubicBezTo>
                  <a:cubicBezTo>
                    <a:pt x="344" y="284"/>
                    <a:pt x="345" y="281"/>
                    <a:pt x="345" y="280"/>
                  </a:cubicBezTo>
                  <a:cubicBezTo>
                    <a:pt x="345" y="278"/>
                    <a:pt x="351" y="278"/>
                    <a:pt x="351" y="276"/>
                  </a:cubicBezTo>
                  <a:cubicBezTo>
                    <a:pt x="351" y="275"/>
                    <a:pt x="355" y="274"/>
                    <a:pt x="355" y="272"/>
                  </a:cubicBezTo>
                  <a:cubicBezTo>
                    <a:pt x="355" y="271"/>
                    <a:pt x="357" y="271"/>
                    <a:pt x="358" y="269"/>
                  </a:cubicBezTo>
                  <a:cubicBezTo>
                    <a:pt x="359" y="268"/>
                    <a:pt x="358" y="264"/>
                    <a:pt x="359" y="263"/>
                  </a:cubicBezTo>
                  <a:cubicBezTo>
                    <a:pt x="361" y="263"/>
                    <a:pt x="359" y="260"/>
                    <a:pt x="358" y="259"/>
                  </a:cubicBezTo>
                  <a:cubicBezTo>
                    <a:pt x="358" y="258"/>
                    <a:pt x="362" y="258"/>
                    <a:pt x="364" y="257"/>
                  </a:cubicBezTo>
                  <a:cubicBezTo>
                    <a:pt x="366" y="255"/>
                    <a:pt x="367" y="253"/>
                    <a:pt x="368" y="251"/>
                  </a:cubicBezTo>
                  <a:cubicBezTo>
                    <a:pt x="368" y="249"/>
                    <a:pt x="371" y="247"/>
                    <a:pt x="373" y="246"/>
                  </a:cubicBezTo>
                  <a:cubicBezTo>
                    <a:pt x="374" y="246"/>
                    <a:pt x="375" y="242"/>
                    <a:pt x="375" y="240"/>
                  </a:cubicBezTo>
                  <a:cubicBezTo>
                    <a:pt x="374" y="237"/>
                    <a:pt x="377" y="238"/>
                    <a:pt x="376" y="237"/>
                  </a:cubicBezTo>
                  <a:cubicBezTo>
                    <a:pt x="374" y="236"/>
                    <a:pt x="376" y="233"/>
                    <a:pt x="379" y="232"/>
                  </a:cubicBezTo>
                  <a:cubicBezTo>
                    <a:pt x="382" y="231"/>
                    <a:pt x="378" y="230"/>
                    <a:pt x="376" y="231"/>
                  </a:cubicBezTo>
                  <a:cubicBezTo>
                    <a:pt x="374" y="232"/>
                    <a:pt x="373" y="227"/>
                    <a:pt x="371" y="229"/>
                  </a:cubicBezTo>
                  <a:cubicBezTo>
                    <a:pt x="370" y="231"/>
                    <a:pt x="366" y="228"/>
                    <a:pt x="369" y="227"/>
                  </a:cubicBezTo>
                  <a:cubicBezTo>
                    <a:pt x="371" y="227"/>
                    <a:pt x="375" y="224"/>
                    <a:pt x="377" y="223"/>
                  </a:cubicBezTo>
                  <a:cubicBezTo>
                    <a:pt x="379" y="223"/>
                    <a:pt x="374" y="219"/>
                    <a:pt x="372" y="219"/>
                  </a:cubicBezTo>
                  <a:cubicBezTo>
                    <a:pt x="370" y="219"/>
                    <a:pt x="367" y="214"/>
                    <a:pt x="365" y="214"/>
                  </a:cubicBezTo>
                  <a:cubicBezTo>
                    <a:pt x="363" y="214"/>
                    <a:pt x="367" y="212"/>
                    <a:pt x="369" y="213"/>
                  </a:cubicBezTo>
                  <a:cubicBezTo>
                    <a:pt x="372" y="215"/>
                    <a:pt x="375" y="216"/>
                    <a:pt x="377" y="215"/>
                  </a:cubicBezTo>
                  <a:cubicBezTo>
                    <a:pt x="378" y="214"/>
                    <a:pt x="372" y="209"/>
                    <a:pt x="370" y="207"/>
                  </a:cubicBezTo>
                  <a:cubicBezTo>
                    <a:pt x="368" y="206"/>
                    <a:pt x="370" y="203"/>
                    <a:pt x="368" y="202"/>
                  </a:cubicBezTo>
                  <a:cubicBezTo>
                    <a:pt x="367" y="201"/>
                    <a:pt x="364" y="195"/>
                    <a:pt x="363" y="193"/>
                  </a:cubicBezTo>
                  <a:cubicBezTo>
                    <a:pt x="362" y="190"/>
                    <a:pt x="357" y="189"/>
                    <a:pt x="356" y="188"/>
                  </a:cubicBezTo>
                  <a:cubicBezTo>
                    <a:pt x="355" y="186"/>
                    <a:pt x="356" y="182"/>
                    <a:pt x="360" y="180"/>
                  </a:cubicBezTo>
                  <a:cubicBezTo>
                    <a:pt x="364" y="179"/>
                    <a:pt x="362" y="176"/>
                    <a:pt x="364" y="176"/>
                  </a:cubicBezTo>
                  <a:cubicBezTo>
                    <a:pt x="365" y="176"/>
                    <a:pt x="367" y="176"/>
                    <a:pt x="368" y="173"/>
                  </a:cubicBezTo>
                  <a:cubicBezTo>
                    <a:pt x="369" y="170"/>
                    <a:pt x="372" y="172"/>
                    <a:pt x="373" y="170"/>
                  </a:cubicBezTo>
                  <a:cubicBezTo>
                    <a:pt x="374" y="169"/>
                    <a:pt x="380" y="169"/>
                    <a:pt x="382" y="168"/>
                  </a:cubicBezTo>
                  <a:cubicBezTo>
                    <a:pt x="384" y="166"/>
                    <a:pt x="380" y="162"/>
                    <a:pt x="378" y="162"/>
                  </a:cubicBezTo>
                  <a:cubicBezTo>
                    <a:pt x="375" y="163"/>
                    <a:pt x="372" y="162"/>
                    <a:pt x="370" y="159"/>
                  </a:cubicBezTo>
                  <a:cubicBezTo>
                    <a:pt x="368" y="156"/>
                    <a:pt x="363" y="164"/>
                    <a:pt x="359" y="166"/>
                  </a:cubicBezTo>
                  <a:cubicBezTo>
                    <a:pt x="355" y="168"/>
                    <a:pt x="353" y="163"/>
                    <a:pt x="354" y="160"/>
                  </a:cubicBezTo>
                  <a:cubicBezTo>
                    <a:pt x="355" y="157"/>
                    <a:pt x="351" y="157"/>
                    <a:pt x="346" y="157"/>
                  </a:cubicBezTo>
                  <a:cubicBezTo>
                    <a:pt x="340" y="157"/>
                    <a:pt x="342" y="147"/>
                    <a:pt x="346" y="147"/>
                  </a:cubicBezTo>
                  <a:cubicBezTo>
                    <a:pt x="349" y="147"/>
                    <a:pt x="354" y="150"/>
                    <a:pt x="356" y="144"/>
                  </a:cubicBezTo>
                  <a:cubicBezTo>
                    <a:pt x="358" y="138"/>
                    <a:pt x="360" y="143"/>
                    <a:pt x="365" y="137"/>
                  </a:cubicBezTo>
                  <a:cubicBezTo>
                    <a:pt x="369" y="132"/>
                    <a:pt x="375" y="129"/>
                    <a:pt x="379" y="132"/>
                  </a:cubicBezTo>
                  <a:cubicBezTo>
                    <a:pt x="383" y="135"/>
                    <a:pt x="374" y="140"/>
                    <a:pt x="373" y="143"/>
                  </a:cubicBezTo>
                  <a:cubicBezTo>
                    <a:pt x="372" y="146"/>
                    <a:pt x="374" y="147"/>
                    <a:pt x="372" y="149"/>
                  </a:cubicBezTo>
                  <a:cubicBezTo>
                    <a:pt x="370" y="152"/>
                    <a:pt x="373" y="152"/>
                    <a:pt x="378" y="149"/>
                  </a:cubicBezTo>
                  <a:cubicBezTo>
                    <a:pt x="382" y="146"/>
                    <a:pt x="388" y="143"/>
                    <a:pt x="392" y="141"/>
                  </a:cubicBezTo>
                  <a:cubicBezTo>
                    <a:pt x="394" y="140"/>
                    <a:pt x="395" y="140"/>
                    <a:pt x="396" y="140"/>
                  </a:cubicBezTo>
                  <a:cubicBezTo>
                    <a:pt x="397" y="139"/>
                    <a:pt x="398" y="137"/>
                    <a:pt x="399" y="137"/>
                  </a:cubicBezTo>
                  <a:cubicBezTo>
                    <a:pt x="402" y="135"/>
                    <a:pt x="412" y="131"/>
                    <a:pt x="414" y="128"/>
                  </a:cubicBezTo>
                  <a:cubicBezTo>
                    <a:pt x="415" y="126"/>
                    <a:pt x="417" y="123"/>
                    <a:pt x="419" y="123"/>
                  </a:cubicBezTo>
                  <a:cubicBezTo>
                    <a:pt x="421" y="123"/>
                    <a:pt x="421" y="125"/>
                    <a:pt x="424" y="125"/>
                  </a:cubicBezTo>
                  <a:cubicBezTo>
                    <a:pt x="427" y="125"/>
                    <a:pt x="431" y="126"/>
                    <a:pt x="429" y="123"/>
                  </a:cubicBezTo>
                  <a:cubicBezTo>
                    <a:pt x="428" y="121"/>
                    <a:pt x="429" y="121"/>
                    <a:pt x="432" y="120"/>
                  </a:cubicBezTo>
                  <a:cubicBezTo>
                    <a:pt x="436" y="120"/>
                    <a:pt x="435" y="116"/>
                    <a:pt x="438" y="116"/>
                  </a:cubicBezTo>
                  <a:cubicBezTo>
                    <a:pt x="441" y="116"/>
                    <a:pt x="440" y="110"/>
                    <a:pt x="443" y="110"/>
                  </a:cubicBezTo>
                  <a:cubicBezTo>
                    <a:pt x="445" y="110"/>
                    <a:pt x="446" y="113"/>
                    <a:pt x="449" y="112"/>
                  </a:cubicBezTo>
                  <a:cubicBezTo>
                    <a:pt x="450" y="112"/>
                    <a:pt x="451" y="112"/>
                    <a:pt x="452" y="113"/>
                  </a:cubicBezTo>
                  <a:cubicBezTo>
                    <a:pt x="452" y="112"/>
                    <a:pt x="453" y="112"/>
                    <a:pt x="453" y="111"/>
                  </a:cubicBezTo>
                  <a:cubicBezTo>
                    <a:pt x="453" y="108"/>
                    <a:pt x="454" y="105"/>
                    <a:pt x="453" y="104"/>
                  </a:cubicBezTo>
                  <a:cubicBezTo>
                    <a:pt x="452" y="101"/>
                    <a:pt x="453" y="99"/>
                    <a:pt x="452" y="97"/>
                  </a:cubicBezTo>
                  <a:cubicBezTo>
                    <a:pt x="452" y="95"/>
                    <a:pt x="452" y="91"/>
                    <a:pt x="454" y="91"/>
                  </a:cubicBezTo>
                  <a:cubicBezTo>
                    <a:pt x="456" y="91"/>
                    <a:pt x="458" y="86"/>
                    <a:pt x="460" y="88"/>
                  </a:cubicBezTo>
                  <a:cubicBezTo>
                    <a:pt x="463" y="90"/>
                    <a:pt x="467" y="90"/>
                    <a:pt x="467" y="88"/>
                  </a:cubicBezTo>
                  <a:cubicBezTo>
                    <a:pt x="467" y="86"/>
                    <a:pt x="471" y="86"/>
                    <a:pt x="471" y="83"/>
                  </a:cubicBezTo>
                  <a:cubicBezTo>
                    <a:pt x="472" y="80"/>
                    <a:pt x="475" y="79"/>
                    <a:pt x="476" y="77"/>
                  </a:cubicBezTo>
                  <a:cubicBezTo>
                    <a:pt x="477" y="74"/>
                    <a:pt x="478" y="68"/>
                    <a:pt x="480" y="66"/>
                  </a:cubicBezTo>
                  <a:cubicBezTo>
                    <a:pt x="483" y="65"/>
                    <a:pt x="480" y="64"/>
                    <a:pt x="480" y="60"/>
                  </a:cubicBezTo>
                  <a:close/>
                  <a:moveTo>
                    <a:pt x="364" y="285"/>
                  </a:moveTo>
                  <a:cubicBezTo>
                    <a:pt x="361" y="295"/>
                    <a:pt x="367" y="299"/>
                    <a:pt x="368" y="299"/>
                  </a:cubicBezTo>
                  <a:cubicBezTo>
                    <a:pt x="370" y="297"/>
                    <a:pt x="380" y="277"/>
                    <a:pt x="378" y="274"/>
                  </a:cubicBezTo>
                  <a:cubicBezTo>
                    <a:pt x="376" y="271"/>
                    <a:pt x="366" y="276"/>
                    <a:pt x="364" y="285"/>
                  </a:cubicBezTo>
                  <a:close/>
                  <a:moveTo>
                    <a:pt x="279" y="317"/>
                  </a:moveTo>
                  <a:cubicBezTo>
                    <a:pt x="276" y="317"/>
                    <a:pt x="268" y="322"/>
                    <a:pt x="271" y="328"/>
                  </a:cubicBezTo>
                  <a:cubicBezTo>
                    <a:pt x="274" y="335"/>
                    <a:pt x="284" y="330"/>
                    <a:pt x="284" y="328"/>
                  </a:cubicBezTo>
                  <a:cubicBezTo>
                    <a:pt x="285" y="325"/>
                    <a:pt x="289" y="320"/>
                    <a:pt x="289" y="318"/>
                  </a:cubicBezTo>
                  <a:cubicBezTo>
                    <a:pt x="288" y="316"/>
                    <a:pt x="282" y="317"/>
                    <a:pt x="279" y="31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4" name="Freeform 145">
              <a:extLst>
                <a:ext uri="{FF2B5EF4-FFF2-40B4-BE49-F238E27FC236}">
                  <a16:creationId xmlns:a16="http://schemas.microsoft.com/office/drawing/2014/main" id="{BFAE052B-DB11-AD47-A6F9-3E405600A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1100" y="5528809"/>
              <a:ext cx="269875" cy="376238"/>
            </a:xfrm>
            <a:custGeom>
              <a:avLst/>
              <a:gdLst>
                <a:gd name="T0" fmla="*/ 41 w 78"/>
                <a:gd name="T1" fmla="*/ 42 h 108"/>
                <a:gd name="T2" fmla="*/ 51 w 78"/>
                <a:gd name="T3" fmla="*/ 49 h 108"/>
                <a:gd name="T4" fmla="*/ 53 w 78"/>
                <a:gd name="T5" fmla="*/ 56 h 108"/>
                <a:gd name="T6" fmla="*/ 57 w 78"/>
                <a:gd name="T7" fmla="*/ 59 h 108"/>
                <a:gd name="T8" fmla="*/ 61 w 78"/>
                <a:gd name="T9" fmla="*/ 69 h 108"/>
                <a:gd name="T10" fmla="*/ 63 w 78"/>
                <a:gd name="T11" fmla="*/ 67 h 108"/>
                <a:gd name="T12" fmla="*/ 67 w 78"/>
                <a:gd name="T13" fmla="*/ 63 h 108"/>
                <a:gd name="T14" fmla="*/ 65 w 78"/>
                <a:gd name="T15" fmla="*/ 53 h 108"/>
                <a:gd name="T16" fmla="*/ 56 w 78"/>
                <a:gd name="T17" fmla="*/ 46 h 108"/>
                <a:gd name="T18" fmla="*/ 50 w 78"/>
                <a:gd name="T19" fmla="*/ 39 h 108"/>
                <a:gd name="T20" fmla="*/ 39 w 78"/>
                <a:gd name="T21" fmla="*/ 37 h 108"/>
                <a:gd name="T22" fmla="*/ 35 w 78"/>
                <a:gd name="T23" fmla="*/ 30 h 108"/>
                <a:gd name="T24" fmla="*/ 40 w 78"/>
                <a:gd name="T25" fmla="*/ 19 h 108"/>
                <a:gd name="T26" fmla="*/ 40 w 78"/>
                <a:gd name="T27" fmla="*/ 5 h 108"/>
                <a:gd name="T28" fmla="*/ 39 w 78"/>
                <a:gd name="T29" fmla="*/ 3 h 108"/>
                <a:gd name="T30" fmla="*/ 27 w 78"/>
                <a:gd name="T31" fmla="*/ 2 h 108"/>
                <a:gd name="T32" fmla="*/ 25 w 78"/>
                <a:gd name="T33" fmla="*/ 20 h 108"/>
                <a:gd name="T34" fmla="*/ 21 w 78"/>
                <a:gd name="T35" fmla="*/ 20 h 108"/>
                <a:gd name="T36" fmla="*/ 24 w 78"/>
                <a:gd name="T37" fmla="*/ 30 h 108"/>
                <a:gd name="T38" fmla="*/ 26 w 78"/>
                <a:gd name="T39" fmla="*/ 37 h 108"/>
                <a:gd name="T40" fmla="*/ 34 w 78"/>
                <a:gd name="T41" fmla="*/ 39 h 108"/>
                <a:gd name="T42" fmla="*/ 41 w 78"/>
                <a:gd name="T43" fmla="*/ 42 h 108"/>
                <a:gd name="T44" fmla="*/ 26 w 78"/>
                <a:gd name="T45" fmla="*/ 44 h 108"/>
                <a:gd name="T46" fmla="*/ 34 w 78"/>
                <a:gd name="T47" fmla="*/ 52 h 108"/>
                <a:gd name="T48" fmla="*/ 26 w 78"/>
                <a:gd name="T49" fmla="*/ 44 h 108"/>
                <a:gd name="T50" fmla="*/ 39 w 78"/>
                <a:gd name="T51" fmla="*/ 67 h 108"/>
                <a:gd name="T52" fmla="*/ 44 w 78"/>
                <a:gd name="T53" fmla="*/ 64 h 108"/>
                <a:gd name="T54" fmla="*/ 44 w 78"/>
                <a:gd name="T55" fmla="*/ 71 h 108"/>
                <a:gd name="T56" fmla="*/ 45 w 78"/>
                <a:gd name="T57" fmla="*/ 80 h 108"/>
                <a:gd name="T58" fmla="*/ 54 w 78"/>
                <a:gd name="T59" fmla="*/ 67 h 108"/>
                <a:gd name="T60" fmla="*/ 51 w 78"/>
                <a:gd name="T61" fmla="*/ 65 h 108"/>
                <a:gd name="T62" fmla="*/ 39 w 78"/>
                <a:gd name="T63" fmla="*/ 56 h 108"/>
                <a:gd name="T64" fmla="*/ 39 w 78"/>
                <a:gd name="T65" fmla="*/ 67 h 108"/>
                <a:gd name="T66" fmla="*/ 11 w 78"/>
                <a:gd name="T67" fmla="*/ 71 h 108"/>
                <a:gd name="T68" fmla="*/ 1 w 78"/>
                <a:gd name="T69" fmla="*/ 85 h 108"/>
                <a:gd name="T70" fmla="*/ 15 w 78"/>
                <a:gd name="T71" fmla="*/ 71 h 108"/>
                <a:gd name="T72" fmla="*/ 18 w 78"/>
                <a:gd name="T73" fmla="*/ 63 h 108"/>
                <a:gd name="T74" fmla="*/ 11 w 78"/>
                <a:gd name="T75" fmla="*/ 71 h 108"/>
                <a:gd name="T76" fmla="*/ 54 w 78"/>
                <a:gd name="T77" fmla="*/ 76 h 108"/>
                <a:gd name="T78" fmla="*/ 59 w 78"/>
                <a:gd name="T79" fmla="*/ 72 h 108"/>
                <a:gd name="T80" fmla="*/ 54 w 78"/>
                <a:gd name="T81" fmla="*/ 76 h 108"/>
                <a:gd name="T82" fmla="*/ 75 w 78"/>
                <a:gd name="T83" fmla="*/ 95 h 108"/>
                <a:gd name="T84" fmla="*/ 73 w 78"/>
                <a:gd name="T85" fmla="*/ 77 h 108"/>
                <a:gd name="T86" fmla="*/ 67 w 78"/>
                <a:gd name="T87" fmla="*/ 76 h 108"/>
                <a:gd name="T88" fmla="*/ 63 w 78"/>
                <a:gd name="T89" fmla="*/ 81 h 108"/>
                <a:gd name="T90" fmla="*/ 58 w 78"/>
                <a:gd name="T91" fmla="*/ 84 h 108"/>
                <a:gd name="T92" fmla="*/ 51 w 78"/>
                <a:gd name="T93" fmla="*/ 83 h 108"/>
                <a:gd name="T94" fmla="*/ 42 w 78"/>
                <a:gd name="T95" fmla="*/ 88 h 108"/>
                <a:gd name="T96" fmla="*/ 39 w 78"/>
                <a:gd name="T97" fmla="*/ 96 h 108"/>
                <a:gd name="T98" fmla="*/ 46 w 78"/>
                <a:gd name="T99" fmla="*/ 93 h 108"/>
                <a:gd name="T100" fmla="*/ 52 w 78"/>
                <a:gd name="T101" fmla="*/ 90 h 108"/>
                <a:gd name="T102" fmla="*/ 58 w 78"/>
                <a:gd name="T103" fmla="*/ 104 h 108"/>
                <a:gd name="T104" fmla="*/ 67 w 78"/>
                <a:gd name="T105" fmla="*/ 108 h 108"/>
                <a:gd name="T106" fmla="*/ 66 w 78"/>
                <a:gd name="T107" fmla="*/ 98 h 108"/>
                <a:gd name="T108" fmla="*/ 75 w 78"/>
                <a:gd name="T109" fmla="*/ 9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" h="108">
                  <a:moveTo>
                    <a:pt x="41" y="42"/>
                  </a:moveTo>
                  <a:cubicBezTo>
                    <a:pt x="46" y="41"/>
                    <a:pt x="52" y="47"/>
                    <a:pt x="51" y="49"/>
                  </a:cubicBezTo>
                  <a:cubicBezTo>
                    <a:pt x="50" y="51"/>
                    <a:pt x="51" y="58"/>
                    <a:pt x="53" y="56"/>
                  </a:cubicBezTo>
                  <a:cubicBezTo>
                    <a:pt x="55" y="54"/>
                    <a:pt x="59" y="56"/>
                    <a:pt x="57" y="59"/>
                  </a:cubicBezTo>
                  <a:cubicBezTo>
                    <a:pt x="54" y="63"/>
                    <a:pt x="60" y="66"/>
                    <a:pt x="61" y="69"/>
                  </a:cubicBezTo>
                  <a:cubicBezTo>
                    <a:pt x="61" y="73"/>
                    <a:pt x="64" y="70"/>
                    <a:pt x="63" y="67"/>
                  </a:cubicBezTo>
                  <a:cubicBezTo>
                    <a:pt x="63" y="64"/>
                    <a:pt x="64" y="65"/>
                    <a:pt x="67" y="63"/>
                  </a:cubicBezTo>
                  <a:cubicBezTo>
                    <a:pt x="70" y="60"/>
                    <a:pt x="67" y="57"/>
                    <a:pt x="65" y="53"/>
                  </a:cubicBezTo>
                  <a:cubicBezTo>
                    <a:pt x="63" y="49"/>
                    <a:pt x="56" y="50"/>
                    <a:pt x="56" y="46"/>
                  </a:cubicBezTo>
                  <a:cubicBezTo>
                    <a:pt x="56" y="43"/>
                    <a:pt x="50" y="41"/>
                    <a:pt x="50" y="39"/>
                  </a:cubicBezTo>
                  <a:cubicBezTo>
                    <a:pt x="50" y="37"/>
                    <a:pt x="43" y="35"/>
                    <a:pt x="39" y="37"/>
                  </a:cubicBezTo>
                  <a:cubicBezTo>
                    <a:pt x="35" y="40"/>
                    <a:pt x="38" y="33"/>
                    <a:pt x="35" y="30"/>
                  </a:cubicBezTo>
                  <a:cubicBezTo>
                    <a:pt x="32" y="27"/>
                    <a:pt x="37" y="22"/>
                    <a:pt x="40" y="19"/>
                  </a:cubicBezTo>
                  <a:cubicBezTo>
                    <a:pt x="44" y="15"/>
                    <a:pt x="39" y="8"/>
                    <a:pt x="40" y="5"/>
                  </a:cubicBezTo>
                  <a:cubicBezTo>
                    <a:pt x="40" y="3"/>
                    <a:pt x="40" y="2"/>
                    <a:pt x="39" y="3"/>
                  </a:cubicBezTo>
                  <a:cubicBezTo>
                    <a:pt x="37" y="4"/>
                    <a:pt x="30" y="0"/>
                    <a:pt x="27" y="2"/>
                  </a:cubicBezTo>
                  <a:cubicBezTo>
                    <a:pt x="24" y="4"/>
                    <a:pt x="27" y="19"/>
                    <a:pt x="25" y="20"/>
                  </a:cubicBezTo>
                  <a:cubicBezTo>
                    <a:pt x="24" y="22"/>
                    <a:pt x="22" y="18"/>
                    <a:pt x="21" y="20"/>
                  </a:cubicBezTo>
                  <a:cubicBezTo>
                    <a:pt x="21" y="22"/>
                    <a:pt x="22" y="30"/>
                    <a:pt x="24" y="30"/>
                  </a:cubicBezTo>
                  <a:cubicBezTo>
                    <a:pt x="25" y="30"/>
                    <a:pt x="27" y="33"/>
                    <a:pt x="26" y="37"/>
                  </a:cubicBezTo>
                  <a:cubicBezTo>
                    <a:pt x="25" y="40"/>
                    <a:pt x="29" y="41"/>
                    <a:pt x="34" y="39"/>
                  </a:cubicBezTo>
                  <a:cubicBezTo>
                    <a:pt x="38" y="38"/>
                    <a:pt x="37" y="42"/>
                    <a:pt x="41" y="42"/>
                  </a:cubicBezTo>
                  <a:close/>
                  <a:moveTo>
                    <a:pt x="26" y="44"/>
                  </a:moveTo>
                  <a:cubicBezTo>
                    <a:pt x="27" y="47"/>
                    <a:pt x="28" y="54"/>
                    <a:pt x="34" y="52"/>
                  </a:cubicBezTo>
                  <a:cubicBezTo>
                    <a:pt x="39" y="51"/>
                    <a:pt x="25" y="41"/>
                    <a:pt x="26" y="44"/>
                  </a:cubicBezTo>
                  <a:close/>
                  <a:moveTo>
                    <a:pt x="39" y="67"/>
                  </a:moveTo>
                  <a:cubicBezTo>
                    <a:pt x="40" y="67"/>
                    <a:pt x="43" y="67"/>
                    <a:pt x="44" y="64"/>
                  </a:cubicBezTo>
                  <a:cubicBezTo>
                    <a:pt x="44" y="62"/>
                    <a:pt x="46" y="69"/>
                    <a:pt x="44" y="71"/>
                  </a:cubicBezTo>
                  <a:cubicBezTo>
                    <a:pt x="42" y="73"/>
                    <a:pt x="42" y="79"/>
                    <a:pt x="45" y="80"/>
                  </a:cubicBezTo>
                  <a:cubicBezTo>
                    <a:pt x="49" y="80"/>
                    <a:pt x="55" y="69"/>
                    <a:pt x="54" y="67"/>
                  </a:cubicBezTo>
                  <a:cubicBezTo>
                    <a:pt x="53" y="65"/>
                    <a:pt x="50" y="68"/>
                    <a:pt x="51" y="65"/>
                  </a:cubicBezTo>
                  <a:cubicBezTo>
                    <a:pt x="52" y="63"/>
                    <a:pt x="42" y="55"/>
                    <a:pt x="39" y="56"/>
                  </a:cubicBezTo>
                  <a:cubicBezTo>
                    <a:pt x="35" y="57"/>
                    <a:pt x="36" y="67"/>
                    <a:pt x="39" y="67"/>
                  </a:cubicBezTo>
                  <a:close/>
                  <a:moveTo>
                    <a:pt x="11" y="71"/>
                  </a:moveTo>
                  <a:cubicBezTo>
                    <a:pt x="8" y="76"/>
                    <a:pt x="0" y="83"/>
                    <a:pt x="1" y="85"/>
                  </a:cubicBezTo>
                  <a:cubicBezTo>
                    <a:pt x="2" y="87"/>
                    <a:pt x="11" y="74"/>
                    <a:pt x="15" y="71"/>
                  </a:cubicBezTo>
                  <a:cubicBezTo>
                    <a:pt x="20" y="68"/>
                    <a:pt x="19" y="65"/>
                    <a:pt x="18" y="63"/>
                  </a:cubicBezTo>
                  <a:cubicBezTo>
                    <a:pt x="16" y="60"/>
                    <a:pt x="15" y="67"/>
                    <a:pt x="11" y="71"/>
                  </a:cubicBezTo>
                  <a:close/>
                  <a:moveTo>
                    <a:pt x="54" y="76"/>
                  </a:moveTo>
                  <a:cubicBezTo>
                    <a:pt x="54" y="78"/>
                    <a:pt x="61" y="75"/>
                    <a:pt x="59" y="72"/>
                  </a:cubicBezTo>
                  <a:cubicBezTo>
                    <a:pt x="58" y="70"/>
                    <a:pt x="53" y="74"/>
                    <a:pt x="54" y="76"/>
                  </a:cubicBezTo>
                  <a:close/>
                  <a:moveTo>
                    <a:pt x="75" y="95"/>
                  </a:moveTo>
                  <a:cubicBezTo>
                    <a:pt x="78" y="91"/>
                    <a:pt x="73" y="83"/>
                    <a:pt x="73" y="77"/>
                  </a:cubicBezTo>
                  <a:cubicBezTo>
                    <a:pt x="73" y="71"/>
                    <a:pt x="65" y="73"/>
                    <a:pt x="67" y="76"/>
                  </a:cubicBezTo>
                  <a:cubicBezTo>
                    <a:pt x="69" y="80"/>
                    <a:pt x="63" y="77"/>
                    <a:pt x="63" y="81"/>
                  </a:cubicBezTo>
                  <a:cubicBezTo>
                    <a:pt x="62" y="84"/>
                    <a:pt x="58" y="81"/>
                    <a:pt x="58" y="84"/>
                  </a:cubicBezTo>
                  <a:cubicBezTo>
                    <a:pt x="58" y="87"/>
                    <a:pt x="53" y="84"/>
                    <a:pt x="51" y="83"/>
                  </a:cubicBezTo>
                  <a:cubicBezTo>
                    <a:pt x="49" y="81"/>
                    <a:pt x="45" y="87"/>
                    <a:pt x="42" y="88"/>
                  </a:cubicBezTo>
                  <a:cubicBezTo>
                    <a:pt x="38" y="89"/>
                    <a:pt x="36" y="97"/>
                    <a:pt x="39" y="96"/>
                  </a:cubicBezTo>
                  <a:cubicBezTo>
                    <a:pt x="41" y="96"/>
                    <a:pt x="43" y="92"/>
                    <a:pt x="46" y="93"/>
                  </a:cubicBezTo>
                  <a:cubicBezTo>
                    <a:pt x="49" y="93"/>
                    <a:pt x="48" y="90"/>
                    <a:pt x="52" y="90"/>
                  </a:cubicBezTo>
                  <a:cubicBezTo>
                    <a:pt x="56" y="91"/>
                    <a:pt x="53" y="103"/>
                    <a:pt x="58" y="104"/>
                  </a:cubicBezTo>
                  <a:cubicBezTo>
                    <a:pt x="64" y="105"/>
                    <a:pt x="64" y="108"/>
                    <a:pt x="67" y="108"/>
                  </a:cubicBezTo>
                  <a:cubicBezTo>
                    <a:pt x="69" y="108"/>
                    <a:pt x="66" y="101"/>
                    <a:pt x="66" y="98"/>
                  </a:cubicBezTo>
                  <a:cubicBezTo>
                    <a:pt x="67" y="96"/>
                    <a:pt x="72" y="98"/>
                    <a:pt x="75" y="9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5" name="Freeform 146">
              <a:extLst>
                <a:ext uri="{FF2B5EF4-FFF2-40B4-BE49-F238E27FC236}">
                  <a16:creationId xmlns:a16="http://schemas.microsoft.com/office/drawing/2014/main" id="{06C13D35-3884-C64A-9C92-CE1F71141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6" name="Freeform 147">
              <a:extLst>
                <a:ext uri="{FF2B5EF4-FFF2-40B4-BE49-F238E27FC236}">
                  <a16:creationId xmlns:a16="http://schemas.microsoft.com/office/drawing/2014/main" id="{03C8AE20-9AB6-A946-9AD1-8E2350E18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96263" y="6136821"/>
              <a:ext cx="277813" cy="225425"/>
            </a:xfrm>
            <a:custGeom>
              <a:avLst/>
              <a:gdLst>
                <a:gd name="T0" fmla="*/ 73 w 80"/>
                <a:gd name="T1" fmla="*/ 60 h 65"/>
                <a:gd name="T2" fmla="*/ 68 w 80"/>
                <a:gd name="T3" fmla="*/ 54 h 65"/>
                <a:gd name="T4" fmla="*/ 60 w 80"/>
                <a:gd name="T5" fmla="*/ 51 h 65"/>
                <a:gd name="T6" fmla="*/ 54 w 80"/>
                <a:gd name="T7" fmla="*/ 40 h 65"/>
                <a:gd name="T8" fmla="*/ 52 w 80"/>
                <a:gd name="T9" fmla="*/ 33 h 65"/>
                <a:gd name="T10" fmla="*/ 54 w 80"/>
                <a:gd name="T11" fmla="*/ 28 h 65"/>
                <a:gd name="T12" fmla="*/ 38 w 80"/>
                <a:gd name="T13" fmla="*/ 19 h 65"/>
                <a:gd name="T14" fmla="*/ 6 w 80"/>
                <a:gd name="T15" fmla="*/ 2 h 65"/>
                <a:gd name="T16" fmla="*/ 0 w 80"/>
                <a:gd name="T17" fmla="*/ 0 h 65"/>
                <a:gd name="T18" fmla="*/ 0 w 80"/>
                <a:gd name="T19" fmla="*/ 51 h 65"/>
                <a:gd name="T20" fmla="*/ 9 w 80"/>
                <a:gd name="T21" fmla="*/ 54 h 65"/>
                <a:gd name="T22" fmla="*/ 18 w 80"/>
                <a:gd name="T23" fmla="*/ 48 h 65"/>
                <a:gd name="T24" fmla="*/ 23 w 80"/>
                <a:gd name="T25" fmla="*/ 42 h 65"/>
                <a:gd name="T26" fmla="*/ 40 w 80"/>
                <a:gd name="T27" fmla="*/ 46 h 65"/>
                <a:gd name="T28" fmla="*/ 58 w 80"/>
                <a:gd name="T29" fmla="*/ 62 h 65"/>
                <a:gd name="T30" fmla="*/ 75 w 80"/>
                <a:gd name="T31" fmla="*/ 65 h 65"/>
                <a:gd name="T32" fmla="*/ 73 w 80"/>
                <a:gd name="T33" fmla="*/ 60 h 65"/>
                <a:gd name="T34" fmla="*/ 77 w 80"/>
                <a:gd name="T35" fmla="*/ 23 h 65"/>
                <a:gd name="T36" fmla="*/ 60 w 80"/>
                <a:gd name="T37" fmla="*/ 24 h 65"/>
                <a:gd name="T38" fmla="*/ 73 w 80"/>
                <a:gd name="T39" fmla="*/ 3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" h="65">
                  <a:moveTo>
                    <a:pt x="73" y="60"/>
                  </a:moveTo>
                  <a:cubicBezTo>
                    <a:pt x="72" y="59"/>
                    <a:pt x="67" y="56"/>
                    <a:pt x="68" y="54"/>
                  </a:cubicBezTo>
                  <a:cubicBezTo>
                    <a:pt x="68" y="53"/>
                    <a:pt x="63" y="53"/>
                    <a:pt x="60" y="51"/>
                  </a:cubicBezTo>
                  <a:cubicBezTo>
                    <a:pt x="56" y="49"/>
                    <a:pt x="57" y="42"/>
                    <a:pt x="54" y="40"/>
                  </a:cubicBezTo>
                  <a:cubicBezTo>
                    <a:pt x="50" y="38"/>
                    <a:pt x="48" y="33"/>
                    <a:pt x="52" y="33"/>
                  </a:cubicBezTo>
                  <a:cubicBezTo>
                    <a:pt x="56" y="34"/>
                    <a:pt x="57" y="31"/>
                    <a:pt x="54" y="28"/>
                  </a:cubicBezTo>
                  <a:cubicBezTo>
                    <a:pt x="50" y="25"/>
                    <a:pt x="38" y="24"/>
                    <a:pt x="38" y="19"/>
                  </a:cubicBezTo>
                  <a:cubicBezTo>
                    <a:pt x="37" y="15"/>
                    <a:pt x="16" y="4"/>
                    <a:pt x="6" y="2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" y="52"/>
                    <a:pt x="5" y="54"/>
                    <a:pt x="9" y="54"/>
                  </a:cubicBezTo>
                  <a:cubicBezTo>
                    <a:pt x="19" y="54"/>
                    <a:pt x="17" y="48"/>
                    <a:pt x="18" y="48"/>
                  </a:cubicBezTo>
                  <a:cubicBezTo>
                    <a:pt x="20" y="48"/>
                    <a:pt x="21" y="45"/>
                    <a:pt x="23" y="42"/>
                  </a:cubicBezTo>
                  <a:cubicBezTo>
                    <a:pt x="25" y="40"/>
                    <a:pt x="35" y="42"/>
                    <a:pt x="40" y="46"/>
                  </a:cubicBezTo>
                  <a:cubicBezTo>
                    <a:pt x="46" y="50"/>
                    <a:pt x="52" y="63"/>
                    <a:pt x="58" y="62"/>
                  </a:cubicBezTo>
                  <a:cubicBezTo>
                    <a:pt x="63" y="61"/>
                    <a:pt x="69" y="65"/>
                    <a:pt x="75" y="65"/>
                  </a:cubicBezTo>
                  <a:cubicBezTo>
                    <a:pt x="80" y="65"/>
                    <a:pt x="75" y="61"/>
                    <a:pt x="73" y="60"/>
                  </a:cubicBezTo>
                  <a:close/>
                  <a:moveTo>
                    <a:pt x="77" y="23"/>
                  </a:moveTo>
                  <a:cubicBezTo>
                    <a:pt x="71" y="26"/>
                    <a:pt x="60" y="21"/>
                    <a:pt x="60" y="24"/>
                  </a:cubicBezTo>
                  <a:cubicBezTo>
                    <a:pt x="60" y="26"/>
                    <a:pt x="67" y="30"/>
                    <a:pt x="73" y="30"/>
                  </a:cubicBezTo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7" name="Freeform 148">
              <a:extLst>
                <a:ext uri="{FF2B5EF4-FFF2-40B4-BE49-F238E27FC236}">
                  <a16:creationId xmlns:a16="http://schemas.microsoft.com/office/drawing/2014/main" id="{7284BE11-40D1-5247-9017-7A7AAA40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38" y="5785984"/>
              <a:ext cx="61913" cy="114300"/>
            </a:xfrm>
            <a:custGeom>
              <a:avLst/>
              <a:gdLst>
                <a:gd name="T0" fmla="*/ 4 w 18"/>
                <a:gd name="T1" fmla="*/ 0 h 33"/>
                <a:gd name="T2" fmla="*/ 2 w 18"/>
                <a:gd name="T3" fmla="*/ 8 h 33"/>
                <a:gd name="T4" fmla="*/ 1 w 18"/>
                <a:gd name="T5" fmla="*/ 18 h 33"/>
                <a:gd name="T6" fmla="*/ 5 w 18"/>
                <a:gd name="T7" fmla="*/ 30 h 33"/>
                <a:gd name="T8" fmla="*/ 17 w 18"/>
                <a:gd name="T9" fmla="*/ 19 h 33"/>
                <a:gd name="T10" fmla="*/ 4 w 18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3">
                  <a:moveTo>
                    <a:pt x="4" y="0"/>
                  </a:moveTo>
                  <a:cubicBezTo>
                    <a:pt x="2" y="0"/>
                    <a:pt x="3" y="4"/>
                    <a:pt x="2" y="8"/>
                  </a:cubicBezTo>
                  <a:cubicBezTo>
                    <a:pt x="0" y="11"/>
                    <a:pt x="1" y="14"/>
                    <a:pt x="1" y="18"/>
                  </a:cubicBezTo>
                  <a:cubicBezTo>
                    <a:pt x="2" y="23"/>
                    <a:pt x="1" y="28"/>
                    <a:pt x="5" y="30"/>
                  </a:cubicBezTo>
                  <a:cubicBezTo>
                    <a:pt x="10" y="33"/>
                    <a:pt x="17" y="25"/>
                    <a:pt x="17" y="19"/>
                  </a:cubicBezTo>
                  <a:cubicBezTo>
                    <a:pt x="18" y="12"/>
                    <a:pt x="6" y="0"/>
                    <a:pt x="4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8" name="Freeform 149">
              <a:extLst>
                <a:ext uri="{FF2B5EF4-FFF2-40B4-BE49-F238E27FC236}">
                  <a16:creationId xmlns:a16="http://schemas.microsoft.com/office/drawing/2014/main" id="{5CE3F75C-4224-714C-BB0E-B1E9F7AE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113" y="6384471"/>
              <a:ext cx="207963" cy="409575"/>
            </a:xfrm>
            <a:custGeom>
              <a:avLst/>
              <a:gdLst>
                <a:gd name="T0" fmla="*/ 51 w 60"/>
                <a:gd name="T1" fmla="*/ 3 h 118"/>
                <a:gd name="T2" fmla="*/ 48 w 60"/>
                <a:gd name="T3" fmla="*/ 6 h 118"/>
                <a:gd name="T4" fmla="*/ 47 w 60"/>
                <a:gd name="T5" fmla="*/ 12 h 118"/>
                <a:gd name="T6" fmla="*/ 42 w 60"/>
                <a:gd name="T7" fmla="*/ 15 h 118"/>
                <a:gd name="T8" fmla="*/ 38 w 60"/>
                <a:gd name="T9" fmla="*/ 19 h 118"/>
                <a:gd name="T10" fmla="*/ 38 w 60"/>
                <a:gd name="T11" fmla="*/ 23 h 118"/>
                <a:gd name="T12" fmla="*/ 32 w 60"/>
                <a:gd name="T13" fmla="*/ 28 h 118"/>
                <a:gd name="T14" fmla="*/ 20 w 60"/>
                <a:gd name="T15" fmla="*/ 34 h 118"/>
                <a:gd name="T16" fmla="*/ 10 w 60"/>
                <a:gd name="T17" fmla="*/ 36 h 118"/>
                <a:gd name="T18" fmla="*/ 7 w 60"/>
                <a:gd name="T19" fmla="*/ 46 h 118"/>
                <a:gd name="T20" fmla="*/ 8 w 60"/>
                <a:gd name="T21" fmla="*/ 61 h 118"/>
                <a:gd name="T22" fmla="*/ 6 w 60"/>
                <a:gd name="T23" fmla="*/ 77 h 118"/>
                <a:gd name="T24" fmla="*/ 3 w 60"/>
                <a:gd name="T25" fmla="*/ 96 h 118"/>
                <a:gd name="T26" fmla="*/ 8 w 60"/>
                <a:gd name="T27" fmla="*/ 112 h 118"/>
                <a:gd name="T28" fmla="*/ 22 w 60"/>
                <a:gd name="T29" fmla="*/ 115 h 118"/>
                <a:gd name="T30" fmla="*/ 31 w 60"/>
                <a:gd name="T31" fmla="*/ 112 h 118"/>
                <a:gd name="T32" fmla="*/ 42 w 60"/>
                <a:gd name="T33" fmla="*/ 78 h 118"/>
                <a:gd name="T34" fmla="*/ 51 w 60"/>
                <a:gd name="T35" fmla="*/ 47 h 118"/>
                <a:gd name="T36" fmla="*/ 53 w 60"/>
                <a:gd name="T37" fmla="*/ 38 h 118"/>
                <a:gd name="T38" fmla="*/ 55 w 60"/>
                <a:gd name="T39" fmla="*/ 33 h 118"/>
                <a:gd name="T40" fmla="*/ 59 w 60"/>
                <a:gd name="T41" fmla="*/ 32 h 118"/>
                <a:gd name="T42" fmla="*/ 56 w 60"/>
                <a:gd name="T43" fmla="*/ 17 h 118"/>
                <a:gd name="T44" fmla="*/ 51 w 60"/>
                <a:gd name="T45" fmla="*/ 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118">
                  <a:moveTo>
                    <a:pt x="51" y="3"/>
                  </a:moveTo>
                  <a:cubicBezTo>
                    <a:pt x="50" y="0"/>
                    <a:pt x="49" y="5"/>
                    <a:pt x="48" y="6"/>
                  </a:cubicBezTo>
                  <a:cubicBezTo>
                    <a:pt x="47" y="7"/>
                    <a:pt x="46" y="10"/>
                    <a:pt x="47" y="12"/>
                  </a:cubicBezTo>
                  <a:cubicBezTo>
                    <a:pt x="47" y="13"/>
                    <a:pt x="44" y="15"/>
                    <a:pt x="42" y="15"/>
                  </a:cubicBezTo>
                  <a:cubicBezTo>
                    <a:pt x="40" y="15"/>
                    <a:pt x="37" y="16"/>
                    <a:pt x="38" y="19"/>
                  </a:cubicBezTo>
                  <a:cubicBezTo>
                    <a:pt x="39" y="21"/>
                    <a:pt x="36" y="21"/>
                    <a:pt x="38" y="23"/>
                  </a:cubicBezTo>
                  <a:cubicBezTo>
                    <a:pt x="39" y="25"/>
                    <a:pt x="35" y="28"/>
                    <a:pt x="32" y="28"/>
                  </a:cubicBezTo>
                  <a:cubicBezTo>
                    <a:pt x="28" y="28"/>
                    <a:pt x="24" y="34"/>
                    <a:pt x="20" y="34"/>
                  </a:cubicBezTo>
                  <a:cubicBezTo>
                    <a:pt x="17" y="33"/>
                    <a:pt x="13" y="36"/>
                    <a:pt x="10" y="36"/>
                  </a:cubicBezTo>
                  <a:cubicBezTo>
                    <a:pt x="7" y="35"/>
                    <a:pt x="9" y="42"/>
                    <a:pt x="7" y="46"/>
                  </a:cubicBezTo>
                  <a:cubicBezTo>
                    <a:pt x="4" y="51"/>
                    <a:pt x="6" y="56"/>
                    <a:pt x="8" y="61"/>
                  </a:cubicBezTo>
                  <a:cubicBezTo>
                    <a:pt x="10" y="66"/>
                    <a:pt x="12" y="70"/>
                    <a:pt x="6" y="77"/>
                  </a:cubicBezTo>
                  <a:cubicBezTo>
                    <a:pt x="0" y="84"/>
                    <a:pt x="1" y="92"/>
                    <a:pt x="3" y="96"/>
                  </a:cubicBezTo>
                  <a:cubicBezTo>
                    <a:pt x="5" y="101"/>
                    <a:pt x="5" y="108"/>
                    <a:pt x="8" y="112"/>
                  </a:cubicBezTo>
                  <a:cubicBezTo>
                    <a:pt x="11" y="115"/>
                    <a:pt x="20" y="118"/>
                    <a:pt x="22" y="115"/>
                  </a:cubicBezTo>
                  <a:cubicBezTo>
                    <a:pt x="25" y="113"/>
                    <a:pt x="28" y="116"/>
                    <a:pt x="31" y="112"/>
                  </a:cubicBezTo>
                  <a:cubicBezTo>
                    <a:pt x="33" y="109"/>
                    <a:pt x="38" y="90"/>
                    <a:pt x="42" y="78"/>
                  </a:cubicBezTo>
                  <a:cubicBezTo>
                    <a:pt x="46" y="66"/>
                    <a:pt x="52" y="50"/>
                    <a:pt x="51" y="47"/>
                  </a:cubicBezTo>
                  <a:cubicBezTo>
                    <a:pt x="51" y="44"/>
                    <a:pt x="54" y="42"/>
                    <a:pt x="53" y="38"/>
                  </a:cubicBezTo>
                  <a:cubicBezTo>
                    <a:pt x="51" y="34"/>
                    <a:pt x="53" y="30"/>
                    <a:pt x="55" y="33"/>
                  </a:cubicBezTo>
                  <a:cubicBezTo>
                    <a:pt x="56" y="36"/>
                    <a:pt x="59" y="36"/>
                    <a:pt x="59" y="32"/>
                  </a:cubicBezTo>
                  <a:cubicBezTo>
                    <a:pt x="60" y="28"/>
                    <a:pt x="57" y="22"/>
                    <a:pt x="56" y="17"/>
                  </a:cubicBezTo>
                  <a:cubicBezTo>
                    <a:pt x="56" y="11"/>
                    <a:pt x="51" y="6"/>
                    <a:pt x="51" y="3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39" name="Freeform 150">
              <a:extLst>
                <a:ext uri="{FF2B5EF4-FFF2-40B4-BE49-F238E27FC236}">
                  <a16:creationId xmlns:a16="http://schemas.microsoft.com/office/drawing/2014/main" id="{31CE7AA6-6D00-B64C-9BD8-F203E9F01D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65763" y="5511346"/>
              <a:ext cx="333375" cy="204788"/>
            </a:xfrm>
            <a:custGeom>
              <a:avLst/>
              <a:gdLst>
                <a:gd name="T0" fmla="*/ 68 w 96"/>
                <a:gd name="T1" fmla="*/ 3 h 59"/>
                <a:gd name="T2" fmla="*/ 52 w 96"/>
                <a:gd name="T3" fmla="*/ 3 h 59"/>
                <a:gd name="T4" fmla="*/ 40 w 96"/>
                <a:gd name="T5" fmla="*/ 14 h 59"/>
                <a:gd name="T6" fmla="*/ 34 w 96"/>
                <a:gd name="T7" fmla="*/ 16 h 59"/>
                <a:gd name="T8" fmla="*/ 23 w 96"/>
                <a:gd name="T9" fmla="*/ 15 h 59"/>
                <a:gd name="T10" fmla="*/ 13 w 96"/>
                <a:gd name="T11" fmla="*/ 14 h 59"/>
                <a:gd name="T12" fmla="*/ 7 w 96"/>
                <a:gd name="T13" fmla="*/ 13 h 59"/>
                <a:gd name="T14" fmla="*/ 4 w 96"/>
                <a:gd name="T15" fmla="*/ 16 h 59"/>
                <a:gd name="T16" fmla="*/ 4 w 96"/>
                <a:gd name="T17" fmla="*/ 20 h 59"/>
                <a:gd name="T18" fmla="*/ 0 w 96"/>
                <a:gd name="T19" fmla="*/ 22 h 59"/>
                <a:gd name="T20" fmla="*/ 1 w 96"/>
                <a:gd name="T21" fmla="*/ 27 h 59"/>
                <a:gd name="T22" fmla="*/ 3 w 96"/>
                <a:gd name="T23" fmla="*/ 40 h 59"/>
                <a:gd name="T24" fmla="*/ 6 w 96"/>
                <a:gd name="T25" fmla="*/ 52 h 59"/>
                <a:gd name="T26" fmla="*/ 20 w 96"/>
                <a:gd name="T27" fmla="*/ 50 h 59"/>
                <a:gd name="T28" fmla="*/ 31 w 96"/>
                <a:gd name="T29" fmla="*/ 47 h 59"/>
                <a:gd name="T30" fmla="*/ 40 w 96"/>
                <a:gd name="T31" fmla="*/ 42 h 59"/>
                <a:gd name="T32" fmla="*/ 48 w 96"/>
                <a:gd name="T33" fmla="*/ 41 h 59"/>
                <a:gd name="T34" fmla="*/ 54 w 96"/>
                <a:gd name="T35" fmla="*/ 37 h 59"/>
                <a:gd name="T36" fmla="*/ 71 w 96"/>
                <a:gd name="T37" fmla="*/ 31 h 59"/>
                <a:gd name="T38" fmla="*/ 79 w 96"/>
                <a:gd name="T39" fmla="*/ 23 h 59"/>
                <a:gd name="T40" fmla="*/ 86 w 96"/>
                <a:gd name="T41" fmla="*/ 21 h 59"/>
                <a:gd name="T42" fmla="*/ 76 w 96"/>
                <a:gd name="T43" fmla="*/ 0 h 59"/>
                <a:gd name="T44" fmla="*/ 68 w 96"/>
                <a:gd name="T45" fmla="*/ 3 h 59"/>
                <a:gd name="T46" fmla="*/ 88 w 96"/>
                <a:gd name="T47" fmla="*/ 56 h 59"/>
                <a:gd name="T48" fmla="*/ 96 w 96"/>
                <a:gd name="T49" fmla="*/ 54 h 59"/>
                <a:gd name="T50" fmla="*/ 88 w 96"/>
                <a:gd name="T51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59">
                  <a:moveTo>
                    <a:pt x="68" y="3"/>
                  </a:moveTo>
                  <a:cubicBezTo>
                    <a:pt x="64" y="3"/>
                    <a:pt x="53" y="3"/>
                    <a:pt x="52" y="3"/>
                  </a:cubicBezTo>
                  <a:cubicBezTo>
                    <a:pt x="51" y="4"/>
                    <a:pt x="41" y="11"/>
                    <a:pt x="40" y="14"/>
                  </a:cubicBezTo>
                  <a:cubicBezTo>
                    <a:pt x="38" y="17"/>
                    <a:pt x="36" y="18"/>
                    <a:pt x="34" y="16"/>
                  </a:cubicBezTo>
                  <a:cubicBezTo>
                    <a:pt x="32" y="15"/>
                    <a:pt x="24" y="15"/>
                    <a:pt x="23" y="15"/>
                  </a:cubicBezTo>
                  <a:cubicBezTo>
                    <a:pt x="22" y="14"/>
                    <a:pt x="16" y="13"/>
                    <a:pt x="13" y="14"/>
                  </a:cubicBezTo>
                  <a:cubicBezTo>
                    <a:pt x="10" y="14"/>
                    <a:pt x="8" y="12"/>
                    <a:pt x="7" y="13"/>
                  </a:cubicBezTo>
                  <a:cubicBezTo>
                    <a:pt x="6" y="13"/>
                    <a:pt x="4" y="15"/>
                    <a:pt x="4" y="16"/>
                  </a:cubicBezTo>
                  <a:cubicBezTo>
                    <a:pt x="3" y="17"/>
                    <a:pt x="4" y="19"/>
                    <a:pt x="4" y="20"/>
                  </a:cubicBezTo>
                  <a:cubicBezTo>
                    <a:pt x="4" y="20"/>
                    <a:pt x="2" y="21"/>
                    <a:pt x="0" y="22"/>
                  </a:cubicBezTo>
                  <a:cubicBezTo>
                    <a:pt x="1" y="24"/>
                    <a:pt x="1" y="26"/>
                    <a:pt x="1" y="27"/>
                  </a:cubicBezTo>
                  <a:cubicBezTo>
                    <a:pt x="0" y="30"/>
                    <a:pt x="1" y="36"/>
                    <a:pt x="3" y="40"/>
                  </a:cubicBezTo>
                  <a:cubicBezTo>
                    <a:pt x="6" y="44"/>
                    <a:pt x="5" y="50"/>
                    <a:pt x="6" y="52"/>
                  </a:cubicBezTo>
                  <a:cubicBezTo>
                    <a:pt x="7" y="53"/>
                    <a:pt x="16" y="53"/>
                    <a:pt x="20" y="50"/>
                  </a:cubicBezTo>
                  <a:cubicBezTo>
                    <a:pt x="25" y="47"/>
                    <a:pt x="28" y="47"/>
                    <a:pt x="31" y="47"/>
                  </a:cubicBezTo>
                  <a:cubicBezTo>
                    <a:pt x="34" y="47"/>
                    <a:pt x="39" y="44"/>
                    <a:pt x="40" y="42"/>
                  </a:cubicBezTo>
                  <a:cubicBezTo>
                    <a:pt x="41" y="41"/>
                    <a:pt x="46" y="41"/>
                    <a:pt x="48" y="41"/>
                  </a:cubicBezTo>
                  <a:cubicBezTo>
                    <a:pt x="50" y="41"/>
                    <a:pt x="52" y="39"/>
                    <a:pt x="54" y="37"/>
                  </a:cubicBezTo>
                  <a:cubicBezTo>
                    <a:pt x="56" y="35"/>
                    <a:pt x="63" y="34"/>
                    <a:pt x="71" y="31"/>
                  </a:cubicBezTo>
                  <a:cubicBezTo>
                    <a:pt x="79" y="29"/>
                    <a:pt x="77" y="25"/>
                    <a:pt x="79" y="23"/>
                  </a:cubicBezTo>
                  <a:cubicBezTo>
                    <a:pt x="80" y="21"/>
                    <a:pt x="82" y="22"/>
                    <a:pt x="86" y="21"/>
                  </a:cubicBezTo>
                  <a:cubicBezTo>
                    <a:pt x="82" y="13"/>
                    <a:pt x="78" y="5"/>
                    <a:pt x="76" y="0"/>
                  </a:cubicBezTo>
                  <a:cubicBezTo>
                    <a:pt x="72" y="1"/>
                    <a:pt x="69" y="2"/>
                    <a:pt x="68" y="3"/>
                  </a:cubicBezTo>
                  <a:close/>
                  <a:moveTo>
                    <a:pt x="88" y="56"/>
                  </a:moveTo>
                  <a:cubicBezTo>
                    <a:pt x="90" y="59"/>
                    <a:pt x="95" y="55"/>
                    <a:pt x="96" y="54"/>
                  </a:cubicBezTo>
                  <a:cubicBezTo>
                    <a:pt x="96" y="53"/>
                    <a:pt x="84" y="53"/>
                    <a:pt x="88" y="5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0" name="Freeform 151">
              <a:extLst>
                <a:ext uri="{FF2B5EF4-FFF2-40B4-BE49-F238E27FC236}">
                  <a16:creationId xmlns:a16="http://schemas.microsoft.com/office/drawing/2014/main" id="{724CECC5-B1D4-D14A-98C2-8D10E5DCD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08863" y="6359071"/>
              <a:ext cx="1146175" cy="1022350"/>
            </a:xfrm>
            <a:custGeom>
              <a:avLst/>
              <a:gdLst>
                <a:gd name="T0" fmla="*/ 326 w 330"/>
                <a:gd name="T1" fmla="*/ 128 h 294"/>
                <a:gd name="T2" fmla="*/ 312 w 330"/>
                <a:gd name="T3" fmla="*/ 114 h 294"/>
                <a:gd name="T4" fmla="*/ 302 w 330"/>
                <a:gd name="T5" fmla="*/ 100 h 294"/>
                <a:gd name="T6" fmla="*/ 293 w 330"/>
                <a:gd name="T7" fmla="*/ 89 h 294"/>
                <a:gd name="T8" fmla="*/ 269 w 330"/>
                <a:gd name="T9" fmla="*/ 66 h 294"/>
                <a:gd name="T10" fmla="*/ 262 w 330"/>
                <a:gd name="T11" fmla="*/ 38 h 294"/>
                <a:gd name="T12" fmla="*/ 247 w 330"/>
                <a:gd name="T13" fmla="*/ 24 h 294"/>
                <a:gd name="T14" fmla="*/ 235 w 330"/>
                <a:gd name="T15" fmla="*/ 7 h 294"/>
                <a:gd name="T16" fmla="*/ 231 w 330"/>
                <a:gd name="T17" fmla="*/ 37 h 294"/>
                <a:gd name="T18" fmla="*/ 212 w 330"/>
                <a:gd name="T19" fmla="*/ 55 h 294"/>
                <a:gd name="T20" fmla="*/ 189 w 330"/>
                <a:gd name="T21" fmla="*/ 42 h 294"/>
                <a:gd name="T22" fmla="*/ 185 w 330"/>
                <a:gd name="T23" fmla="*/ 25 h 294"/>
                <a:gd name="T24" fmla="*/ 191 w 330"/>
                <a:gd name="T25" fmla="*/ 12 h 294"/>
                <a:gd name="T26" fmla="*/ 179 w 330"/>
                <a:gd name="T27" fmla="*/ 14 h 294"/>
                <a:gd name="T28" fmla="*/ 158 w 330"/>
                <a:gd name="T29" fmla="*/ 10 h 294"/>
                <a:gd name="T30" fmla="*/ 138 w 330"/>
                <a:gd name="T31" fmla="*/ 23 h 294"/>
                <a:gd name="T32" fmla="*/ 131 w 330"/>
                <a:gd name="T33" fmla="*/ 37 h 294"/>
                <a:gd name="T34" fmla="*/ 119 w 330"/>
                <a:gd name="T35" fmla="*/ 31 h 294"/>
                <a:gd name="T36" fmla="*/ 105 w 330"/>
                <a:gd name="T37" fmla="*/ 33 h 294"/>
                <a:gd name="T38" fmla="*/ 94 w 330"/>
                <a:gd name="T39" fmla="*/ 39 h 294"/>
                <a:gd name="T40" fmla="*/ 87 w 330"/>
                <a:gd name="T41" fmla="*/ 53 h 294"/>
                <a:gd name="T42" fmla="*/ 75 w 330"/>
                <a:gd name="T43" fmla="*/ 54 h 294"/>
                <a:gd name="T44" fmla="*/ 49 w 330"/>
                <a:gd name="T45" fmla="*/ 79 h 294"/>
                <a:gd name="T46" fmla="*/ 24 w 330"/>
                <a:gd name="T47" fmla="*/ 87 h 294"/>
                <a:gd name="T48" fmla="*/ 9 w 330"/>
                <a:gd name="T49" fmla="*/ 93 h 294"/>
                <a:gd name="T50" fmla="*/ 4 w 330"/>
                <a:gd name="T51" fmla="*/ 121 h 294"/>
                <a:gd name="T52" fmla="*/ 6 w 330"/>
                <a:gd name="T53" fmla="*/ 133 h 294"/>
                <a:gd name="T54" fmla="*/ 15 w 330"/>
                <a:gd name="T55" fmla="*/ 162 h 294"/>
                <a:gd name="T56" fmla="*/ 16 w 330"/>
                <a:gd name="T57" fmla="*/ 198 h 294"/>
                <a:gd name="T58" fmla="*/ 40 w 330"/>
                <a:gd name="T59" fmla="*/ 210 h 294"/>
                <a:gd name="T60" fmla="*/ 74 w 330"/>
                <a:gd name="T61" fmla="*/ 200 h 294"/>
                <a:gd name="T62" fmla="*/ 112 w 330"/>
                <a:gd name="T63" fmla="*/ 186 h 294"/>
                <a:gd name="T64" fmla="*/ 156 w 330"/>
                <a:gd name="T65" fmla="*/ 183 h 294"/>
                <a:gd name="T66" fmla="*/ 171 w 330"/>
                <a:gd name="T67" fmla="*/ 192 h 294"/>
                <a:gd name="T68" fmla="*/ 187 w 330"/>
                <a:gd name="T69" fmla="*/ 205 h 294"/>
                <a:gd name="T70" fmla="*/ 198 w 330"/>
                <a:gd name="T71" fmla="*/ 203 h 294"/>
                <a:gd name="T72" fmla="*/ 205 w 330"/>
                <a:gd name="T73" fmla="*/ 207 h 294"/>
                <a:gd name="T74" fmla="*/ 217 w 330"/>
                <a:gd name="T75" fmla="*/ 226 h 294"/>
                <a:gd name="T76" fmla="*/ 245 w 330"/>
                <a:gd name="T77" fmla="*/ 246 h 294"/>
                <a:gd name="T78" fmla="*/ 260 w 330"/>
                <a:gd name="T79" fmla="*/ 244 h 294"/>
                <a:gd name="T80" fmla="*/ 270 w 330"/>
                <a:gd name="T81" fmla="*/ 249 h 294"/>
                <a:gd name="T82" fmla="*/ 298 w 330"/>
                <a:gd name="T83" fmla="*/ 236 h 294"/>
                <a:gd name="T84" fmla="*/ 316 w 330"/>
                <a:gd name="T85" fmla="*/ 190 h 294"/>
                <a:gd name="T86" fmla="*/ 327 w 330"/>
                <a:gd name="T87" fmla="*/ 163 h 294"/>
                <a:gd name="T88" fmla="*/ 149 w 330"/>
                <a:gd name="T89" fmla="*/ 8 h 294"/>
                <a:gd name="T90" fmla="*/ 189 w 330"/>
                <a:gd name="T91" fmla="*/ 219 h 294"/>
                <a:gd name="T92" fmla="*/ 270 w 330"/>
                <a:gd name="T93" fmla="*/ 269 h 294"/>
                <a:gd name="T94" fmla="*/ 271 w 330"/>
                <a:gd name="T95" fmla="*/ 293 h 294"/>
                <a:gd name="T96" fmla="*/ 282 w 330"/>
                <a:gd name="T97" fmla="*/ 287 h 294"/>
                <a:gd name="T98" fmla="*/ 270 w 330"/>
                <a:gd name="T99" fmla="*/ 26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" h="294">
                  <a:moveTo>
                    <a:pt x="328" y="148"/>
                  </a:moveTo>
                  <a:cubicBezTo>
                    <a:pt x="329" y="147"/>
                    <a:pt x="327" y="141"/>
                    <a:pt x="326" y="142"/>
                  </a:cubicBezTo>
                  <a:cubicBezTo>
                    <a:pt x="325" y="143"/>
                    <a:pt x="325" y="133"/>
                    <a:pt x="326" y="128"/>
                  </a:cubicBezTo>
                  <a:cubicBezTo>
                    <a:pt x="327" y="124"/>
                    <a:pt x="326" y="124"/>
                    <a:pt x="324" y="127"/>
                  </a:cubicBezTo>
                  <a:cubicBezTo>
                    <a:pt x="321" y="129"/>
                    <a:pt x="319" y="122"/>
                    <a:pt x="318" y="121"/>
                  </a:cubicBezTo>
                  <a:cubicBezTo>
                    <a:pt x="318" y="119"/>
                    <a:pt x="315" y="114"/>
                    <a:pt x="312" y="114"/>
                  </a:cubicBezTo>
                  <a:cubicBezTo>
                    <a:pt x="309" y="115"/>
                    <a:pt x="311" y="110"/>
                    <a:pt x="308" y="111"/>
                  </a:cubicBezTo>
                  <a:cubicBezTo>
                    <a:pt x="305" y="111"/>
                    <a:pt x="305" y="107"/>
                    <a:pt x="305" y="102"/>
                  </a:cubicBezTo>
                  <a:cubicBezTo>
                    <a:pt x="306" y="98"/>
                    <a:pt x="303" y="101"/>
                    <a:pt x="302" y="100"/>
                  </a:cubicBezTo>
                  <a:cubicBezTo>
                    <a:pt x="301" y="98"/>
                    <a:pt x="300" y="99"/>
                    <a:pt x="298" y="100"/>
                  </a:cubicBezTo>
                  <a:cubicBezTo>
                    <a:pt x="296" y="101"/>
                    <a:pt x="295" y="96"/>
                    <a:pt x="296" y="95"/>
                  </a:cubicBezTo>
                  <a:cubicBezTo>
                    <a:pt x="296" y="93"/>
                    <a:pt x="295" y="91"/>
                    <a:pt x="293" y="89"/>
                  </a:cubicBezTo>
                  <a:cubicBezTo>
                    <a:pt x="290" y="87"/>
                    <a:pt x="290" y="85"/>
                    <a:pt x="290" y="83"/>
                  </a:cubicBezTo>
                  <a:cubicBezTo>
                    <a:pt x="290" y="80"/>
                    <a:pt x="275" y="73"/>
                    <a:pt x="271" y="72"/>
                  </a:cubicBezTo>
                  <a:cubicBezTo>
                    <a:pt x="268" y="71"/>
                    <a:pt x="271" y="68"/>
                    <a:pt x="269" y="66"/>
                  </a:cubicBezTo>
                  <a:cubicBezTo>
                    <a:pt x="268" y="65"/>
                    <a:pt x="267" y="60"/>
                    <a:pt x="267" y="57"/>
                  </a:cubicBezTo>
                  <a:cubicBezTo>
                    <a:pt x="267" y="53"/>
                    <a:pt x="262" y="51"/>
                    <a:pt x="263" y="48"/>
                  </a:cubicBezTo>
                  <a:cubicBezTo>
                    <a:pt x="263" y="45"/>
                    <a:pt x="261" y="42"/>
                    <a:pt x="262" y="38"/>
                  </a:cubicBezTo>
                  <a:cubicBezTo>
                    <a:pt x="262" y="35"/>
                    <a:pt x="256" y="34"/>
                    <a:pt x="256" y="32"/>
                  </a:cubicBezTo>
                  <a:cubicBezTo>
                    <a:pt x="256" y="30"/>
                    <a:pt x="253" y="32"/>
                    <a:pt x="250" y="32"/>
                  </a:cubicBezTo>
                  <a:cubicBezTo>
                    <a:pt x="247" y="32"/>
                    <a:pt x="247" y="28"/>
                    <a:pt x="247" y="24"/>
                  </a:cubicBezTo>
                  <a:cubicBezTo>
                    <a:pt x="248" y="20"/>
                    <a:pt x="246" y="13"/>
                    <a:pt x="244" y="11"/>
                  </a:cubicBezTo>
                  <a:cubicBezTo>
                    <a:pt x="241" y="9"/>
                    <a:pt x="241" y="2"/>
                    <a:pt x="240" y="1"/>
                  </a:cubicBezTo>
                  <a:cubicBezTo>
                    <a:pt x="239" y="0"/>
                    <a:pt x="234" y="5"/>
                    <a:pt x="235" y="7"/>
                  </a:cubicBezTo>
                  <a:cubicBezTo>
                    <a:pt x="235" y="10"/>
                    <a:pt x="234" y="12"/>
                    <a:pt x="233" y="14"/>
                  </a:cubicBezTo>
                  <a:cubicBezTo>
                    <a:pt x="231" y="15"/>
                    <a:pt x="234" y="21"/>
                    <a:pt x="232" y="23"/>
                  </a:cubicBezTo>
                  <a:cubicBezTo>
                    <a:pt x="229" y="25"/>
                    <a:pt x="231" y="32"/>
                    <a:pt x="231" y="37"/>
                  </a:cubicBezTo>
                  <a:cubicBezTo>
                    <a:pt x="230" y="41"/>
                    <a:pt x="230" y="46"/>
                    <a:pt x="228" y="49"/>
                  </a:cubicBezTo>
                  <a:cubicBezTo>
                    <a:pt x="226" y="52"/>
                    <a:pt x="226" y="57"/>
                    <a:pt x="222" y="59"/>
                  </a:cubicBezTo>
                  <a:cubicBezTo>
                    <a:pt x="217" y="60"/>
                    <a:pt x="212" y="57"/>
                    <a:pt x="212" y="55"/>
                  </a:cubicBezTo>
                  <a:cubicBezTo>
                    <a:pt x="212" y="52"/>
                    <a:pt x="207" y="51"/>
                    <a:pt x="205" y="51"/>
                  </a:cubicBezTo>
                  <a:cubicBezTo>
                    <a:pt x="202" y="52"/>
                    <a:pt x="201" y="48"/>
                    <a:pt x="197" y="45"/>
                  </a:cubicBezTo>
                  <a:cubicBezTo>
                    <a:pt x="193" y="42"/>
                    <a:pt x="190" y="46"/>
                    <a:pt x="189" y="42"/>
                  </a:cubicBezTo>
                  <a:cubicBezTo>
                    <a:pt x="187" y="39"/>
                    <a:pt x="186" y="38"/>
                    <a:pt x="183" y="36"/>
                  </a:cubicBezTo>
                  <a:cubicBezTo>
                    <a:pt x="180" y="34"/>
                    <a:pt x="181" y="34"/>
                    <a:pt x="184" y="32"/>
                  </a:cubicBezTo>
                  <a:cubicBezTo>
                    <a:pt x="187" y="30"/>
                    <a:pt x="186" y="28"/>
                    <a:pt x="185" y="25"/>
                  </a:cubicBezTo>
                  <a:cubicBezTo>
                    <a:pt x="183" y="23"/>
                    <a:pt x="186" y="24"/>
                    <a:pt x="190" y="22"/>
                  </a:cubicBezTo>
                  <a:cubicBezTo>
                    <a:pt x="193" y="20"/>
                    <a:pt x="190" y="17"/>
                    <a:pt x="192" y="16"/>
                  </a:cubicBezTo>
                  <a:cubicBezTo>
                    <a:pt x="195" y="15"/>
                    <a:pt x="194" y="13"/>
                    <a:pt x="191" y="12"/>
                  </a:cubicBezTo>
                  <a:cubicBezTo>
                    <a:pt x="188" y="12"/>
                    <a:pt x="189" y="15"/>
                    <a:pt x="188" y="16"/>
                  </a:cubicBezTo>
                  <a:cubicBezTo>
                    <a:pt x="187" y="16"/>
                    <a:pt x="186" y="11"/>
                    <a:pt x="185" y="11"/>
                  </a:cubicBezTo>
                  <a:cubicBezTo>
                    <a:pt x="184" y="11"/>
                    <a:pt x="180" y="16"/>
                    <a:pt x="179" y="14"/>
                  </a:cubicBezTo>
                  <a:cubicBezTo>
                    <a:pt x="177" y="11"/>
                    <a:pt x="167" y="9"/>
                    <a:pt x="163" y="9"/>
                  </a:cubicBezTo>
                  <a:cubicBezTo>
                    <a:pt x="159" y="8"/>
                    <a:pt x="158" y="3"/>
                    <a:pt x="155" y="4"/>
                  </a:cubicBezTo>
                  <a:cubicBezTo>
                    <a:pt x="153" y="5"/>
                    <a:pt x="156" y="7"/>
                    <a:pt x="158" y="10"/>
                  </a:cubicBezTo>
                  <a:cubicBezTo>
                    <a:pt x="161" y="12"/>
                    <a:pt x="150" y="14"/>
                    <a:pt x="146" y="13"/>
                  </a:cubicBezTo>
                  <a:cubicBezTo>
                    <a:pt x="143" y="12"/>
                    <a:pt x="147" y="16"/>
                    <a:pt x="144" y="16"/>
                  </a:cubicBezTo>
                  <a:cubicBezTo>
                    <a:pt x="141" y="16"/>
                    <a:pt x="140" y="21"/>
                    <a:pt x="138" y="23"/>
                  </a:cubicBezTo>
                  <a:cubicBezTo>
                    <a:pt x="136" y="26"/>
                    <a:pt x="137" y="27"/>
                    <a:pt x="135" y="29"/>
                  </a:cubicBezTo>
                  <a:cubicBezTo>
                    <a:pt x="132" y="30"/>
                    <a:pt x="132" y="32"/>
                    <a:pt x="135" y="36"/>
                  </a:cubicBezTo>
                  <a:cubicBezTo>
                    <a:pt x="138" y="39"/>
                    <a:pt x="134" y="39"/>
                    <a:pt x="131" y="37"/>
                  </a:cubicBezTo>
                  <a:cubicBezTo>
                    <a:pt x="128" y="34"/>
                    <a:pt x="126" y="34"/>
                    <a:pt x="126" y="37"/>
                  </a:cubicBezTo>
                  <a:cubicBezTo>
                    <a:pt x="126" y="40"/>
                    <a:pt x="123" y="39"/>
                    <a:pt x="123" y="35"/>
                  </a:cubicBezTo>
                  <a:cubicBezTo>
                    <a:pt x="124" y="32"/>
                    <a:pt x="120" y="33"/>
                    <a:pt x="119" y="31"/>
                  </a:cubicBezTo>
                  <a:cubicBezTo>
                    <a:pt x="118" y="29"/>
                    <a:pt x="114" y="26"/>
                    <a:pt x="112" y="26"/>
                  </a:cubicBezTo>
                  <a:cubicBezTo>
                    <a:pt x="110" y="27"/>
                    <a:pt x="110" y="29"/>
                    <a:pt x="107" y="29"/>
                  </a:cubicBezTo>
                  <a:cubicBezTo>
                    <a:pt x="105" y="29"/>
                    <a:pt x="105" y="30"/>
                    <a:pt x="105" y="33"/>
                  </a:cubicBezTo>
                  <a:cubicBezTo>
                    <a:pt x="105" y="35"/>
                    <a:pt x="101" y="33"/>
                    <a:pt x="99" y="33"/>
                  </a:cubicBezTo>
                  <a:cubicBezTo>
                    <a:pt x="96" y="33"/>
                    <a:pt x="99" y="36"/>
                    <a:pt x="97" y="37"/>
                  </a:cubicBezTo>
                  <a:cubicBezTo>
                    <a:pt x="96" y="37"/>
                    <a:pt x="96" y="39"/>
                    <a:pt x="94" y="39"/>
                  </a:cubicBezTo>
                  <a:cubicBezTo>
                    <a:pt x="91" y="39"/>
                    <a:pt x="92" y="44"/>
                    <a:pt x="92" y="47"/>
                  </a:cubicBezTo>
                  <a:cubicBezTo>
                    <a:pt x="92" y="50"/>
                    <a:pt x="88" y="46"/>
                    <a:pt x="86" y="47"/>
                  </a:cubicBezTo>
                  <a:cubicBezTo>
                    <a:pt x="84" y="47"/>
                    <a:pt x="87" y="50"/>
                    <a:pt x="87" y="53"/>
                  </a:cubicBezTo>
                  <a:cubicBezTo>
                    <a:pt x="88" y="56"/>
                    <a:pt x="86" y="55"/>
                    <a:pt x="85" y="57"/>
                  </a:cubicBezTo>
                  <a:cubicBezTo>
                    <a:pt x="84" y="58"/>
                    <a:pt x="82" y="53"/>
                    <a:pt x="82" y="51"/>
                  </a:cubicBezTo>
                  <a:cubicBezTo>
                    <a:pt x="82" y="48"/>
                    <a:pt x="79" y="50"/>
                    <a:pt x="75" y="54"/>
                  </a:cubicBezTo>
                  <a:cubicBezTo>
                    <a:pt x="72" y="57"/>
                    <a:pt x="76" y="62"/>
                    <a:pt x="75" y="63"/>
                  </a:cubicBezTo>
                  <a:cubicBezTo>
                    <a:pt x="74" y="64"/>
                    <a:pt x="67" y="70"/>
                    <a:pt x="63" y="75"/>
                  </a:cubicBezTo>
                  <a:cubicBezTo>
                    <a:pt x="60" y="79"/>
                    <a:pt x="52" y="77"/>
                    <a:pt x="49" y="79"/>
                  </a:cubicBezTo>
                  <a:cubicBezTo>
                    <a:pt x="47" y="81"/>
                    <a:pt x="44" y="79"/>
                    <a:pt x="41" y="81"/>
                  </a:cubicBezTo>
                  <a:cubicBezTo>
                    <a:pt x="39" y="83"/>
                    <a:pt x="34" y="87"/>
                    <a:pt x="34" y="85"/>
                  </a:cubicBezTo>
                  <a:cubicBezTo>
                    <a:pt x="33" y="82"/>
                    <a:pt x="27" y="84"/>
                    <a:pt x="24" y="87"/>
                  </a:cubicBezTo>
                  <a:cubicBezTo>
                    <a:pt x="21" y="90"/>
                    <a:pt x="17" y="92"/>
                    <a:pt x="14" y="92"/>
                  </a:cubicBezTo>
                  <a:cubicBezTo>
                    <a:pt x="11" y="93"/>
                    <a:pt x="11" y="97"/>
                    <a:pt x="10" y="98"/>
                  </a:cubicBezTo>
                  <a:cubicBezTo>
                    <a:pt x="9" y="99"/>
                    <a:pt x="9" y="95"/>
                    <a:pt x="9" y="93"/>
                  </a:cubicBezTo>
                  <a:cubicBezTo>
                    <a:pt x="9" y="92"/>
                    <a:pt x="6" y="95"/>
                    <a:pt x="5" y="99"/>
                  </a:cubicBezTo>
                  <a:cubicBezTo>
                    <a:pt x="4" y="103"/>
                    <a:pt x="8" y="104"/>
                    <a:pt x="5" y="108"/>
                  </a:cubicBezTo>
                  <a:cubicBezTo>
                    <a:pt x="3" y="112"/>
                    <a:pt x="0" y="116"/>
                    <a:pt x="4" y="121"/>
                  </a:cubicBezTo>
                  <a:cubicBezTo>
                    <a:pt x="8" y="126"/>
                    <a:pt x="10" y="129"/>
                    <a:pt x="8" y="132"/>
                  </a:cubicBezTo>
                  <a:cubicBezTo>
                    <a:pt x="7" y="134"/>
                    <a:pt x="5" y="127"/>
                    <a:pt x="4" y="128"/>
                  </a:cubicBezTo>
                  <a:cubicBezTo>
                    <a:pt x="3" y="129"/>
                    <a:pt x="7" y="132"/>
                    <a:pt x="6" y="133"/>
                  </a:cubicBezTo>
                  <a:cubicBezTo>
                    <a:pt x="5" y="135"/>
                    <a:pt x="1" y="127"/>
                    <a:pt x="0" y="129"/>
                  </a:cubicBezTo>
                  <a:cubicBezTo>
                    <a:pt x="0" y="131"/>
                    <a:pt x="8" y="143"/>
                    <a:pt x="8" y="147"/>
                  </a:cubicBezTo>
                  <a:cubicBezTo>
                    <a:pt x="9" y="152"/>
                    <a:pt x="16" y="156"/>
                    <a:pt x="15" y="162"/>
                  </a:cubicBezTo>
                  <a:cubicBezTo>
                    <a:pt x="15" y="169"/>
                    <a:pt x="21" y="179"/>
                    <a:pt x="22" y="181"/>
                  </a:cubicBezTo>
                  <a:cubicBezTo>
                    <a:pt x="23" y="182"/>
                    <a:pt x="20" y="187"/>
                    <a:pt x="21" y="192"/>
                  </a:cubicBezTo>
                  <a:cubicBezTo>
                    <a:pt x="21" y="196"/>
                    <a:pt x="19" y="198"/>
                    <a:pt x="16" y="198"/>
                  </a:cubicBezTo>
                  <a:cubicBezTo>
                    <a:pt x="13" y="198"/>
                    <a:pt x="15" y="203"/>
                    <a:pt x="18" y="203"/>
                  </a:cubicBezTo>
                  <a:cubicBezTo>
                    <a:pt x="21" y="204"/>
                    <a:pt x="20" y="206"/>
                    <a:pt x="24" y="209"/>
                  </a:cubicBezTo>
                  <a:cubicBezTo>
                    <a:pt x="28" y="211"/>
                    <a:pt x="37" y="210"/>
                    <a:pt x="40" y="210"/>
                  </a:cubicBezTo>
                  <a:cubicBezTo>
                    <a:pt x="43" y="210"/>
                    <a:pt x="44" y="206"/>
                    <a:pt x="48" y="205"/>
                  </a:cubicBezTo>
                  <a:cubicBezTo>
                    <a:pt x="52" y="205"/>
                    <a:pt x="51" y="204"/>
                    <a:pt x="53" y="202"/>
                  </a:cubicBezTo>
                  <a:cubicBezTo>
                    <a:pt x="55" y="199"/>
                    <a:pt x="65" y="200"/>
                    <a:pt x="74" y="200"/>
                  </a:cubicBezTo>
                  <a:cubicBezTo>
                    <a:pt x="84" y="201"/>
                    <a:pt x="88" y="198"/>
                    <a:pt x="89" y="194"/>
                  </a:cubicBezTo>
                  <a:cubicBezTo>
                    <a:pt x="90" y="191"/>
                    <a:pt x="97" y="190"/>
                    <a:pt x="100" y="188"/>
                  </a:cubicBezTo>
                  <a:cubicBezTo>
                    <a:pt x="102" y="185"/>
                    <a:pt x="105" y="185"/>
                    <a:pt x="112" y="186"/>
                  </a:cubicBezTo>
                  <a:cubicBezTo>
                    <a:pt x="119" y="186"/>
                    <a:pt x="125" y="182"/>
                    <a:pt x="130" y="180"/>
                  </a:cubicBezTo>
                  <a:cubicBezTo>
                    <a:pt x="134" y="179"/>
                    <a:pt x="142" y="179"/>
                    <a:pt x="146" y="178"/>
                  </a:cubicBezTo>
                  <a:cubicBezTo>
                    <a:pt x="151" y="177"/>
                    <a:pt x="151" y="184"/>
                    <a:pt x="156" y="183"/>
                  </a:cubicBezTo>
                  <a:cubicBezTo>
                    <a:pt x="161" y="183"/>
                    <a:pt x="163" y="185"/>
                    <a:pt x="166" y="184"/>
                  </a:cubicBezTo>
                  <a:cubicBezTo>
                    <a:pt x="168" y="184"/>
                    <a:pt x="168" y="186"/>
                    <a:pt x="170" y="187"/>
                  </a:cubicBezTo>
                  <a:cubicBezTo>
                    <a:pt x="173" y="187"/>
                    <a:pt x="173" y="189"/>
                    <a:pt x="171" y="192"/>
                  </a:cubicBezTo>
                  <a:cubicBezTo>
                    <a:pt x="169" y="194"/>
                    <a:pt x="175" y="194"/>
                    <a:pt x="178" y="198"/>
                  </a:cubicBezTo>
                  <a:cubicBezTo>
                    <a:pt x="181" y="203"/>
                    <a:pt x="178" y="204"/>
                    <a:pt x="180" y="207"/>
                  </a:cubicBezTo>
                  <a:cubicBezTo>
                    <a:pt x="182" y="211"/>
                    <a:pt x="183" y="210"/>
                    <a:pt x="187" y="205"/>
                  </a:cubicBezTo>
                  <a:cubicBezTo>
                    <a:pt x="190" y="200"/>
                    <a:pt x="194" y="203"/>
                    <a:pt x="195" y="199"/>
                  </a:cubicBezTo>
                  <a:cubicBezTo>
                    <a:pt x="195" y="195"/>
                    <a:pt x="199" y="190"/>
                    <a:pt x="201" y="192"/>
                  </a:cubicBezTo>
                  <a:cubicBezTo>
                    <a:pt x="204" y="194"/>
                    <a:pt x="200" y="195"/>
                    <a:pt x="198" y="203"/>
                  </a:cubicBezTo>
                  <a:cubicBezTo>
                    <a:pt x="196" y="212"/>
                    <a:pt x="194" y="207"/>
                    <a:pt x="193" y="210"/>
                  </a:cubicBezTo>
                  <a:cubicBezTo>
                    <a:pt x="192" y="212"/>
                    <a:pt x="201" y="213"/>
                    <a:pt x="201" y="209"/>
                  </a:cubicBezTo>
                  <a:cubicBezTo>
                    <a:pt x="201" y="205"/>
                    <a:pt x="202" y="203"/>
                    <a:pt x="205" y="207"/>
                  </a:cubicBezTo>
                  <a:cubicBezTo>
                    <a:pt x="208" y="210"/>
                    <a:pt x="203" y="214"/>
                    <a:pt x="204" y="215"/>
                  </a:cubicBezTo>
                  <a:cubicBezTo>
                    <a:pt x="205" y="217"/>
                    <a:pt x="208" y="215"/>
                    <a:pt x="210" y="215"/>
                  </a:cubicBezTo>
                  <a:cubicBezTo>
                    <a:pt x="213" y="215"/>
                    <a:pt x="217" y="222"/>
                    <a:pt x="217" y="226"/>
                  </a:cubicBezTo>
                  <a:cubicBezTo>
                    <a:pt x="216" y="230"/>
                    <a:pt x="215" y="233"/>
                    <a:pt x="221" y="236"/>
                  </a:cubicBezTo>
                  <a:cubicBezTo>
                    <a:pt x="227" y="240"/>
                    <a:pt x="225" y="240"/>
                    <a:pt x="229" y="240"/>
                  </a:cubicBezTo>
                  <a:cubicBezTo>
                    <a:pt x="234" y="240"/>
                    <a:pt x="243" y="244"/>
                    <a:pt x="245" y="246"/>
                  </a:cubicBezTo>
                  <a:cubicBezTo>
                    <a:pt x="248" y="248"/>
                    <a:pt x="254" y="244"/>
                    <a:pt x="255" y="240"/>
                  </a:cubicBezTo>
                  <a:cubicBezTo>
                    <a:pt x="257" y="236"/>
                    <a:pt x="261" y="240"/>
                    <a:pt x="259" y="241"/>
                  </a:cubicBezTo>
                  <a:cubicBezTo>
                    <a:pt x="256" y="243"/>
                    <a:pt x="260" y="246"/>
                    <a:pt x="260" y="244"/>
                  </a:cubicBezTo>
                  <a:cubicBezTo>
                    <a:pt x="260" y="241"/>
                    <a:pt x="262" y="239"/>
                    <a:pt x="262" y="242"/>
                  </a:cubicBezTo>
                  <a:cubicBezTo>
                    <a:pt x="263" y="245"/>
                    <a:pt x="267" y="245"/>
                    <a:pt x="268" y="247"/>
                  </a:cubicBezTo>
                  <a:cubicBezTo>
                    <a:pt x="269" y="249"/>
                    <a:pt x="270" y="251"/>
                    <a:pt x="270" y="249"/>
                  </a:cubicBezTo>
                  <a:cubicBezTo>
                    <a:pt x="270" y="247"/>
                    <a:pt x="271" y="245"/>
                    <a:pt x="274" y="244"/>
                  </a:cubicBezTo>
                  <a:cubicBezTo>
                    <a:pt x="277" y="243"/>
                    <a:pt x="279" y="241"/>
                    <a:pt x="282" y="239"/>
                  </a:cubicBezTo>
                  <a:cubicBezTo>
                    <a:pt x="285" y="236"/>
                    <a:pt x="297" y="236"/>
                    <a:pt x="298" y="236"/>
                  </a:cubicBezTo>
                  <a:cubicBezTo>
                    <a:pt x="300" y="236"/>
                    <a:pt x="300" y="225"/>
                    <a:pt x="301" y="220"/>
                  </a:cubicBezTo>
                  <a:cubicBezTo>
                    <a:pt x="302" y="214"/>
                    <a:pt x="306" y="213"/>
                    <a:pt x="307" y="207"/>
                  </a:cubicBezTo>
                  <a:cubicBezTo>
                    <a:pt x="308" y="201"/>
                    <a:pt x="314" y="190"/>
                    <a:pt x="316" y="190"/>
                  </a:cubicBezTo>
                  <a:cubicBezTo>
                    <a:pt x="317" y="189"/>
                    <a:pt x="320" y="188"/>
                    <a:pt x="321" y="184"/>
                  </a:cubicBezTo>
                  <a:cubicBezTo>
                    <a:pt x="321" y="181"/>
                    <a:pt x="325" y="177"/>
                    <a:pt x="325" y="173"/>
                  </a:cubicBezTo>
                  <a:cubicBezTo>
                    <a:pt x="325" y="169"/>
                    <a:pt x="327" y="164"/>
                    <a:pt x="327" y="163"/>
                  </a:cubicBezTo>
                  <a:cubicBezTo>
                    <a:pt x="326" y="162"/>
                    <a:pt x="325" y="158"/>
                    <a:pt x="328" y="155"/>
                  </a:cubicBezTo>
                  <a:cubicBezTo>
                    <a:pt x="330" y="152"/>
                    <a:pt x="327" y="149"/>
                    <a:pt x="328" y="148"/>
                  </a:cubicBezTo>
                  <a:close/>
                  <a:moveTo>
                    <a:pt x="149" y="8"/>
                  </a:moveTo>
                  <a:cubicBezTo>
                    <a:pt x="149" y="6"/>
                    <a:pt x="136" y="8"/>
                    <a:pt x="139" y="11"/>
                  </a:cubicBezTo>
                  <a:cubicBezTo>
                    <a:pt x="141" y="12"/>
                    <a:pt x="150" y="10"/>
                    <a:pt x="149" y="8"/>
                  </a:cubicBezTo>
                  <a:close/>
                  <a:moveTo>
                    <a:pt x="189" y="219"/>
                  </a:moveTo>
                  <a:cubicBezTo>
                    <a:pt x="191" y="221"/>
                    <a:pt x="198" y="220"/>
                    <a:pt x="199" y="218"/>
                  </a:cubicBezTo>
                  <a:cubicBezTo>
                    <a:pt x="200" y="215"/>
                    <a:pt x="188" y="218"/>
                    <a:pt x="189" y="219"/>
                  </a:cubicBezTo>
                  <a:close/>
                  <a:moveTo>
                    <a:pt x="270" y="269"/>
                  </a:moveTo>
                  <a:cubicBezTo>
                    <a:pt x="265" y="269"/>
                    <a:pt x="258" y="264"/>
                    <a:pt x="256" y="265"/>
                  </a:cubicBezTo>
                  <a:cubicBezTo>
                    <a:pt x="254" y="265"/>
                    <a:pt x="263" y="278"/>
                    <a:pt x="260" y="281"/>
                  </a:cubicBezTo>
                  <a:cubicBezTo>
                    <a:pt x="258" y="284"/>
                    <a:pt x="267" y="293"/>
                    <a:pt x="271" y="293"/>
                  </a:cubicBezTo>
                  <a:cubicBezTo>
                    <a:pt x="274" y="294"/>
                    <a:pt x="273" y="290"/>
                    <a:pt x="275" y="290"/>
                  </a:cubicBezTo>
                  <a:cubicBezTo>
                    <a:pt x="278" y="290"/>
                    <a:pt x="277" y="288"/>
                    <a:pt x="277" y="286"/>
                  </a:cubicBezTo>
                  <a:cubicBezTo>
                    <a:pt x="277" y="284"/>
                    <a:pt x="280" y="288"/>
                    <a:pt x="282" y="287"/>
                  </a:cubicBezTo>
                  <a:cubicBezTo>
                    <a:pt x="284" y="286"/>
                    <a:pt x="281" y="278"/>
                    <a:pt x="284" y="278"/>
                  </a:cubicBezTo>
                  <a:cubicBezTo>
                    <a:pt x="287" y="278"/>
                    <a:pt x="285" y="269"/>
                    <a:pt x="284" y="266"/>
                  </a:cubicBezTo>
                  <a:cubicBezTo>
                    <a:pt x="283" y="263"/>
                    <a:pt x="275" y="268"/>
                    <a:pt x="270" y="26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1" name="Freeform 152">
              <a:extLst>
                <a:ext uri="{FF2B5EF4-FFF2-40B4-BE49-F238E27FC236}">
                  <a16:creationId xmlns:a16="http://schemas.microsoft.com/office/drawing/2014/main" id="{ABCB0593-DC84-DE49-AB53-892686B3E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309050" y="7086146"/>
              <a:ext cx="349250" cy="415925"/>
            </a:xfrm>
            <a:custGeom>
              <a:avLst/>
              <a:gdLst>
                <a:gd name="T0" fmla="*/ 62 w 101"/>
                <a:gd name="T1" fmla="*/ 58 h 120"/>
                <a:gd name="T2" fmla="*/ 56 w 101"/>
                <a:gd name="T3" fmla="*/ 60 h 120"/>
                <a:gd name="T4" fmla="*/ 48 w 101"/>
                <a:gd name="T5" fmla="*/ 57 h 120"/>
                <a:gd name="T6" fmla="*/ 44 w 101"/>
                <a:gd name="T7" fmla="*/ 64 h 120"/>
                <a:gd name="T8" fmla="*/ 37 w 101"/>
                <a:gd name="T9" fmla="*/ 75 h 120"/>
                <a:gd name="T10" fmla="*/ 15 w 101"/>
                <a:gd name="T11" fmla="*/ 90 h 120"/>
                <a:gd name="T12" fmla="*/ 5 w 101"/>
                <a:gd name="T13" fmla="*/ 99 h 120"/>
                <a:gd name="T14" fmla="*/ 3 w 101"/>
                <a:gd name="T15" fmla="*/ 108 h 120"/>
                <a:gd name="T16" fmla="*/ 10 w 101"/>
                <a:gd name="T17" fmla="*/ 111 h 120"/>
                <a:gd name="T18" fmla="*/ 16 w 101"/>
                <a:gd name="T19" fmla="*/ 114 h 120"/>
                <a:gd name="T20" fmla="*/ 31 w 101"/>
                <a:gd name="T21" fmla="*/ 110 h 120"/>
                <a:gd name="T22" fmla="*/ 36 w 101"/>
                <a:gd name="T23" fmla="*/ 101 h 120"/>
                <a:gd name="T24" fmla="*/ 40 w 101"/>
                <a:gd name="T25" fmla="*/ 93 h 120"/>
                <a:gd name="T26" fmla="*/ 49 w 101"/>
                <a:gd name="T27" fmla="*/ 87 h 120"/>
                <a:gd name="T28" fmla="*/ 52 w 101"/>
                <a:gd name="T29" fmla="*/ 83 h 120"/>
                <a:gd name="T30" fmla="*/ 57 w 101"/>
                <a:gd name="T31" fmla="*/ 75 h 120"/>
                <a:gd name="T32" fmla="*/ 63 w 101"/>
                <a:gd name="T33" fmla="*/ 65 h 120"/>
                <a:gd name="T34" fmla="*/ 62 w 101"/>
                <a:gd name="T35" fmla="*/ 58 h 120"/>
                <a:gd name="T36" fmla="*/ 11 w 101"/>
                <a:gd name="T37" fmla="*/ 120 h 120"/>
                <a:gd name="T38" fmla="*/ 14 w 101"/>
                <a:gd name="T39" fmla="*/ 116 h 120"/>
                <a:gd name="T40" fmla="*/ 11 w 101"/>
                <a:gd name="T41" fmla="*/ 120 h 120"/>
                <a:gd name="T42" fmla="*/ 91 w 101"/>
                <a:gd name="T43" fmla="*/ 29 h 120"/>
                <a:gd name="T44" fmla="*/ 83 w 101"/>
                <a:gd name="T45" fmla="*/ 29 h 120"/>
                <a:gd name="T46" fmla="*/ 79 w 101"/>
                <a:gd name="T47" fmla="*/ 24 h 120"/>
                <a:gd name="T48" fmla="*/ 75 w 101"/>
                <a:gd name="T49" fmla="*/ 17 h 120"/>
                <a:gd name="T50" fmla="*/ 75 w 101"/>
                <a:gd name="T51" fmla="*/ 22 h 120"/>
                <a:gd name="T52" fmla="*/ 72 w 101"/>
                <a:gd name="T53" fmla="*/ 20 h 120"/>
                <a:gd name="T54" fmla="*/ 69 w 101"/>
                <a:gd name="T55" fmla="*/ 15 h 120"/>
                <a:gd name="T56" fmla="*/ 66 w 101"/>
                <a:gd name="T57" fmla="*/ 8 h 120"/>
                <a:gd name="T58" fmla="*/ 56 w 101"/>
                <a:gd name="T59" fmla="*/ 0 h 120"/>
                <a:gd name="T60" fmla="*/ 58 w 101"/>
                <a:gd name="T61" fmla="*/ 9 h 120"/>
                <a:gd name="T62" fmla="*/ 64 w 101"/>
                <a:gd name="T63" fmla="*/ 14 h 120"/>
                <a:gd name="T64" fmla="*/ 68 w 101"/>
                <a:gd name="T65" fmla="*/ 21 h 120"/>
                <a:gd name="T66" fmla="*/ 67 w 101"/>
                <a:gd name="T67" fmla="*/ 33 h 120"/>
                <a:gd name="T68" fmla="*/ 61 w 101"/>
                <a:gd name="T69" fmla="*/ 40 h 120"/>
                <a:gd name="T70" fmla="*/ 71 w 101"/>
                <a:gd name="T71" fmla="*/ 50 h 120"/>
                <a:gd name="T72" fmla="*/ 69 w 101"/>
                <a:gd name="T73" fmla="*/ 63 h 120"/>
                <a:gd name="T74" fmla="*/ 76 w 101"/>
                <a:gd name="T75" fmla="*/ 64 h 120"/>
                <a:gd name="T76" fmla="*/ 85 w 101"/>
                <a:gd name="T77" fmla="*/ 51 h 120"/>
                <a:gd name="T78" fmla="*/ 88 w 101"/>
                <a:gd name="T79" fmla="*/ 43 h 120"/>
                <a:gd name="T80" fmla="*/ 93 w 101"/>
                <a:gd name="T81" fmla="*/ 41 h 120"/>
                <a:gd name="T82" fmla="*/ 96 w 101"/>
                <a:gd name="T83" fmla="*/ 36 h 120"/>
                <a:gd name="T84" fmla="*/ 99 w 101"/>
                <a:gd name="T85" fmla="*/ 29 h 120"/>
                <a:gd name="T86" fmla="*/ 91 w 101"/>
                <a:gd name="T87" fmla="*/ 2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" h="120">
                  <a:moveTo>
                    <a:pt x="62" y="58"/>
                  </a:moveTo>
                  <a:cubicBezTo>
                    <a:pt x="60" y="56"/>
                    <a:pt x="59" y="59"/>
                    <a:pt x="56" y="60"/>
                  </a:cubicBezTo>
                  <a:cubicBezTo>
                    <a:pt x="53" y="61"/>
                    <a:pt x="51" y="54"/>
                    <a:pt x="48" y="57"/>
                  </a:cubicBezTo>
                  <a:cubicBezTo>
                    <a:pt x="45" y="60"/>
                    <a:pt x="48" y="61"/>
                    <a:pt x="44" y="64"/>
                  </a:cubicBezTo>
                  <a:cubicBezTo>
                    <a:pt x="40" y="67"/>
                    <a:pt x="42" y="68"/>
                    <a:pt x="37" y="75"/>
                  </a:cubicBezTo>
                  <a:cubicBezTo>
                    <a:pt x="33" y="82"/>
                    <a:pt x="17" y="86"/>
                    <a:pt x="15" y="90"/>
                  </a:cubicBezTo>
                  <a:cubicBezTo>
                    <a:pt x="13" y="93"/>
                    <a:pt x="5" y="97"/>
                    <a:pt x="5" y="99"/>
                  </a:cubicBezTo>
                  <a:cubicBezTo>
                    <a:pt x="5" y="102"/>
                    <a:pt x="0" y="104"/>
                    <a:pt x="3" y="108"/>
                  </a:cubicBezTo>
                  <a:cubicBezTo>
                    <a:pt x="5" y="111"/>
                    <a:pt x="8" y="109"/>
                    <a:pt x="10" y="111"/>
                  </a:cubicBezTo>
                  <a:cubicBezTo>
                    <a:pt x="12" y="114"/>
                    <a:pt x="15" y="112"/>
                    <a:pt x="16" y="114"/>
                  </a:cubicBezTo>
                  <a:cubicBezTo>
                    <a:pt x="17" y="116"/>
                    <a:pt x="25" y="116"/>
                    <a:pt x="31" y="110"/>
                  </a:cubicBezTo>
                  <a:cubicBezTo>
                    <a:pt x="37" y="105"/>
                    <a:pt x="34" y="102"/>
                    <a:pt x="36" y="101"/>
                  </a:cubicBezTo>
                  <a:cubicBezTo>
                    <a:pt x="38" y="100"/>
                    <a:pt x="39" y="95"/>
                    <a:pt x="40" y="93"/>
                  </a:cubicBezTo>
                  <a:cubicBezTo>
                    <a:pt x="42" y="90"/>
                    <a:pt x="43" y="87"/>
                    <a:pt x="49" y="87"/>
                  </a:cubicBezTo>
                  <a:cubicBezTo>
                    <a:pt x="55" y="87"/>
                    <a:pt x="52" y="86"/>
                    <a:pt x="52" y="83"/>
                  </a:cubicBezTo>
                  <a:cubicBezTo>
                    <a:pt x="51" y="80"/>
                    <a:pt x="57" y="79"/>
                    <a:pt x="57" y="75"/>
                  </a:cubicBezTo>
                  <a:cubicBezTo>
                    <a:pt x="57" y="71"/>
                    <a:pt x="65" y="68"/>
                    <a:pt x="63" y="65"/>
                  </a:cubicBezTo>
                  <a:cubicBezTo>
                    <a:pt x="62" y="62"/>
                    <a:pt x="65" y="60"/>
                    <a:pt x="62" y="58"/>
                  </a:cubicBezTo>
                  <a:close/>
                  <a:moveTo>
                    <a:pt x="11" y="120"/>
                  </a:moveTo>
                  <a:cubicBezTo>
                    <a:pt x="12" y="120"/>
                    <a:pt x="16" y="119"/>
                    <a:pt x="14" y="116"/>
                  </a:cubicBezTo>
                  <a:cubicBezTo>
                    <a:pt x="11" y="113"/>
                    <a:pt x="8" y="119"/>
                    <a:pt x="11" y="120"/>
                  </a:cubicBezTo>
                  <a:close/>
                  <a:moveTo>
                    <a:pt x="91" y="29"/>
                  </a:moveTo>
                  <a:cubicBezTo>
                    <a:pt x="90" y="32"/>
                    <a:pt x="87" y="29"/>
                    <a:pt x="83" y="29"/>
                  </a:cubicBezTo>
                  <a:cubicBezTo>
                    <a:pt x="80" y="29"/>
                    <a:pt x="79" y="27"/>
                    <a:pt x="79" y="24"/>
                  </a:cubicBezTo>
                  <a:cubicBezTo>
                    <a:pt x="79" y="21"/>
                    <a:pt x="78" y="17"/>
                    <a:pt x="75" y="17"/>
                  </a:cubicBezTo>
                  <a:cubicBezTo>
                    <a:pt x="72" y="18"/>
                    <a:pt x="76" y="21"/>
                    <a:pt x="75" y="22"/>
                  </a:cubicBezTo>
                  <a:cubicBezTo>
                    <a:pt x="74" y="23"/>
                    <a:pt x="73" y="20"/>
                    <a:pt x="72" y="20"/>
                  </a:cubicBezTo>
                  <a:cubicBezTo>
                    <a:pt x="70" y="20"/>
                    <a:pt x="69" y="18"/>
                    <a:pt x="69" y="15"/>
                  </a:cubicBezTo>
                  <a:cubicBezTo>
                    <a:pt x="69" y="11"/>
                    <a:pt x="66" y="12"/>
                    <a:pt x="66" y="8"/>
                  </a:cubicBezTo>
                  <a:cubicBezTo>
                    <a:pt x="66" y="3"/>
                    <a:pt x="59" y="0"/>
                    <a:pt x="56" y="0"/>
                  </a:cubicBezTo>
                  <a:cubicBezTo>
                    <a:pt x="52" y="0"/>
                    <a:pt x="56" y="7"/>
                    <a:pt x="58" y="9"/>
                  </a:cubicBezTo>
                  <a:cubicBezTo>
                    <a:pt x="60" y="11"/>
                    <a:pt x="64" y="13"/>
                    <a:pt x="64" y="14"/>
                  </a:cubicBezTo>
                  <a:cubicBezTo>
                    <a:pt x="64" y="16"/>
                    <a:pt x="66" y="20"/>
                    <a:pt x="68" y="21"/>
                  </a:cubicBezTo>
                  <a:cubicBezTo>
                    <a:pt x="71" y="22"/>
                    <a:pt x="67" y="28"/>
                    <a:pt x="67" y="33"/>
                  </a:cubicBezTo>
                  <a:cubicBezTo>
                    <a:pt x="67" y="38"/>
                    <a:pt x="63" y="37"/>
                    <a:pt x="61" y="40"/>
                  </a:cubicBezTo>
                  <a:cubicBezTo>
                    <a:pt x="58" y="43"/>
                    <a:pt x="67" y="47"/>
                    <a:pt x="71" y="50"/>
                  </a:cubicBezTo>
                  <a:cubicBezTo>
                    <a:pt x="75" y="53"/>
                    <a:pt x="68" y="61"/>
                    <a:pt x="69" y="63"/>
                  </a:cubicBezTo>
                  <a:cubicBezTo>
                    <a:pt x="70" y="64"/>
                    <a:pt x="72" y="65"/>
                    <a:pt x="76" y="64"/>
                  </a:cubicBezTo>
                  <a:cubicBezTo>
                    <a:pt x="80" y="63"/>
                    <a:pt x="82" y="54"/>
                    <a:pt x="85" y="51"/>
                  </a:cubicBezTo>
                  <a:cubicBezTo>
                    <a:pt x="88" y="49"/>
                    <a:pt x="86" y="45"/>
                    <a:pt x="88" y="43"/>
                  </a:cubicBezTo>
                  <a:cubicBezTo>
                    <a:pt x="89" y="41"/>
                    <a:pt x="91" y="41"/>
                    <a:pt x="93" y="41"/>
                  </a:cubicBezTo>
                  <a:cubicBezTo>
                    <a:pt x="95" y="41"/>
                    <a:pt x="94" y="36"/>
                    <a:pt x="96" y="36"/>
                  </a:cubicBezTo>
                  <a:cubicBezTo>
                    <a:pt x="99" y="36"/>
                    <a:pt x="98" y="33"/>
                    <a:pt x="99" y="29"/>
                  </a:cubicBezTo>
                  <a:cubicBezTo>
                    <a:pt x="101" y="25"/>
                    <a:pt x="93" y="27"/>
                    <a:pt x="91" y="29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2" name="Freeform 153">
              <a:extLst>
                <a:ext uri="{FF2B5EF4-FFF2-40B4-BE49-F238E27FC236}">
                  <a16:creationId xmlns:a16="http://schemas.microsoft.com/office/drawing/2014/main" id="{A81FEB15-6032-D544-8740-9BEAEF442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9925" y="4771571"/>
              <a:ext cx="400050" cy="254000"/>
            </a:xfrm>
            <a:custGeom>
              <a:avLst/>
              <a:gdLst>
                <a:gd name="T0" fmla="*/ 114 w 115"/>
                <a:gd name="T1" fmla="*/ 46 h 73"/>
                <a:gd name="T2" fmla="*/ 107 w 115"/>
                <a:gd name="T3" fmla="*/ 44 h 73"/>
                <a:gd name="T4" fmla="*/ 99 w 115"/>
                <a:gd name="T5" fmla="*/ 38 h 73"/>
                <a:gd name="T6" fmla="*/ 90 w 115"/>
                <a:gd name="T7" fmla="*/ 33 h 73"/>
                <a:gd name="T8" fmla="*/ 82 w 115"/>
                <a:gd name="T9" fmla="*/ 27 h 73"/>
                <a:gd name="T10" fmla="*/ 78 w 115"/>
                <a:gd name="T11" fmla="*/ 20 h 73"/>
                <a:gd name="T12" fmla="*/ 75 w 115"/>
                <a:gd name="T13" fmla="*/ 15 h 73"/>
                <a:gd name="T14" fmla="*/ 63 w 115"/>
                <a:gd name="T15" fmla="*/ 14 h 73"/>
                <a:gd name="T16" fmla="*/ 60 w 115"/>
                <a:gd name="T17" fmla="*/ 5 h 73"/>
                <a:gd name="T18" fmla="*/ 54 w 115"/>
                <a:gd name="T19" fmla="*/ 3 h 73"/>
                <a:gd name="T20" fmla="*/ 48 w 115"/>
                <a:gd name="T21" fmla="*/ 2 h 73"/>
                <a:gd name="T22" fmla="*/ 45 w 115"/>
                <a:gd name="T23" fmla="*/ 3 h 73"/>
                <a:gd name="T24" fmla="*/ 42 w 115"/>
                <a:gd name="T25" fmla="*/ 6 h 73"/>
                <a:gd name="T26" fmla="*/ 36 w 115"/>
                <a:gd name="T27" fmla="*/ 11 h 73"/>
                <a:gd name="T28" fmla="*/ 33 w 115"/>
                <a:gd name="T29" fmla="*/ 14 h 73"/>
                <a:gd name="T30" fmla="*/ 28 w 115"/>
                <a:gd name="T31" fmla="*/ 13 h 73"/>
                <a:gd name="T32" fmla="*/ 22 w 115"/>
                <a:gd name="T33" fmla="*/ 12 h 73"/>
                <a:gd name="T34" fmla="*/ 12 w 115"/>
                <a:gd name="T35" fmla="*/ 4 h 73"/>
                <a:gd name="T36" fmla="*/ 4 w 115"/>
                <a:gd name="T37" fmla="*/ 9 h 73"/>
                <a:gd name="T38" fmla="*/ 8 w 115"/>
                <a:gd name="T39" fmla="*/ 7 h 73"/>
                <a:gd name="T40" fmla="*/ 14 w 115"/>
                <a:gd name="T41" fmla="*/ 14 h 73"/>
                <a:gd name="T42" fmla="*/ 18 w 115"/>
                <a:gd name="T43" fmla="*/ 19 h 73"/>
                <a:gd name="T44" fmla="*/ 10 w 115"/>
                <a:gd name="T45" fmla="*/ 21 h 73"/>
                <a:gd name="T46" fmla="*/ 2 w 115"/>
                <a:gd name="T47" fmla="*/ 21 h 73"/>
                <a:gd name="T48" fmla="*/ 4 w 115"/>
                <a:gd name="T49" fmla="*/ 28 h 73"/>
                <a:gd name="T50" fmla="*/ 4 w 115"/>
                <a:gd name="T51" fmla="*/ 33 h 73"/>
                <a:gd name="T52" fmla="*/ 9 w 115"/>
                <a:gd name="T53" fmla="*/ 34 h 73"/>
                <a:gd name="T54" fmla="*/ 11 w 115"/>
                <a:gd name="T55" fmla="*/ 41 h 73"/>
                <a:gd name="T56" fmla="*/ 11 w 115"/>
                <a:gd name="T57" fmla="*/ 52 h 73"/>
                <a:gd name="T58" fmla="*/ 17 w 115"/>
                <a:gd name="T59" fmla="*/ 50 h 73"/>
                <a:gd name="T60" fmla="*/ 24 w 115"/>
                <a:gd name="T61" fmla="*/ 45 h 73"/>
                <a:gd name="T62" fmla="*/ 30 w 115"/>
                <a:gd name="T63" fmla="*/ 45 h 73"/>
                <a:gd name="T64" fmla="*/ 39 w 115"/>
                <a:gd name="T65" fmla="*/ 45 h 73"/>
                <a:gd name="T66" fmla="*/ 45 w 115"/>
                <a:gd name="T67" fmla="*/ 48 h 73"/>
                <a:gd name="T68" fmla="*/ 49 w 115"/>
                <a:gd name="T69" fmla="*/ 49 h 73"/>
                <a:gd name="T70" fmla="*/ 56 w 115"/>
                <a:gd name="T71" fmla="*/ 52 h 73"/>
                <a:gd name="T72" fmla="*/ 60 w 115"/>
                <a:gd name="T73" fmla="*/ 54 h 73"/>
                <a:gd name="T74" fmla="*/ 65 w 115"/>
                <a:gd name="T75" fmla="*/ 59 h 73"/>
                <a:gd name="T76" fmla="*/ 71 w 115"/>
                <a:gd name="T77" fmla="*/ 60 h 73"/>
                <a:gd name="T78" fmla="*/ 72 w 115"/>
                <a:gd name="T79" fmla="*/ 70 h 73"/>
                <a:gd name="T80" fmla="*/ 74 w 115"/>
                <a:gd name="T81" fmla="*/ 70 h 73"/>
                <a:gd name="T82" fmla="*/ 80 w 115"/>
                <a:gd name="T83" fmla="*/ 71 h 73"/>
                <a:gd name="T84" fmla="*/ 87 w 115"/>
                <a:gd name="T85" fmla="*/ 69 h 73"/>
                <a:gd name="T86" fmla="*/ 98 w 115"/>
                <a:gd name="T87" fmla="*/ 62 h 73"/>
                <a:gd name="T88" fmla="*/ 103 w 115"/>
                <a:gd name="T89" fmla="*/ 54 h 73"/>
                <a:gd name="T90" fmla="*/ 109 w 115"/>
                <a:gd name="T91" fmla="*/ 50 h 73"/>
                <a:gd name="T92" fmla="*/ 115 w 115"/>
                <a:gd name="T93" fmla="*/ 52 h 73"/>
                <a:gd name="T94" fmla="*/ 114 w 115"/>
                <a:gd name="T95" fmla="*/ 4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73">
                  <a:moveTo>
                    <a:pt x="114" y="46"/>
                  </a:moveTo>
                  <a:cubicBezTo>
                    <a:pt x="114" y="46"/>
                    <a:pt x="109" y="44"/>
                    <a:pt x="107" y="44"/>
                  </a:cubicBezTo>
                  <a:cubicBezTo>
                    <a:pt x="105" y="44"/>
                    <a:pt x="102" y="40"/>
                    <a:pt x="99" y="38"/>
                  </a:cubicBezTo>
                  <a:cubicBezTo>
                    <a:pt x="96" y="37"/>
                    <a:pt x="91" y="35"/>
                    <a:pt x="90" y="33"/>
                  </a:cubicBezTo>
                  <a:cubicBezTo>
                    <a:pt x="88" y="31"/>
                    <a:pt x="82" y="29"/>
                    <a:pt x="82" y="27"/>
                  </a:cubicBezTo>
                  <a:cubicBezTo>
                    <a:pt x="81" y="25"/>
                    <a:pt x="80" y="23"/>
                    <a:pt x="78" y="20"/>
                  </a:cubicBezTo>
                  <a:cubicBezTo>
                    <a:pt x="76" y="18"/>
                    <a:pt x="76" y="15"/>
                    <a:pt x="75" y="15"/>
                  </a:cubicBezTo>
                  <a:cubicBezTo>
                    <a:pt x="73" y="15"/>
                    <a:pt x="63" y="15"/>
                    <a:pt x="63" y="14"/>
                  </a:cubicBezTo>
                  <a:cubicBezTo>
                    <a:pt x="63" y="12"/>
                    <a:pt x="62" y="6"/>
                    <a:pt x="60" y="5"/>
                  </a:cubicBezTo>
                  <a:cubicBezTo>
                    <a:pt x="58" y="5"/>
                    <a:pt x="55" y="4"/>
                    <a:pt x="54" y="3"/>
                  </a:cubicBezTo>
                  <a:cubicBezTo>
                    <a:pt x="53" y="2"/>
                    <a:pt x="49" y="0"/>
                    <a:pt x="48" y="2"/>
                  </a:cubicBezTo>
                  <a:cubicBezTo>
                    <a:pt x="47" y="3"/>
                    <a:pt x="46" y="3"/>
                    <a:pt x="45" y="3"/>
                  </a:cubicBezTo>
                  <a:cubicBezTo>
                    <a:pt x="44" y="3"/>
                    <a:pt x="44" y="7"/>
                    <a:pt x="42" y="6"/>
                  </a:cubicBezTo>
                  <a:cubicBezTo>
                    <a:pt x="40" y="6"/>
                    <a:pt x="36" y="9"/>
                    <a:pt x="36" y="11"/>
                  </a:cubicBezTo>
                  <a:cubicBezTo>
                    <a:pt x="36" y="12"/>
                    <a:pt x="36" y="15"/>
                    <a:pt x="33" y="14"/>
                  </a:cubicBezTo>
                  <a:cubicBezTo>
                    <a:pt x="32" y="14"/>
                    <a:pt x="30" y="14"/>
                    <a:pt x="28" y="13"/>
                  </a:cubicBezTo>
                  <a:cubicBezTo>
                    <a:pt x="27" y="13"/>
                    <a:pt x="25" y="15"/>
                    <a:pt x="22" y="12"/>
                  </a:cubicBezTo>
                  <a:cubicBezTo>
                    <a:pt x="19" y="8"/>
                    <a:pt x="15" y="4"/>
                    <a:pt x="12" y="4"/>
                  </a:cubicBezTo>
                  <a:cubicBezTo>
                    <a:pt x="10" y="4"/>
                    <a:pt x="2" y="4"/>
                    <a:pt x="4" y="9"/>
                  </a:cubicBezTo>
                  <a:cubicBezTo>
                    <a:pt x="5" y="8"/>
                    <a:pt x="6" y="7"/>
                    <a:pt x="8" y="7"/>
                  </a:cubicBezTo>
                  <a:cubicBezTo>
                    <a:pt x="13" y="8"/>
                    <a:pt x="11" y="14"/>
                    <a:pt x="14" y="14"/>
                  </a:cubicBezTo>
                  <a:cubicBezTo>
                    <a:pt x="17" y="15"/>
                    <a:pt x="21" y="19"/>
                    <a:pt x="18" y="19"/>
                  </a:cubicBezTo>
                  <a:cubicBezTo>
                    <a:pt x="15" y="19"/>
                    <a:pt x="12" y="22"/>
                    <a:pt x="10" y="21"/>
                  </a:cubicBezTo>
                  <a:cubicBezTo>
                    <a:pt x="7" y="20"/>
                    <a:pt x="3" y="18"/>
                    <a:pt x="2" y="21"/>
                  </a:cubicBezTo>
                  <a:cubicBezTo>
                    <a:pt x="1" y="24"/>
                    <a:pt x="0" y="28"/>
                    <a:pt x="4" y="28"/>
                  </a:cubicBezTo>
                  <a:cubicBezTo>
                    <a:pt x="8" y="27"/>
                    <a:pt x="7" y="30"/>
                    <a:pt x="4" y="33"/>
                  </a:cubicBezTo>
                  <a:cubicBezTo>
                    <a:pt x="2" y="35"/>
                    <a:pt x="8" y="32"/>
                    <a:pt x="9" y="34"/>
                  </a:cubicBezTo>
                  <a:cubicBezTo>
                    <a:pt x="9" y="37"/>
                    <a:pt x="12" y="37"/>
                    <a:pt x="11" y="41"/>
                  </a:cubicBezTo>
                  <a:cubicBezTo>
                    <a:pt x="10" y="43"/>
                    <a:pt x="10" y="48"/>
                    <a:pt x="11" y="52"/>
                  </a:cubicBezTo>
                  <a:cubicBezTo>
                    <a:pt x="13" y="52"/>
                    <a:pt x="16" y="51"/>
                    <a:pt x="17" y="50"/>
                  </a:cubicBezTo>
                  <a:cubicBezTo>
                    <a:pt x="18" y="49"/>
                    <a:pt x="22" y="45"/>
                    <a:pt x="24" y="45"/>
                  </a:cubicBezTo>
                  <a:cubicBezTo>
                    <a:pt x="26" y="45"/>
                    <a:pt x="29" y="46"/>
                    <a:pt x="30" y="45"/>
                  </a:cubicBezTo>
                  <a:cubicBezTo>
                    <a:pt x="31" y="43"/>
                    <a:pt x="38" y="43"/>
                    <a:pt x="39" y="45"/>
                  </a:cubicBezTo>
                  <a:cubicBezTo>
                    <a:pt x="41" y="46"/>
                    <a:pt x="44" y="48"/>
                    <a:pt x="45" y="48"/>
                  </a:cubicBezTo>
                  <a:cubicBezTo>
                    <a:pt x="46" y="48"/>
                    <a:pt x="47" y="50"/>
                    <a:pt x="49" y="49"/>
                  </a:cubicBezTo>
                  <a:cubicBezTo>
                    <a:pt x="51" y="49"/>
                    <a:pt x="56" y="50"/>
                    <a:pt x="56" y="52"/>
                  </a:cubicBezTo>
                  <a:cubicBezTo>
                    <a:pt x="56" y="53"/>
                    <a:pt x="58" y="54"/>
                    <a:pt x="60" y="54"/>
                  </a:cubicBezTo>
                  <a:cubicBezTo>
                    <a:pt x="61" y="54"/>
                    <a:pt x="63" y="59"/>
                    <a:pt x="65" y="59"/>
                  </a:cubicBezTo>
                  <a:cubicBezTo>
                    <a:pt x="67" y="59"/>
                    <a:pt x="71" y="59"/>
                    <a:pt x="71" y="60"/>
                  </a:cubicBezTo>
                  <a:cubicBezTo>
                    <a:pt x="71" y="61"/>
                    <a:pt x="71" y="67"/>
                    <a:pt x="72" y="70"/>
                  </a:cubicBezTo>
                  <a:cubicBezTo>
                    <a:pt x="73" y="69"/>
                    <a:pt x="73" y="69"/>
                    <a:pt x="74" y="70"/>
                  </a:cubicBezTo>
                  <a:cubicBezTo>
                    <a:pt x="75" y="70"/>
                    <a:pt x="79" y="69"/>
                    <a:pt x="80" y="71"/>
                  </a:cubicBezTo>
                  <a:cubicBezTo>
                    <a:pt x="80" y="73"/>
                    <a:pt x="87" y="72"/>
                    <a:pt x="87" y="69"/>
                  </a:cubicBezTo>
                  <a:cubicBezTo>
                    <a:pt x="86" y="65"/>
                    <a:pt x="97" y="65"/>
                    <a:pt x="98" y="62"/>
                  </a:cubicBezTo>
                  <a:cubicBezTo>
                    <a:pt x="99" y="59"/>
                    <a:pt x="100" y="53"/>
                    <a:pt x="103" y="54"/>
                  </a:cubicBezTo>
                  <a:cubicBezTo>
                    <a:pt x="105" y="55"/>
                    <a:pt x="107" y="50"/>
                    <a:pt x="109" y="50"/>
                  </a:cubicBezTo>
                  <a:cubicBezTo>
                    <a:pt x="111" y="50"/>
                    <a:pt x="113" y="52"/>
                    <a:pt x="115" y="52"/>
                  </a:cubicBezTo>
                  <a:lnTo>
                    <a:pt x="114" y="46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3" name="Freeform 154">
              <a:extLst>
                <a:ext uri="{FF2B5EF4-FFF2-40B4-BE49-F238E27FC236}">
                  <a16:creationId xmlns:a16="http://schemas.microsoft.com/office/drawing/2014/main" id="{9875F403-A2BD-DF4C-AEFB-CD6688DF9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7038" y="4865234"/>
              <a:ext cx="552450" cy="465138"/>
            </a:xfrm>
            <a:custGeom>
              <a:avLst/>
              <a:gdLst>
                <a:gd name="T0" fmla="*/ 155 w 159"/>
                <a:gd name="T1" fmla="*/ 116 h 134"/>
                <a:gd name="T2" fmla="*/ 151 w 159"/>
                <a:gd name="T3" fmla="*/ 107 h 134"/>
                <a:gd name="T4" fmla="*/ 143 w 159"/>
                <a:gd name="T5" fmla="*/ 100 h 134"/>
                <a:gd name="T6" fmla="*/ 137 w 159"/>
                <a:gd name="T7" fmla="*/ 93 h 134"/>
                <a:gd name="T8" fmla="*/ 145 w 159"/>
                <a:gd name="T9" fmla="*/ 82 h 134"/>
                <a:gd name="T10" fmla="*/ 138 w 159"/>
                <a:gd name="T11" fmla="*/ 77 h 134"/>
                <a:gd name="T12" fmla="*/ 136 w 159"/>
                <a:gd name="T13" fmla="*/ 68 h 134"/>
                <a:gd name="T14" fmla="*/ 136 w 159"/>
                <a:gd name="T15" fmla="*/ 60 h 134"/>
                <a:gd name="T16" fmla="*/ 137 w 159"/>
                <a:gd name="T17" fmla="*/ 53 h 134"/>
                <a:gd name="T18" fmla="*/ 140 w 159"/>
                <a:gd name="T19" fmla="*/ 46 h 134"/>
                <a:gd name="T20" fmla="*/ 142 w 159"/>
                <a:gd name="T21" fmla="*/ 43 h 134"/>
                <a:gd name="T22" fmla="*/ 141 w 159"/>
                <a:gd name="T23" fmla="*/ 33 h 134"/>
                <a:gd name="T24" fmla="*/ 135 w 159"/>
                <a:gd name="T25" fmla="*/ 32 h 134"/>
                <a:gd name="T26" fmla="*/ 130 w 159"/>
                <a:gd name="T27" fmla="*/ 27 h 134"/>
                <a:gd name="T28" fmla="*/ 126 w 159"/>
                <a:gd name="T29" fmla="*/ 25 h 134"/>
                <a:gd name="T30" fmla="*/ 119 w 159"/>
                <a:gd name="T31" fmla="*/ 22 h 134"/>
                <a:gd name="T32" fmla="*/ 115 w 159"/>
                <a:gd name="T33" fmla="*/ 21 h 134"/>
                <a:gd name="T34" fmla="*/ 109 w 159"/>
                <a:gd name="T35" fmla="*/ 18 h 134"/>
                <a:gd name="T36" fmla="*/ 100 w 159"/>
                <a:gd name="T37" fmla="*/ 18 h 134"/>
                <a:gd name="T38" fmla="*/ 94 w 159"/>
                <a:gd name="T39" fmla="*/ 18 h 134"/>
                <a:gd name="T40" fmla="*/ 87 w 159"/>
                <a:gd name="T41" fmla="*/ 23 h 134"/>
                <a:gd name="T42" fmla="*/ 81 w 159"/>
                <a:gd name="T43" fmla="*/ 25 h 134"/>
                <a:gd name="T44" fmla="*/ 80 w 159"/>
                <a:gd name="T45" fmla="*/ 29 h 134"/>
                <a:gd name="T46" fmla="*/ 63 w 159"/>
                <a:gd name="T47" fmla="*/ 33 h 134"/>
                <a:gd name="T48" fmla="*/ 48 w 159"/>
                <a:gd name="T49" fmla="*/ 24 h 134"/>
                <a:gd name="T50" fmla="*/ 38 w 159"/>
                <a:gd name="T51" fmla="*/ 14 h 134"/>
                <a:gd name="T52" fmla="*/ 33 w 159"/>
                <a:gd name="T53" fmla="*/ 10 h 134"/>
                <a:gd name="T54" fmla="*/ 31 w 159"/>
                <a:gd name="T55" fmla="*/ 3 h 134"/>
                <a:gd name="T56" fmla="*/ 15 w 159"/>
                <a:gd name="T57" fmla="*/ 10 h 134"/>
                <a:gd name="T58" fmla="*/ 10 w 159"/>
                <a:gd name="T59" fmla="*/ 7 h 134"/>
                <a:gd name="T60" fmla="*/ 5 w 159"/>
                <a:gd name="T61" fmla="*/ 1 h 134"/>
                <a:gd name="T62" fmla="*/ 2 w 159"/>
                <a:gd name="T63" fmla="*/ 5 h 134"/>
                <a:gd name="T64" fmla="*/ 2 w 159"/>
                <a:gd name="T65" fmla="*/ 11 h 134"/>
                <a:gd name="T66" fmla="*/ 2 w 159"/>
                <a:gd name="T67" fmla="*/ 20 h 134"/>
                <a:gd name="T68" fmla="*/ 6 w 159"/>
                <a:gd name="T69" fmla="*/ 26 h 134"/>
                <a:gd name="T70" fmla="*/ 9 w 159"/>
                <a:gd name="T71" fmla="*/ 33 h 134"/>
                <a:gd name="T72" fmla="*/ 13 w 159"/>
                <a:gd name="T73" fmla="*/ 37 h 134"/>
                <a:gd name="T74" fmla="*/ 17 w 159"/>
                <a:gd name="T75" fmla="*/ 40 h 134"/>
                <a:gd name="T76" fmla="*/ 16 w 159"/>
                <a:gd name="T77" fmla="*/ 45 h 134"/>
                <a:gd name="T78" fmla="*/ 12 w 159"/>
                <a:gd name="T79" fmla="*/ 51 h 134"/>
                <a:gd name="T80" fmla="*/ 13 w 159"/>
                <a:gd name="T81" fmla="*/ 59 h 134"/>
                <a:gd name="T82" fmla="*/ 17 w 159"/>
                <a:gd name="T83" fmla="*/ 63 h 134"/>
                <a:gd name="T84" fmla="*/ 26 w 159"/>
                <a:gd name="T85" fmla="*/ 69 h 134"/>
                <a:gd name="T86" fmla="*/ 30 w 159"/>
                <a:gd name="T87" fmla="*/ 74 h 134"/>
                <a:gd name="T88" fmla="*/ 29 w 159"/>
                <a:gd name="T89" fmla="*/ 79 h 134"/>
                <a:gd name="T90" fmla="*/ 32 w 159"/>
                <a:gd name="T91" fmla="*/ 85 h 134"/>
                <a:gd name="T92" fmla="*/ 37 w 159"/>
                <a:gd name="T93" fmla="*/ 91 h 134"/>
                <a:gd name="T94" fmla="*/ 39 w 159"/>
                <a:gd name="T95" fmla="*/ 91 h 134"/>
                <a:gd name="T96" fmla="*/ 42 w 159"/>
                <a:gd name="T97" fmla="*/ 90 h 134"/>
                <a:gd name="T98" fmla="*/ 48 w 159"/>
                <a:gd name="T99" fmla="*/ 90 h 134"/>
                <a:gd name="T100" fmla="*/ 56 w 159"/>
                <a:gd name="T101" fmla="*/ 102 h 134"/>
                <a:gd name="T102" fmla="*/ 61 w 159"/>
                <a:gd name="T103" fmla="*/ 110 h 134"/>
                <a:gd name="T104" fmla="*/ 70 w 159"/>
                <a:gd name="T105" fmla="*/ 114 h 134"/>
                <a:gd name="T106" fmla="*/ 89 w 159"/>
                <a:gd name="T107" fmla="*/ 121 h 134"/>
                <a:gd name="T108" fmla="*/ 102 w 159"/>
                <a:gd name="T109" fmla="*/ 118 h 134"/>
                <a:gd name="T110" fmla="*/ 108 w 159"/>
                <a:gd name="T111" fmla="*/ 128 h 134"/>
                <a:gd name="T112" fmla="*/ 136 w 159"/>
                <a:gd name="T113" fmla="*/ 134 h 134"/>
                <a:gd name="T114" fmla="*/ 144 w 159"/>
                <a:gd name="T115" fmla="*/ 134 h 134"/>
                <a:gd name="T116" fmla="*/ 144 w 159"/>
                <a:gd name="T117" fmla="*/ 132 h 134"/>
                <a:gd name="T118" fmla="*/ 149 w 159"/>
                <a:gd name="T119" fmla="*/ 124 h 134"/>
                <a:gd name="T120" fmla="*/ 157 w 159"/>
                <a:gd name="T121" fmla="*/ 122 h 134"/>
                <a:gd name="T122" fmla="*/ 155 w 159"/>
                <a:gd name="T123" fmla="*/ 11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" h="134">
                  <a:moveTo>
                    <a:pt x="155" y="116"/>
                  </a:moveTo>
                  <a:cubicBezTo>
                    <a:pt x="153" y="115"/>
                    <a:pt x="155" y="109"/>
                    <a:pt x="151" y="107"/>
                  </a:cubicBezTo>
                  <a:cubicBezTo>
                    <a:pt x="147" y="105"/>
                    <a:pt x="144" y="103"/>
                    <a:pt x="143" y="100"/>
                  </a:cubicBezTo>
                  <a:cubicBezTo>
                    <a:pt x="142" y="98"/>
                    <a:pt x="137" y="95"/>
                    <a:pt x="137" y="93"/>
                  </a:cubicBezTo>
                  <a:cubicBezTo>
                    <a:pt x="138" y="91"/>
                    <a:pt x="147" y="85"/>
                    <a:pt x="145" y="82"/>
                  </a:cubicBezTo>
                  <a:cubicBezTo>
                    <a:pt x="144" y="78"/>
                    <a:pt x="138" y="79"/>
                    <a:pt x="138" y="77"/>
                  </a:cubicBezTo>
                  <a:cubicBezTo>
                    <a:pt x="137" y="76"/>
                    <a:pt x="138" y="72"/>
                    <a:pt x="136" y="68"/>
                  </a:cubicBezTo>
                  <a:cubicBezTo>
                    <a:pt x="135" y="65"/>
                    <a:pt x="138" y="62"/>
                    <a:pt x="136" y="60"/>
                  </a:cubicBezTo>
                  <a:cubicBezTo>
                    <a:pt x="135" y="58"/>
                    <a:pt x="137" y="54"/>
                    <a:pt x="137" y="53"/>
                  </a:cubicBezTo>
                  <a:cubicBezTo>
                    <a:pt x="138" y="51"/>
                    <a:pt x="141" y="50"/>
                    <a:pt x="140" y="46"/>
                  </a:cubicBezTo>
                  <a:cubicBezTo>
                    <a:pt x="140" y="44"/>
                    <a:pt x="141" y="43"/>
                    <a:pt x="142" y="43"/>
                  </a:cubicBezTo>
                  <a:cubicBezTo>
                    <a:pt x="141" y="40"/>
                    <a:pt x="141" y="34"/>
                    <a:pt x="141" y="33"/>
                  </a:cubicBezTo>
                  <a:cubicBezTo>
                    <a:pt x="141" y="32"/>
                    <a:pt x="137" y="32"/>
                    <a:pt x="135" y="32"/>
                  </a:cubicBezTo>
                  <a:cubicBezTo>
                    <a:pt x="133" y="32"/>
                    <a:pt x="131" y="27"/>
                    <a:pt x="130" y="27"/>
                  </a:cubicBezTo>
                  <a:cubicBezTo>
                    <a:pt x="128" y="27"/>
                    <a:pt x="126" y="26"/>
                    <a:pt x="126" y="25"/>
                  </a:cubicBezTo>
                  <a:cubicBezTo>
                    <a:pt x="126" y="23"/>
                    <a:pt x="121" y="22"/>
                    <a:pt x="119" y="22"/>
                  </a:cubicBezTo>
                  <a:cubicBezTo>
                    <a:pt x="117" y="23"/>
                    <a:pt x="116" y="21"/>
                    <a:pt x="115" y="21"/>
                  </a:cubicBezTo>
                  <a:cubicBezTo>
                    <a:pt x="114" y="21"/>
                    <a:pt x="111" y="19"/>
                    <a:pt x="109" y="18"/>
                  </a:cubicBezTo>
                  <a:cubicBezTo>
                    <a:pt x="108" y="16"/>
                    <a:pt x="101" y="16"/>
                    <a:pt x="100" y="18"/>
                  </a:cubicBezTo>
                  <a:cubicBezTo>
                    <a:pt x="99" y="19"/>
                    <a:pt x="96" y="18"/>
                    <a:pt x="94" y="18"/>
                  </a:cubicBezTo>
                  <a:cubicBezTo>
                    <a:pt x="92" y="18"/>
                    <a:pt x="88" y="22"/>
                    <a:pt x="87" y="23"/>
                  </a:cubicBezTo>
                  <a:cubicBezTo>
                    <a:pt x="86" y="24"/>
                    <a:pt x="83" y="25"/>
                    <a:pt x="81" y="25"/>
                  </a:cubicBezTo>
                  <a:cubicBezTo>
                    <a:pt x="81" y="27"/>
                    <a:pt x="81" y="28"/>
                    <a:pt x="80" y="29"/>
                  </a:cubicBezTo>
                  <a:cubicBezTo>
                    <a:pt x="79" y="31"/>
                    <a:pt x="70" y="32"/>
                    <a:pt x="63" y="33"/>
                  </a:cubicBezTo>
                  <a:cubicBezTo>
                    <a:pt x="56" y="33"/>
                    <a:pt x="56" y="24"/>
                    <a:pt x="48" y="24"/>
                  </a:cubicBezTo>
                  <a:cubicBezTo>
                    <a:pt x="43" y="24"/>
                    <a:pt x="39" y="19"/>
                    <a:pt x="38" y="14"/>
                  </a:cubicBezTo>
                  <a:cubicBezTo>
                    <a:pt x="35" y="13"/>
                    <a:pt x="32" y="11"/>
                    <a:pt x="33" y="10"/>
                  </a:cubicBezTo>
                  <a:cubicBezTo>
                    <a:pt x="33" y="9"/>
                    <a:pt x="35" y="1"/>
                    <a:pt x="31" y="3"/>
                  </a:cubicBezTo>
                  <a:cubicBezTo>
                    <a:pt x="27" y="5"/>
                    <a:pt x="22" y="11"/>
                    <a:pt x="15" y="10"/>
                  </a:cubicBezTo>
                  <a:cubicBezTo>
                    <a:pt x="8" y="9"/>
                    <a:pt x="13" y="8"/>
                    <a:pt x="10" y="7"/>
                  </a:cubicBezTo>
                  <a:cubicBezTo>
                    <a:pt x="6" y="5"/>
                    <a:pt x="8" y="1"/>
                    <a:pt x="5" y="1"/>
                  </a:cubicBezTo>
                  <a:cubicBezTo>
                    <a:pt x="1" y="0"/>
                    <a:pt x="4" y="5"/>
                    <a:pt x="2" y="5"/>
                  </a:cubicBezTo>
                  <a:cubicBezTo>
                    <a:pt x="0" y="5"/>
                    <a:pt x="2" y="10"/>
                    <a:pt x="2" y="11"/>
                  </a:cubicBezTo>
                  <a:cubicBezTo>
                    <a:pt x="3" y="13"/>
                    <a:pt x="1" y="20"/>
                    <a:pt x="2" y="20"/>
                  </a:cubicBezTo>
                  <a:cubicBezTo>
                    <a:pt x="4" y="20"/>
                    <a:pt x="6" y="25"/>
                    <a:pt x="6" y="26"/>
                  </a:cubicBezTo>
                  <a:cubicBezTo>
                    <a:pt x="6" y="27"/>
                    <a:pt x="9" y="31"/>
                    <a:pt x="9" y="33"/>
                  </a:cubicBezTo>
                  <a:cubicBezTo>
                    <a:pt x="9" y="35"/>
                    <a:pt x="12" y="37"/>
                    <a:pt x="13" y="37"/>
                  </a:cubicBezTo>
                  <a:cubicBezTo>
                    <a:pt x="15" y="37"/>
                    <a:pt x="17" y="38"/>
                    <a:pt x="17" y="40"/>
                  </a:cubicBezTo>
                  <a:cubicBezTo>
                    <a:pt x="16" y="42"/>
                    <a:pt x="17" y="45"/>
                    <a:pt x="16" y="45"/>
                  </a:cubicBezTo>
                  <a:cubicBezTo>
                    <a:pt x="14" y="45"/>
                    <a:pt x="14" y="51"/>
                    <a:pt x="12" y="51"/>
                  </a:cubicBezTo>
                  <a:cubicBezTo>
                    <a:pt x="11" y="52"/>
                    <a:pt x="12" y="58"/>
                    <a:pt x="13" y="59"/>
                  </a:cubicBezTo>
                  <a:cubicBezTo>
                    <a:pt x="15" y="59"/>
                    <a:pt x="17" y="61"/>
                    <a:pt x="17" y="63"/>
                  </a:cubicBezTo>
                  <a:cubicBezTo>
                    <a:pt x="17" y="65"/>
                    <a:pt x="24" y="69"/>
                    <a:pt x="26" y="69"/>
                  </a:cubicBezTo>
                  <a:cubicBezTo>
                    <a:pt x="28" y="70"/>
                    <a:pt x="29" y="73"/>
                    <a:pt x="30" y="74"/>
                  </a:cubicBezTo>
                  <a:cubicBezTo>
                    <a:pt x="31" y="75"/>
                    <a:pt x="29" y="78"/>
                    <a:pt x="29" y="79"/>
                  </a:cubicBezTo>
                  <a:cubicBezTo>
                    <a:pt x="30" y="81"/>
                    <a:pt x="32" y="82"/>
                    <a:pt x="32" y="85"/>
                  </a:cubicBezTo>
                  <a:cubicBezTo>
                    <a:pt x="32" y="86"/>
                    <a:pt x="34" y="89"/>
                    <a:pt x="37" y="91"/>
                  </a:cubicBezTo>
                  <a:cubicBezTo>
                    <a:pt x="37" y="91"/>
                    <a:pt x="38" y="91"/>
                    <a:pt x="39" y="91"/>
                  </a:cubicBezTo>
                  <a:cubicBezTo>
                    <a:pt x="41" y="91"/>
                    <a:pt x="41" y="88"/>
                    <a:pt x="42" y="90"/>
                  </a:cubicBezTo>
                  <a:cubicBezTo>
                    <a:pt x="44" y="91"/>
                    <a:pt x="46" y="90"/>
                    <a:pt x="48" y="90"/>
                  </a:cubicBezTo>
                  <a:cubicBezTo>
                    <a:pt x="50" y="89"/>
                    <a:pt x="54" y="98"/>
                    <a:pt x="56" y="102"/>
                  </a:cubicBezTo>
                  <a:cubicBezTo>
                    <a:pt x="58" y="106"/>
                    <a:pt x="58" y="108"/>
                    <a:pt x="61" y="110"/>
                  </a:cubicBezTo>
                  <a:cubicBezTo>
                    <a:pt x="63" y="111"/>
                    <a:pt x="67" y="110"/>
                    <a:pt x="70" y="114"/>
                  </a:cubicBezTo>
                  <a:cubicBezTo>
                    <a:pt x="74" y="118"/>
                    <a:pt x="84" y="121"/>
                    <a:pt x="89" y="121"/>
                  </a:cubicBezTo>
                  <a:cubicBezTo>
                    <a:pt x="93" y="122"/>
                    <a:pt x="96" y="117"/>
                    <a:pt x="102" y="118"/>
                  </a:cubicBezTo>
                  <a:cubicBezTo>
                    <a:pt x="107" y="119"/>
                    <a:pt x="106" y="126"/>
                    <a:pt x="108" y="128"/>
                  </a:cubicBezTo>
                  <a:cubicBezTo>
                    <a:pt x="110" y="131"/>
                    <a:pt x="132" y="133"/>
                    <a:pt x="136" y="134"/>
                  </a:cubicBezTo>
                  <a:cubicBezTo>
                    <a:pt x="137" y="134"/>
                    <a:pt x="141" y="134"/>
                    <a:pt x="144" y="134"/>
                  </a:cubicBezTo>
                  <a:cubicBezTo>
                    <a:pt x="144" y="134"/>
                    <a:pt x="144" y="133"/>
                    <a:pt x="144" y="132"/>
                  </a:cubicBezTo>
                  <a:cubicBezTo>
                    <a:pt x="144" y="129"/>
                    <a:pt x="147" y="125"/>
                    <a:pt x="149" y="124"/>
                  </a:cubicBezTo>
                  <a:cubicBezTo>
                    <a:pt x="152" y="123"/>
                    <a:pt x="154" y="122"/>
                    <a:pt x="157" y="122"/>
                  </a:cubicBezTo>
                  <a:cubicBezTo>
                    <a:pt x="159" y="122"/>
                    <a:pt x="157" y="117"/>
                    <a:pt x="155" y="116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4" name="Freeform 155">
              <a:extLst>
                <a:ext uri="{FF2B5EF4-FFF2-40B4-BE49-F238E27FC236}">
                  <a16:creationId xmlns:a16="http://schemas.microsoft.com/office/drawing/2014/main" id="{21C21529-38B4-4843-9748-2877E1A3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80063" y="4312784"/>
              <a:ext cx="1135063" cy="534988"/>
            </a:xfrm>
            <a:custGeom>
              <a:avLst/>
              <a:gdLst>
                <a:gd name="T0" fmla="*/ 316 w 327"/>
                <a:gd name="T1" fmla="*/ 64 h 154"/>
                <a:gd name="T2" fmla="*/ 305 w 327"/>
                <a:gd name="T3" fmla="*/ 53 h 154"/>
                <a:gd name="T4" fmla="*/ 284 w 327"/>
                <a:gd name="T5" fmla="*/ 50 h 154"/>
                <a:gd name="T6" fmla="*/ 265 w 327"/>
                <a:gd name="T7" fmla="*/ 36 h 154"/>
                <a:gd name="T8" fmla="*/ 243 w 327"/>
                <a:gd name="T9" fmla="*/ 12 h 154"/>
                <a:gd name="T10" fmla="*/ 220 w 327"/>
                <a:gd name="T11" fmla="*/ 21 h 154"/>
                <a:gd name="T12" fmla="*/ 215 w 327"/>
                <a:gd name="T13" fmla="*/ 15 h 154"/>
                <a:gd name="T14" fmla="*/ 203 w 327"/>
                <a:gd name="T15" fmla="*/ 14 h 154"/>
                <a:gd name="T16" fmla="*/ 197 w 327"/>
                <a:gd name="T17" fmla="*/ 2 h 154"/>
                <a:gd name="T18" fmla="*/ 169 w 327"/>
                <a:gd name="T19" fmla="*/ 7 h 154"/>
                <a:gd name="T20" fmla="*/ 137 w 327"/>
                <a:gd name="T21" fmla="*/ 14 h 154"/>
                <a:gd name="T22" fmla="*/ 121 w 327"/>
                <a:gd name="T23" fmla="*/ 22 h 154"/>
                <a:gd name="T24" fmla="*/ 118 w 327"/>
                <a:gd name="T25" fmla="*/ 33 h 154"/>
                <a:gd name="T26" fmla="*/ 121 w 327"/>
                <a:gd name="T27" fmla="*/ 43 h 154"/>
                <a:gd name="T28" fmla="*/ 112 w 327"/>
                <a:gd name="T29" fmla="*/ 49 h 154"/>
                <a:gd name="T30" fmla="*/ 100 w 327"/>
                <a:gd name="T31" fmla="*/ 48 h 154"/>
                <a:gd name="T32" fmla="*/ 80 w 327"/>
                <a:gd name="T33" fmla="*/ 50 h 154"/>
                <a:gd name="T34" fmla="*/ 65 w 327"/>
                <a:gd name="T35" fmla="*/ 50 h 154"/>
                <a:gd name="T36" fmla="*/ 44 w 327"/>
                <a:gd name="T37" fmla="*/ 41 h 154"/>
                <a:gd name="T38" fmla="*/ 25 w 327"/>
                <a:gd name="T39" fmla="*/ 47 h 154"/>
                <a:gd name="T40" fmla="*/ 18 w 327"/>
                <a:gd name="T41" fmla="*/ 60 h 154"/>
                <a:gd name="T42" fmla="*/ 2 w 327"/>
                <a:gd name="T43" fmla="*/ 63 h 154"/>
                <a:gd name="T44" fmla="*/ 0 w 327"/>
                <a:gd name="T45" fmla="*/ 74 h 154"/>
                <a:gd name="T46" fmla="*/ 12 w 327"/>
                <a:gd name="T47" fmla="*/ 81 h 154"/>
                <a:gd name="T48" fmla="*/ 20 w 327"/>
                <a:gd name="T49" fmla="*/ 95 h 154"/>
                <a:gd name="T50" fmla="*/ 41 w 327"/>
                <a:gd name="T51" fmla="*/ 90 h 154"/>
                <a:gd name="T52" fmla="*/ 46 w 327"/>
                <a:gd name="T53" fmla="*/ 107 h 154"/>
                <a:gd name="T54" fmla="*/ 31 w 327"/>
                <a:gd name="T55" fmla="*/ 117 h 154"/>
                <a:gd name="T56" fmla="*/ 46 w 327"/>
                <a:gd name="T57" fmla="*/ 132 h 154"/>
                <a:gd name="T58" fmla="*/ 53 w 327"/>
                <a:gd name="T59" fmla="*/ 141 h 154"/>
                <a:gd name="T60" fmla="*/ 77 w 327"/>
                <a:gd name="T61" fmla="*/ 145 h 154"/>
                <a:gd name="T62" fmla="*/ 99 w 327"/>
                <a:gd name="T63" fmla="*/ 103 h 154"/>
                <a:gd name="T64" fmla="*/ 111 w 327"/>
                <a:gd name="T65" fmla="*/ 104 h 154"/>
                <a:gd name="T66" fmla="*/ 136 w 327"/>
                <a:gd name="T67" fmla="*/ 124 h 154"/>
                <a:gd name="T68" fmla="*/ 160 w 327"/>
                <a:gd name="T69" fmla="*/ 137 h 154"/>
                <a:gd name="T70" fmla="*/ 178 w 327"/>
                <a:gd name="T71" fmla="*/ 151 h 154"/>
                <a:gd name="T72" fmla="*/ 195 w 327"/>
                <a:gd name="T73" fmla="*/ 143 h 154"/>
                <a:gd name="T74" fmla="*/ 213 w 327"/>
                <a:gd name="T75" fmla="*/ 133 h 154"/>
                <a:gd name="T76" fmla="*/ 239 w 327"/>
                <a:gd name="T77" fmla="*/ 132 h 154"/>
                <a:gd name="T78" fmla="*/ 274 w 327"/>
                <a:gd name="T79" fmla="*/ 138 h 154"/>
                <a:gd name="T80" fmla="*/ 275 w 327"/>
                <a:gd name="T81" fmla="*/ 119 h 154"/>
                <a:gd name="T82" fmla="*/ 286 w 327"/>
                <a:gd name="T83" fmla="*/ 108 h 154"/>
                <a:gd name="T84" fmla="*/ 296 w 327"/>
                <a:gd name="T85" fmla="*/ 90 h 154"/>
                <a:gd name="T86" fmla="*/ 317 w 327"/>
                <a:gd name="T87" fmla="*/ 88 h 154"/>
                <a:gd name="T88" fmla="*/ 324 w 327"/>
                <a:gd name="T89" fmla="*/ 71 h 154"/>
                <a:gd name="T90" fmla="*/ 122 w 327"/>
                <a:gd name="T91" fmla="*/ 98 h 154"/>
                <a:gd name="T92" fmla="*/ 257 w 327"/>
                <a:gd name="T93" fmla="*/ 97 h 154"/>
                <a:gd name="T94" fmla="*/ 224 w 327"/>
                <a:gd name="T95" fmla="*/ 97 h 154"/>
                <a:gd name="T96" fmla="*/ 257 w 327"/>
                <a:gd name="T97" fmla="*/ 9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7" h="154">
                  <a:moveTo>
                    <a:pt x="325" y="63"/>
                  </a:moveTo>
                  <a:cubicBezTo>
                    <a:pt x="325" y="61"/>
                    <a:pt x="324" y="62"/>
                    <a:pt x="323" y="63"/>
                  </a:cubicBezTo>
                  <a:cubicBezTo>
                    <a:pt x="321" y="63"/>
                    <a:pt x="318" y="64"/>
                    <a:pt x="316" y="64"/>
                  </a:cubicBezTo>
                  <a:cubicBezTo>
                    <a:pt x="315" y="64"/>
                    <a:pt x="312" y="62"/>
                    <a:pt x="312" y="60"/>
                  </a:cubicBezTo>
                  <a:cubicBezTo>
                    <a:pt x="312" y="59"/>
                    <a:pt x="312" y="57"/>
                    <a:pt x="310" y="57"/>
                  </a:cubicBezTo>
                  <a:cubicBezTo>
                    <a:pt x="309" y="57"/>
                    <a:pt x="307" y="57"/>
                    <a:pt x="305" y="53"/>
                  </a:cubicBezTo>
                  <a:cubicBezTo>
                    <a:pt x="304" y="50"/>
                    <a:pt x="302" y="50"/>
                    <a:pt x="300" y="49"/>
                  </a:cubicBezTo>
                  <a:cubicBezTo>
                    <a:pt x="299" y="48"/>
                    <a:pt x="294" y="51"/>
                    <a:pt x="292" y="51"/>
                  </a:cubicBezTo>
                  <a:cubicBezTo>
                    <a:pt x="290" y="52"/>
                    <a:pt x="287" y="51"/>
                    <a:pt x="284" y="50"/>
                  </a:cubicBezTo>
                  <a:cubicBezTo>
                    <a:pt x="282" y="50"/>
                    <a:pt x="280" y="45"/>
                    <a:pt x="278" y="46"/>
                  </a:cubicBezTo>
                  <a:cubicBezTo>
                    <a:pt x="276" y="46"/>
                    <a:pt x="275" y="51"/>
                    <a:pt x="273" y="51"/>
                  </a:cubicBezTo>
                  <a:cubicBezTo>
                    <a:pt x="272" y="51"/>
                    <a:pt x="268" y="41"/>
                    <a:pt x="265" y="36"/>
                  </a:cubicBezTo>
                  <a:cubicBezTo>
                    <a:pt x="262" y="31"/>
                    <a:pt x="256" y="21"/>
                    <a:pt x="250" y="19"/>
                  </a:cubicBezTo>
                  <a:cubicBezTo>
                    <a:pt x="245" y="17"/>
                    <a:pt x="247" y="14"/>
                    <a:pt x="248" y="13"/>
                  </a:cubicBezTo>
                  <a:cubicBezTo>
                    <a:pt x="249" y="11"/>
                    <a:pt x="245" y="11"/>
                    <a:pt x="243" y="12"/>
                  </a:cubicBezTo>
                  <a:cubicBezTo>
                    <a:pt x="240" y="13"/>
                    <a:pt x="238" y="16"/>
                    <a:pt x="235" y="16"/>
                  </a:cubicBezTo>
                  <a:cubicBezTo>
                    <a:pt x="233" y="17"/>
                    <a:pt x="229" y="21"/>
                    <a:pt x="227" y="20"/>
                  </a:cubicBezTo>
                  <a:cubicBezTo>
                    <a:pt x="224" y="19"/>
                    <a:pt x="223" y="23"/>
                    <a:pt x="220" y="21"/>
                  </a:cubicBezTo>
                  <a:cubicBezTo>
                    <a:pt x="218" y="19"/>
                    <a:pt x="223" y="18"/>
                    <a:pt x="223" y="16"/>
                  </a:cubicBezTo>
                  <a:cubicBezTo>
                    <a:pt x="223" y="14"/>
                    <a:pt x="220" y="17"/>
                    <a:pt x="219" y="16"/>
                  </a:cubicBezTo>
                  <a:cubicBezTo>
                    <a:pt x="218" y="15"/>
                    <a:pt x="215" y="13"/>
                    <a:pt x="215" y="15"/>
                  </a:cubicBezTo>
                  <a:cubicBezTo>
                    <a:pt x="215" y="17"/>
                    <a:pt x="213" y="16"/>
                    <a:pt x="213" y="15"/>
                  </a:cubicBezTo>
                  <a:cubicBezTo>
                    <a:pt x="213" y="13"/>
                    <a:pt x="211" y="11"/>
                    <a:pt x="210" y="13"/>
                  </a:cubicBezTo>
                  <a:cubicBezTo>
                    <a:pt x="209" y="14"/>
                    <a:pt x="204" y="15"/>
                    <a:pt x="203" y="14"/>
                  </a:cubicBezTo>
                  <a:cubicBezTo>
                    <a:pt x="202" y="13"/>
                    <a:pt x="203" y="12"/>
                    <a:pt x="204" y="10"/>
                  </a:cubicBezTo>
                  <a:cubicBezTo>
                    <a:pt x="204" y="9"/>
                    <a:pt x="202" y="7"/>
                    <a:pt x="202" y="5"/>
                  </a:cubicBezTo>
                  <a:cubicBezTo>
                    <a:pt x="202" y="3"/>
                    <a:pt x="199" y="1"/>
                    <a:pt x="197" y="2"/>
                  </a:cubicBezTo>
                  <a:cubicBezTo>
                    <a:pt x="195" y="2"/>
                    <a:pt x="193" y="2"/>
                    <a:pt x="191" y="1"/>
                  </a:cubicBezTo>
                  <a:cubicBezTo>
                    <a:pt x="189" y="0"/>
                    <a:pt x="181" y="1"/>
                    <a:pt x="181" y="3"/>
                  </a:cubicBezTo>
                  <a:cubicBezTo>
                    <a:pt x="180" y="5"/>
                    <a:pt x="171" y="6"/>
                    <a:pt x="169" y="7"/>
                  </a:cubicBezTo>
                  <a:cubicBezTo>
                    <a:pt x="167" y="8"/>
                    <a:pt x="160" y="9"/>
                    <a:pt x="158" y="9"/>
                  </a:cubicBezTo>
                  <a:cubicBezTo>
                    <a:pt x="155" y="9"/>
                    <a:pt x="153" y="12"/>
                    <a:pt x="149" y="12"/>
                  </a:cubicBezTo>
                  <a:cubicBezTo>
                    <a:pt x="146" y="12"/>
                    <a:pt x="140" y="12"/>
                    <a:pt x="137" y="14"/>
                  </a:cubicBezTo>
                  <a:cubicBezTo>
                    <a:pt x="134" y="16"/>
                    <a:pt x="130" y="14"/>
                    <a:pt x="128" y="15"/>
                  </a:cubicBezTo>
                  <a:cubicBezTo>
                    <a:pt x="125" y="16"/>
                    <a:pt x="122" y="15"/>
                    <a:pt x="121" y="15"/>
                  </a:cubicBezTo>
                  <a:cubicBezTo>
                    <a:pt x="120" y="16"/>
                    <a:pt x="120" y="20"/>
                    <a:pt x="121" y="22"/>
                  </a:cubicBezTo>
                  <a:cubicBezTo>
                    <a:pt x="122" y="24"/>
                    <a:pt x="128" y="25"/>
                    <a:pt x="128" y="26"/>
                  </a:cubicBezTo>
                  <a:cubicBezTo>
                    <a:pt x="129" y="27"/>
                    <a:pt x="123" y="27"/>
                    <a:pt x="120" y="27"/>
                  </a:cubicBezTo>
                  <a:cubicBezTo>
                    <a:pt x="117" y="28"/>
                    <a:pt x="118" y="31"/>
                    <a:pt x="118" y="33"/>
                  </a:cubicBezTo>
                  <a:cubicBezTo>
                    <a:pt x="119" y="35"/>
                    <a:pt x="115" y="36"/>
                    <a:pt x="113" y="37"/>
                  </a:cubicBezTo>
                  <a:cubicBezTo>
                    <a:pt x="111" y="38"/>
                    <a:pt x="113" y="41"/>
                    <a:pt x="115" y="41"/>
                  </a:cubicBezTo>
                  <a:cubicBezTo>
                    <a:pt x="118" y="41"/>
                    <a:pt x="119" y="43"/>
                    <a:pt x="121" y="43"/>
                  </a:cubicBezTo>
                  <a:cubicBezTo>
                    <a:pt x="123" y="43"/>
                    <a:pt x="123" y="47"/>
                    <a:pt x="123" y="49"/>
                  </a:cubicBezTo>
                  <a:cubicBezTo>
                    <a:pt x="123" y="51"/>
                    <a:pt x="121" y="52"/>
                    <a:pt x="118" y="52"/>
                  </a:cubicBezTo>
                  <a:cubicBezTo>
                    <a:pt x="115" y="52"/>
                    <a:pt x="114" y="50"/>
                    <a:pt x="112" y="49"/>
                  </a:cubicBezTo>
                  <a:cubicBezTo>
                    <a:pt x="110" y="49"/>
                    <a:pt x="111" y="53"/>
                    <a:pt x="109" y="53"/>
                  </a:cubicBezTo>
                  <a:cubicBezTo>
                    <a:pt x="108" y="54"/>
                    <a:pt x="108" y="51"/>
                    <a:pt x="105" y="51"/>
                  </a:cubicBezTo>
                  <a:cubicBezTo>
                    <a:pt x="103" y="51"/>
                    <a:pt x="101" y="50"/>
                    <a:pt x="100" y="48"/>
                  </a:cubicBezTo>
                  <a:cubicBezTo>
                    <a:pt x="99" y="46"/>
                    <a:pt x="94" y="46"/>
                    <a:pt x="92" y="48"/>
                  </a:cubicBezTo>
                  <a:cubicBezTo>
                    <a:pt x="90" y="50"/>
                    <a:pt x="89" y="49"/>
                    <a:pt x="88" y="48"/>
                  </a:cubicBezTo>
                  <a:cubicBezTo>
                    <a:pt x="86" y="46"/>
                    <a:pt x="80" y="48"/>
                    <a:pt x="80" y="50"/>
                  </a:cubicBezTo>
                  <a:cubicBezTo>
                    <a:pt x="79" y="52"/>
                    <a:pt x="75" y="53"/>
                    <a:pt x="72" y="51"/>
                  </a:cubicBezTo>
                  <a:cubicBezTo>
                    <a:pt x="69" y="49"/>
                    <a:pt x="68" y="48"/>
                    <a:pt x="68" y="51"/>
                  </a:cubicBezTo>
                  <a:cubicBezTo>
                    <a:pt x="68" y="53"/>
                    <a:pt x="65" y="51"/>
                    <a:pt x="65" y="50"/>
                  </a:cubicBezTo>
                  <a:cubicBezTo>
                    <a:pt x="65" y="48"/>
                    <a:pt x="61" y="45"/>
                    <a:pt x="59" y="44"/>
                  </a:cubicBezTo>
                  <a:cubicBezTo>
                    <a:pt x="57" y="43"/>
                    <a:pt x="50" y="43"/>
                    <a:pt x="49" y="41"/>
                  </a:cubicBezTo>
                  <a:cubicBezTo>
                    <a:pt x="49" y="40"/>
                    <a:pt x="45" y="39"/>
                    <a:pt x="44" y="41"/>
                  </a:cubicBezTo>
                  <a:cubicBezTo>
                    <a:pt x="43" y="44"/>
                    <a:pt x="41" y="42"/>
                    <a:pt x="39" y="41"/>
                  </a:cubicBezTo>
                  <a:cubicBezTo>
                    <a:pt x="38" y="40"/>
                    <a:pt x="35" y="42"/>
                    <a:pt x="33" y="43"/>
                  </a:cubicBezTo>
                  <a:cubicBezTo>
                    <a:pt x="32" y="44"/>
                    <a:pt x="27" y="47"/>
                    <a:pt x="25" y="47"/>
                  </a:cubicBezTo>
                  <a:cubicBezTo>
                    <a:pt x="22" y="47"/>
                    <a:pt x="24" y="50"/>
                    <a:pt x="21" y="51"/>
                  </a:cubicBezTo>
                  <a:cubicBezTo>
                    <a:pt x="17" y="51"/>
                    <a:pt x="18" y="54"/>
                    <a:pt x="18" y="55"/>
                  </a:cubicBezTo>
                  <a:cubicBezTo>
                    <a:pt x="19" y="56"/>
                    <a:pt x="21" y="59"/>
                    <a:pt x="18" y="60"/>
                  </a:cubicBezTo>
                  <a:cubicBezTo>
                    <a:pt x="15" y="61"/>
                    <a:pt x="14" y="56"/>
                    <a:pt x="11" y="55"/>
                  </a:cubicBezTo>
                  <a:cubicBezTo>
                    <a:pt x="9" y="53"/>
                    <a:pt x="7" y="55"/>
                    <a:pt x="7" y="58"/>
                  </a:cubicBezTo>
                  <a:cubicBezTo>
                    <a:pt x="7" y="60"/>
                    <a:pt x="4" y="60"/>
                    <a:pt x="2" y="63"/>
                  </a:cubicBezTo>
                  <a:cubicBezTo>
                    <a:pt x="1" y="65"/>
                    <a:pt x="5" y="65"/>
                    <a:pt x="5" y="66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9"/>
                    <a:pt x="0" y="73"/>
                    <a:pt x="0" y="74"/>
                  </a:cubicBezTo>
                  <a:cubicBezTo>
                    <a:pt x="1" y="75"/>
                    <a:pt x="5" y="75"/>
                    <a:pt x="5" y="77"/>
                  </a:cubicBezTo>
                  <a:cubicBezTo>
                    <a:pt x="5" y="80"/>
                    <a:pt x="4" y="82"/>
                    <a:pt x="6" y="81"/>
                  </a:cubicBezTo>
                  <a:cubicBezTo>
                    <a:pt x="8" y="81"/>
                    <a:pt x="11" y="81"/>
                    <a:pt x="12" y="81"/>
                  </a:cubicBezTo>
                  <a:cubicBezTo>
                    <a:pt x="13" y="81"/>
                    <a:pt x="14" y="84"/>
                    <a:pt x="17" y="87"/>
                  </a:cubicBezTo>
                  <a:cubicBezTo>
                    <a:pt x="19" y="90"/>
                    <a:pt x="21" y="91"/>
                    <a:pt x="18" y="92"/>
                  </a:cubicBezTo>
                  <a:cubicBezTo>
                    <a:pt x="16" y="92"/>
                    <a:pt x="17" y="94"/>
                    <a:pt x="20" y="95"/>
                  </a:cubicBezTo>
                  <a:cubicBezTo>
                    <a:pt x="21" y="96"/>
                    <a:pt x="22" y="96"/>
                    <a:pt x="22" y="97"/>
                  </a:cubicBezTo>
                  <a:cubicBezTo>
                    <a:pt x="23" y="97"/>
                    <a:pt x="23" y="96"/>
                    <a:pt x="24" y="96"/>
                  </a:cubicBezTo>
                  <a:cubicBezTo>
                    <a:pt x="28" y="92"/>
                    <a:pt x="35" y="89"/>
                    <a:pt x="41" y="90"/>
                  </a:cubicBezTo>
                  <a:cubicBezTo>
                    <a:pt x="46" y="92"/>
                    <a:pt x="51" y="89"/>
                    <a:pt x="53" y="93"/>
                  </a:cubicBezTo>
                  <a:cubicBezTo>
                    <a:pt x="56" y="96"/>
                    <a:pt x="53" y="102"/>
                    <a:pt x="54" y="105"/>
                  </a:cubicBezTo>
                  <a:cubicBezTo>
                    <a:pt x="55" y="107"/>
                    <a:pt x="50" y="107"/>
                    <a:pt x="46" y="107"/>
                  </a:cubicBezTo>
                  <a:cubicBezTo>
                    <a:pt x="43" y="106"/>
                    <a:pt x="35" y="108"/>
                    <a:pt x="36" y="110"/>
                  </a:cubicBezTo>
                  <a:cubicBezTo>
                    <a:pt x="37" y="112"/>
                    <a:pt x="40" y="117"/>
                    <a:pt x="35" y="115"/>
                  </a:cubicBezTo>
                  <a:cubicBezTo>
                    <a:pt x="30" y="112"/>
                    <a:pt x="28" y="117"/>
                    <a:pt x="31" y="117"/>
                  </a:cubicBezTo>
                  <a:cubicBezTo>
                    <a:pt x="34" y="117"/>
                    <a:pt x="37" y="121"/>
                    <a:pt x="37" y="123"/>
                  </a:cubicBezTo>
                  <a:cubicBezTo>
                    <a:pt x="37" y="125"/>
                    <a:pt x="37" y="130"/>
                    <a:pt x="40" y="129"/>
                  </a:cubicBezTo>
                  <a:cubicBezTo>
                    <a:pt x="42" y="128"/>
                    <a:pt x="42" y="132"/>
                    <a:pt x="46" y="132"/>
                  </a:cubicBezTo>
                  <a:cubicBezTo>
                    <a:pt x="49" y="132"/>
                    <a:pt x="52" y="133"/>
                    <a:pt x="49" y="136"/>
                  </a:cubicBezTo>
                  <a:cubicBezTo>
                    <a:pt x="47" y="139"/>
                    <a:pt x="51" y="148"/>
                    <a:pt x="52" y="146"/>
                  </a:cubicBezTo>
                  <a:cubicBezTo>
                    <a:pt x="53" y="145"/>
                    <a:pt x="52" y="142"/>
                    <a:pt x="53" y="141"/>
                  </a:cubicBezTo>
                  <a:cubicBezTo>
                    <a:pt x="51" y="136"/>
                    <a:pt x="59" y="136"/>
                    <a:pt x="61" y="136"/>
                  </a:cubicBezTo>
                  <a:cubicBezTo>
                    <a:pt x="64" y="136"/>
                    <a:pt x="68" y="140"/>
                    <a:pt x="71" y="144"/>
                  </a:cubicBezTo>
                  <a:cubicBezTo>
                    <a:pt x="74" y="148"/>
                    <a:pt x="77" y="145"/>
                    <a:pt x="77" y="145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98" y="104"/>
                    <a:pt x="99" y="103"/>
                    <a:pt x="99" y="103"/>
                  </a:cubicBezTo>
                  <a:cubicBezTo>
                    <a:pt x="101" y="99"/>
                    <a:pt x="105" y="102"/>
                    <a:pt x="106" y="103"/>
                  </a:cubicBezTo>
                  <a:cubicBezTo>
                    <a:pt x="107" y="104"/>
                    <a:pt x="107" y="99"/>
                    <a:pt x="109" y="99"/>
                  </a:cubicBezTo>
                  <a:cubicBezTo>
                    <a:pt x="112" y="99"/>
                    <a:pt x="109" y="104"/>
                    <a:pt x="111" y="104"/>
                  </a:cubicBezTo>
                  <a:cubicBezTo>
                    <a:pt x="113" y="104"/>
                    <a:pt x="117" y="110"/>
                    <a:pt x="116" y="114"/>
                  </a:cubicBezTo>
                  <a:cubicBezTo>
                    <a:pt x="119" y="117"/>
                    <a:pt x="125" y="123"/>
                    <a:pt x="125" y="125"/>
                  </a:cubicBezTo>
                  <a:cubicBezTo>
                    <a:pt x="126" y="127"/>
                    <a:pt x="134" y="123"/>
                    <a:pt x="136" y="124"/>
                  </a:cubicBezTo>
                  <a:cubicBezTo>
                    <a:pt x="137" y="125"/>
                    <a:pt x="150" y="125"/>
                    <a:pt x="152" y="125"/>
                  </a:cubicBezTo>
                  <a:cubicBezTo>
                    <a:pt x="154" y="125"/>
                    <a:pt x="156" y="129"/>
                    <a:pt x="158" y="129"/>
                  </a:cubicBezTo>
                  <a:cubicBezTo>
                    <a:pt x="161" y="130"/>
                    <a:pt x="160" y="134"/>
                    <a:pt x="160" y="137"/>
                  </a:cubicBezTo>
                  <a:cubicBezTo>
                    <a:pt x="160" y="140"/>
                    <a:pt x="164" y="143"/>
                    <a:pt x="164" y="145"/>
                  </a:cubicBezTo>
                  <a:cubicBezTo>
                    <a:pt x="165" y="148"/>
                    <a:pt x="169" y="147"/>
                    <a:pt x="171" y="147"/>
                  </a:cubicBezTo>
                  <a:cubicBezTo>
                    <a:pt x="174" y="148"/>
                    <a:pt x="178" y="149"/>
                    <a:pt x="178" y="151"/>
                  </a:cubicBezTo>
                  <a:cubicBezTo>
                    <a:pt x="178" y="154"/>
                    <a:pt x="182" y="152"/>
                    <a:pt x="182" y="150"/>
                  </a:cubicBezTo>
                  <a:cubicBezTo>
                    <a:pt x="182" y="148"/>
                    <a:pt x="185" y="146"/>
                    <a:pt x="190" y="144"/>
                  </a:cubicBezTo>
                  <a:cubicBezTo>
                    <a:pt x="192" y="143"/>
                    <a:pt x="194" y="143"/>
                    <a:pt x="195" y="143"/>
                  </a:cubicBezTo>
                  <a:cubicBezTo>
                    <a:pt x="196" y="141"/>
                    <a:pt x="197" y="139"/>
                    <a:pt x="197" y="139"/>
                  </a:cubicBezTo>
                  <a:cubicBezTo>
                    <a:pt x="199" y="138"/>
                    <a:pt x="202" y="136"/>
                    <a:pt x="202" y="133"/>
                  </a:cubicBezTo>
                  <a:cubicBezTo>
                    <a:pt x="202" y="131"/>
                    <a:pt x="209" y="131"/>
                    <a:pt x="213" y="133"/>
                  </a:cubicBezTo>
                  <a:cubicBezTo>
                    <a:pt x="217" y="135"/>
                    <a:pt x="220" y="135"/>
                    <a:pt x="220" y="132"/>
                  </a:cubicBezTo>
                  <a:cubicBezTo>
                    <a:pt x="221" y="129"/>
                    <a:pt x="227" y="128"/>
                    <a:pt x="229" y="129"/>
                  </a:cubicBezTo>
                  <a:cubicBezTo>
                    <a:pt x="231" y="130"/>
                    <a:pt x="236" y="133"/>
                    <a:pt x="239" y="132"/>
                  </a:cubicBezTo>
                  <a:cubicBezTo>
                    <a:pt x="242" y="131"/>
                    <a:pt x="256" y="132"/>
                    <a:pt x="260" y="133"/>
                  </a:cubicBezTo>
                  <a:cubicBezTo>
                    <a:pt x="264" y="134"/>
                    <a:pt x="265" y="131"/>
                    <a:pt x="268" y="135"/>
                  </a:cubicBezTo>
                  <a:cubicBezTo>
                    <a:pt x="270" y="138"/>
                    <a:pt x="271" y="135"/>
                    <a:pt x="274" y="138"/>
                  </a:cubicBezTo>
                  <a:cubicBezTo>
                    <a:pt x="274" y="137"/>
                    <a:pt x="274" y="136"/>
                    <a:pt x="274" y="134"/>
                  </a:cubicBezTo>
                  <a:cubicBezTo>
                    <a:pt x="274" y="132"/>
                    <a:pt x="278" y="130"/>
                    <a:pt x="278" y="128"/>
                  </a:cubicBezTo>
                  <a:cubicBezTo>
                    <a:pt x="279" y="127"/>
                    <a:pt x="275" y="121"/>
                    <a:pt x="275" y="119"/>
                  </a:cubicBezTo>
                  <a:cubicBezTo>
                    <a:pt x="275" y="118"/>
                    <a:pt x="275" y="113"/>
                    <a:pt x="273" y="112"/>
                  </a:cubicBezTo>
                  <a:cubicBezTo>
                    <a:pt x="272" y="112"/>
                    <a:pt x="277" y="109"/>
                    <a:pt x="278" y="109"/>
                  </a:cubicBezTo>
                  <a:cubicBezTo>
                    <a:pt x="281" y="109"/>
                    <a:pt x="284" y="107"/>
                    <a:pt x="286" y="108"/>
                  </a:cubicBezTo>
                  <a:cubicBezTo>
                    <a:pt x="287" y="109"/>
                    <a:pt x="289" y="109"/>
                    <a:pt x="291" y="109"/>
                  </a:cubicBezTo>
                  <a:cubicBezTo>
                    <a:pt x="294" y="109"/>
                    <a:pt x="293" y="107"/>
                    <a:pt x="291" y="106"/>
                  </a:cubicBezTo>
                  <a:cubicBezTo>
                    <a:pt x="290" y="104"/>
                    <a:pt x="296" y="94"/>
                    <a:pt x="296" y="90"/>
                  </a:cubicBezTo>
                  <a:cubicBezTo>
                    <a:pt x="297" y="86"/>
                    <a:pt x="299" y="90"/>
                    <a:pt x="302" y="90"/>
                  </a:cubicBezTo>
                  <a:cubicBezTo>
                    <a:pt x="304" y="90"/>
                    <a:pt x="308" y="90"/>
                    <a:pt x="309" y="91"/>
                  </a:cubicBezTo>
                  <a:cubicBezTo>
                    <a:pt x="311" y="92"/>
                    <a:pt x="316" y="90"/>
                    <a:pt x="317" y="88"/>
                  </a:cubicBezTo>
                  <a:cubicBezTo>
                    <a:pt x="318" y="86"/>
                    <a:pt x="315" y="86"/>
                    <a:pt x="316" y="81"/>
                  </a:cubicBezTo>
                  <a:cubicBezTo>
                    <a:pt x="316" y="77"/>
                    <a:pt x="318" y="75"/>
                    <a:pt x="321" y="75"/>
                  </a:cubicBezTo>
                  <a:cubicBezTo>
                    <a:pt x="323" y="75"/>
                    <a:pt x="324" y="73"/>
                    <a:pt x="324" y="71"/>
                  </a:cubicBezTo>
                  <a:cubicBezTo>
                    <a:pt x="324" y="69"/>
                    <a:pt x="326" y="68"/>
                    <a:pt x="327" y="66"/>
                  </a:cubicBezTo>
                  <a:cubicBezTo>
                    <a:pt x="326" y="65"/>
                    <a:pt x="326" y="64"/>
                    <a:pt x="325" y="63"/>
                  </a:cubicBezTo>
                  <a:close/>
                  <a:moveTo>
                    <a:pt x="122" y="98"/>
                  </a:moveTo>
                  <a:cubicBezTo>
                    <a:pt x="121" y="99"/>
                    <a:pt x="112" y="96"/>
                    <a:pt x="111" y="95"/>
                  </a:cubicBezTo>
                  <a:cubicBezTo>
                    <a:pt x="110" y="93"/>
                    <a:pt x="124" y="95"/>
                    <a:pt x="122" y="98"/>
                  </a:cubicBezTo>
                  <a:close/>
                  <a:moveTo>
                    <a:pt x="257" y="97"/>
                  </a:moveTo>
                  <a:cubicBezTo>
                    <a:pt x="250" y="97"/>
                    <a:pt x="236" y="93"/>
                    <a:pt x="230" y="100"/>
                  </a:cubicBezTo>
                  <a:cubicBezTo>
                    <a:pt x="224" y="106"/>
                    <a:pt x="228" y="110"/>
                    <a:pt x="225" y="110"/>
                  </a:cubicBezTo>
                  <a:cubicBezTo>
                    <a:pt x="222" y="111"/>
                    <a:pt x="221" y="100"/>
                    <a:pt x="224" y="97"/>
                  </a:cubicBezTo>
                  <a:cubicBezTo>
                    <a:pt x="228" y="94"/>
                    <a:pt x="238" y="92"/>
                    <a:pt x="245" y="94"/>
                  </a:cubicBezTo>
                  <a:cubicBezTo>
                    <a:pt x="252" y="96"/>
                    <a:pt x="264" y="92"/>
                    <a:pt x="265" y="93"/>
                  </a:cubicBezTo>
                  <a:cubicBezTo>
                    <a:pt x="267" y="93"/>
                    <a:pt x="264" y="97"/>
                    <a:pt x="257" y="9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5" name="Freeform 156">
              <a:extLst>
                <a:ext uri="{FF2B5EF4-FFF2-40B4-BE49-F238E27FC236}">
                  <a16:creationId xmlns:a16="http://schemas.microsoft.com/office/drawing/2014/main" id="{96F9A9BA-FEAE-0E42-B8BA-6B9A950FEE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6" name="Freeform 157">
              <a:extLst>
                <a:ext uri="{FF2B5EF4-FFF2-40B4-BE49-F238E27FC236}">
                  <a16:creationId xmlns:a16="http://schemas.microsoft.com/office/drawing/2014/main" id="{13695643-FA78-EE4A-A994-9C74D29500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30763" y="3006271"/>
              <a:ext cx="4768850" cy="1820863"/>
            </a:xfrm>
            <a:custGeom>
              <a:avLst/>
              <a:gdLst>
                <a:gd name="T0" fmla="*/ 423 w 1374"/>
                <a:gd name="T1" fmla="*/ 141 h 524"/>
                <a:gd name="T2" fmla="*/ 587 w 1374"/>
                <a:gd name="T3" fmla="*/ 17 h 524"/>
                <a:gd name="T4" fmla="*/ 481 w 1374"/>
                <a:gd name="T5" fmla="*/ 147 h 524"/>
                <a:gd name="T6" fmla="*/ 664 w 1374"/>
                <a:gd name="T7" fmla="*/ 42 h 524"/>
                <a:gd name="T8" fmla="*/ 1003 w 1374"/>
                <a:gd name="T9" fmla="*/ 107 h 524"/>
                <a:gd name="T10" fmla="*/ 1035 w 1374"/>
                <a:gd name="T11" fmla="*/ 118 h 524"/>
                <a:gd name="T12" fmla="*/ 985 w 1374"/>
                <a:gd name="T13" fmla="*/ 471 h 524"/>
                <a:gd name="T14" fmla="*/ 1349 w 1374"/>
                <a:gd name="T15" fmla="*/ 234 h 524"/>
                <a:gd name="T16" fmla="*/ 1232 w 1374"/>
                <a:gd name="T17" fmla="*/ 193 h 524"/>
                <a:gd name="T18" fmla="*/ 1136 w 1374"/>
                <a:gd name="T19" fmla="*/ 197 h 524"/>
                <a:gd name="T20" fmla="*/ 1015 w 1374"/>
                <a:gd name="T21" fmla="*/ 164 h 524"/>
                <a:gd name="T22" fmla="*/ 964 w 1374"/>
                <a:gd name="T23" fmla="*/ 168 h 524"/>
                <a:gd name="T24" fmla="*/ 869 w 1374"/>
                <a:gd name="T25" fmla="*/ 158 h 524"/>
                <a:gd name="T26" fmla="*/ 830 w 1374"/>
                <a:gd name="T27" fmla="*/ 144 h 524"/>
                <a:gd name="T28" fmla="*/ 727 w 1374"/>
                <a:gd name="T29" fmla="*/ 128 h 524"/>
                <a:gd name="T30" fmla="*/ 751 w 1374"/>
                <a:gd name="T31" fmla="*/ 106 h 524"/>
                <a:gd name="T32" fmla="*/ 686 w 1374"/>
                <a:gd name="T33" fmla="*/ 79 h 524"/>
                <a:gd name="T34" fmla="*/ 631 w 1374"/>
                <a:gd name="T35" fmla="*/ 93 h 524"/>
                <a:gd name="T36" fmla="*/ 550 w 1374"/>
                <a:gd name="T37" fmla="*/ 110 h 524"/>
                <a:gd name="T38" fmla="*/ 535 w 1374"/>
                <a:gd name="T39" fmla="*/ 132 h 524"/>
                <a:gd name="T40" fmla="*/ 469 w 1374"/>
                <a:gd name="T41" fmla="*/ 160 h 524"/>
                <a:gd name="T42" fmla="*/ 445 w 1374"/>
                <a:gd name="T43" fmla="*/ 180 h 524"/>
                <a:gd name="T44" fmla="*/ 448 w 1374"/>
                <a:gd name="T45" fmla="*/ 208 h 524"/>
                <a:gd name="T46" fmla="*/ 426 w 1374"/>
                <a:gd name="T47" fmla="*/ 231 h 524"/>
                <a:gd name="T48" fmla="*/ 423 w 1374"/>
                <a:gd name="T49" fmla="*/ 146 h 524"/>
                <a:gd name="T50" fmla="*/ 387 w 1374"/>
                <a:gd name="T51" fmla="*/ 206 h 524"/>
                <a:gd name="T52" fmla="*/ 323 w 1374"/>
                <a:gd name="T53" fmla="*/ 207 h 524"/>
                <a:gd name="T54" fmla="*/ 229 w 1374"/>
                <a:gd name="T55" fmla="*/ 223 h 524"/>
                <a:gd name="T56" fmla="*/ 201 w 1374"/>
                <a:gd name="T57" fmla="*/ 235 h 524"/>
                <a:gd name="T58" fmla="*/ 138 w 1374"/>
                <a:gd name="T59" fmla="*/ 263 h 524"/>
                <a:gd name="T60" fmla="*/ 107 w 1374"/>
                <a:gd name="T61" fmla="*/ 230 h 524"/>
                <a:gd name="T62" fmla="*/ 103 w 1374"/>
                <a:gd name="T63" fmla="*/ 194 h 524"/>
                <a:gd name="T64" fmla="*/ 79 w 1374"/>
                <a:gd name="T65" fmla="*/ 227 h 524"/>
                <a:gd name="T66" fmla="*/ 67 w 1374"/>
                <a:gd name="T67" fmla="*/ 313 h 524"/>
                <a:gd name="T68" fmla="*/ 67 w 1374"/>
                <a:gd name="T69" fmla="*/ 360 h 524"/>
                <a:gd name="T70" fmla="*/ 99 w 1374"/>
                <a:gd name="T71" fmla="*/ 410 h 524"/>
                <a:gd name="T72" fmla="*/ 159 w 1374"/>
                <a:gd name="T73" fmla="*/ 437 h 524"/>
                <a:gd name="T74" fmla="*/ 140 w 1374"/>
                <a:gd name="T75" fmla="*/ 481 h 524"/>
                <a:gd name="T76" fmla="*/ 224 w 1374"/>
                <a:gd name="T77" fmla="*/ 522 h 524"/>
                <a:gd name="T78" fmla="*/ 218 w 1374"/>
                <a:gd name="T79" fmla="*/ 445 h 524"/>
                <a:gd name="T80" fmla="*/ 281 w 1374"/>
                <a:gd name="T81" fmla="*/ 426 h 524"/>
                <a:gd name="T82" fmla="*/ 329 w 1374"/>
                <a:gd name="T83" fmla="*/ 413 h 524"/>
                <a:gd name="T84" fmla="*/ 418 w 1374"/>
                <a:gd name="T85" fmla="*/ 381 h 524"/>
                <a:gd name="T86" fmla="*/ 481 w 1374"/>
                <a:gd name="T87" fmla="*/ 412 h 524"/>
                <a:gd name="T88" fmla="*/ 555 w 1374"/>
                <a:gd name="T89" fmla="*/ 441 h 524"/>
                <a:gd name="T90" fmla="*/ 625 w 1374"/>
                <a:gd name="T91" fmla="*/ 419 h 524"/>
                <a:gd name="T92" fmla="*/ 703 w 1374"/>
                <a:gd name="T93" fmla="*/ 437 h 524"/>
                <a:gd name="T94" fmla="*/ 804 w 1374"/>
                <a:gd name="T95" fmla="*/ 416 h 524"/>
                <a:gd name="T96" fmla="*/ 882 w 1374"/>
                <a:gd name="T97" fmla="*/ 446 h 524"/>
                <a:gd name="T98" fmla="*/ 892 w 1374"/>
                <a:gd name="T99" fmla="*/ 501 h 524"/>
                <a:gd name="T100" fmla="*/ 975 w 1374"/>
                <a:gd name="T101" fmla="*/ 403 h 524"/>
                <a:gd name="T102" fmla="*/ 935 w 1374"/>
                <a:gd name="T103" fmla="*/ 375 h 524"/>
                <a:gd name="T104" fmla="*/ 1060 w 1374"/>
                <a:gd name="T105" fmla="*/ 331 h 524"/>
                <a:gd name="T106" fmla="*/ 1129 w 1374"/>
                <a:gd name="T107" fmla="*/ 300 h 524"/>
                <a:gd name="T108" fmla="*/ 1137 w 1374"/>
                <a:gd name="T109" fmla="*/ 325 h 524"/>
                <a:gd name="T110" fmla="*/ 1125 w 1374"/>
                <a:gd name="T111" fmla="*/ 395 h 524"/>
                <a:gd name="T112" fmla="*/ 1168 w 1374"/>
                <a:gd name="T113" fmla="*/ 325 h 524"/>
                <a:gd name="T114" fmla="*/ 1285 w 1374"/>
                <a:gd name="T115" fmla="*/ 292 h 524"/>
                <a:gd name="T116" fmla="*/ 1297 w 1374"/>
                <a:gd name="T117" fmla="*/ 243 h 524"/>
                <a:gd name="T118" fmla="*/ 1351 w 1374"/>
                <a:gd name="T119" fmla="*/ 253 h 524"/>
                <a:gd name="T120" fmla="*/ 709 w 1374"/>
                <a:gd name="T121" fmla="*/ 401 h 524"/>
                <a:gd name="T122" fmla="*/ 286 w 1374"/>
                <a:gd name="T123" fmla="*/ 179 h 524"/>
                <a:gd name="T124" fmla="*/ 346 w 1374"/>
                <a:gd name="T125" fmla="*/ 9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4" h="524">
                  <a:moveTo>
                    <a:pt x="21" y="378"/>
                  </a:moveTo>
                  <a:cubicBezTo>
                    <a:pt x="20" y="378"/>
                    <a:pt x="17" y="377"/>
                    <a:pt x="16" y="376"/>
                  </a:cubicBezTo>
                  <a:cubicBezTo>
                    <a:pt x="16" y="375"/>
                    <a:pt x="13" y="375"/>
                    <a:pt x="11" y="375"/>
                  </a:cubicBezTo>
                  <a:cubicBezTo>
                    <a:pt x="12" y="376"/>
                    <a:pt x="12" y="376"/>
                    <a:pt x="13" y="377"/>
                  </a:cubicBezTo>
                  <a:cubicBezTo>
                    <a:pt x="14" y="379"/>
                    <a:pt x="8" y="379"/>
                    <a:pt x="10" y="381"/>
                  </a:cubicBezTo>
                  <a:cubicBezTo>
                    <a:pt x="12" y="383"/>
                    <a:pt x="6" y="383"/>
                    <a:pt x="6" y="381"/>
                  </a:cubicBezTo>
                  <a:cubicBezTo>
                    <a:pt x="6" y="379"/>
                    <a:pt x="1" y="380"/>
                    <a:pt x="1" y="381"/>
                  </a:cubicBezTo>
                  <a:cubicBezTo>
                    <a:pt x="1" y="382"/>
                    <a:pt x="1" y="383"/>
                    <a:pt x="0" y="383"/>
                  </a:cubicBezTo>
                  <a:cubicBezTo>
                    <a:pt x="2" y="384"/>
                    <a:pt x="4" y="385"/>
                    <a:pt x="4" y="385"/>
                  </a:cubicBezTo>
                  <a:cubicBezTo>
                    <a:pt x="5" y="385"/>
                    <a:pt x="20" y="387"/>
                    <a:pt x="25" y="386"/>
                  </a:cubicBezTo>
                  <a:cubicBezTo>
                    <a:pt x="25" y="385"/>
                    <a:pt x="26" y="382"/>
                    <a:pt x="26" y="380"/>
                  </a:cubicBezTo>
                  <a:cubicBezTo>
                    <a:pt x="26" y="379"/>
                    <a:pt x="22" y="377"/>
                    <a:pt x="21" y="378"/>
                  </a:cubicBezTo>
                  <a:close/>
                  <a:moveTo>
                    <a:pt x="411" y="144"/>
                  </a:moveTo>
                  <a:cubicBezTo>
                    <a:pt x="414" y="144"/>
                    <a:pt x="423" y="142"/>
                    <a:pt x="423" y="141"/>
                  </a:cubicBezTo>
                  <a:cubicBezTo>
                    <a:pt x="424" y="139"/>
                    <a:pt x="420" y="137"/>
                    <a:pt x="415" y="137"/>
                  </a:cubicBezTo>
                  <a:cubicBezTo>
                    <a:pt x="409" y="137"/>
                    <a:pt x="408" y="143"/>
                    <a:pt x="411" y="144"/>
                  </a:cubicBezTo>
                  <a:close/>
                  <a:moveTo>
                    <a:pt x="587" y="22"/>
                  </a:moveTo>
                  <a:cubicBezTo>
                    <a:pt x="591" y="24"/>
                    <a:pt x="590" y="25"/>
                    <a:pt x="585" y="25"/>
                  </a:cubicBezTo>
                  <a:cubicBezTo>
                    <a:pt x="580" y="25"/>
                    <a:pt x="576" y="27"/>
                    <a:pt x="579" y="28"/>
                  </a:cubicBezTo>
                  <a:cubicBezTo>
                    <a:pt x="582" y="29"/>
                    <a:pt x="581" y="32"/>
                    <a:pt x="586" y="33"/>
                  </a:cubicBezTo>
                  <a:cubicBezTo>
                    <a:pt x="591" y="34"/>
                    <a:pt x="596" y="30"/>
                    <a:pt x="596" y="27"/>
                  </a:cubicBezTo>
                  <a:cubicBezTo>
                    <a:pt x="595" y="24"/>
                    <a:pt x="613" y="22"/>
                    <a:pt x="618" y="20"/>
                  </a:cubicBezTo>
                  <a:cubicBezTo>
                    <a:pt x="623" y="19"/>
                    <a:pt x="615" y="14"/>
                    <a:pt x="620" y="14"/>
                  </a:cubicBezTo>
                  <a:cubicBezTo>
                    <a:pt x="625" y="13"/>
                    <a:pt x="623" y="11"/>
                    <a:pt x="617" y="10"/>
                  </a:cubicBezTo>
                  <a:cubicBezTo>
                    <a:pt x="610" y="9"/>
                    <a:pt x="613" y="4"/>
                    <a:pt x="611" y="2"/>
                  </a:cubicBezTo>
                  <a:cubicBezTo>
                    <a:pt x="609" y="0"/>
                    <a:pt x="608" y="4"/>
                    <a:pt x="599" y="6"/>
                  </a:cubicBezTo>
                  <a:cubicBezTo>
                    <a:pt x="591" y="7"/>
                    <a:pt x="587" y="10"/>
                    <a:pt x="590" y="11"/>
                  </a:cubicBezTo>
                  <a:cubicBezTo>
                    <a:pt x="593" y="13"/>
                    <a:pt x="590" y="17"/>
                    <a:pt x="587" y="17"/>
                  </a:cubicBezTo>
                  <a:cubicBezTo>
                    <a:pt x="583" y="16"/>
                    <a:pt x="582" y="20"/>
                    <a:pt x="587" y="22"/>
                  </a:cubicBezTo>
                  <a:close/>
                  <a:moveTo>
                    <a:pt x="599" y="29"/>
                  </a:moveTo>
                  <a:cubicBezTo>
                    <a:pt x="599" y="31"/>
                    <a:pt x="592" y="34"/>
                    <a:pt x="594" y="36"/>
                  </a:cubicBezTo>
                  <a:cubicBezTo>
                    <a:pt x="596" y="38"/>
                    <a:pt x="598" y="37"/>
                    <a:pt x="600" y="38"/>
                  </a:cubicBezTo>
                  <a:cubicBezTo>
                    <a:pt x="602" y="38"/>
                    <a:pt x="603" y="44"/>
                    <a:pt x="608" y="43"/>
                  </a:cubicBezTo>
                  <a:cubicBezTo>
                    <a:pt x="612" y="42"/>
                    <a:pt x="624" y="48"/>
                    <a:pt x="631" y="48"/>
                  </a:cubicBezTo>
                  <a:cubicBezTo>
                    <a:pt x="637" y="48"/>
                    <a:pt x="638" y="42"/>
                    <a:pt x="636" y="42"/>
                  </a:cubicBezTo>
                  <a:cubicBezTo>
                    <a:pt x="634" y="42"/>
                    <a:pt x="636" y="38"/>
                    <a:pt x="640" y="33"/>
                  </a:cubicBezTo>
                  <a:cubicBezTo>
                    <a:pt x="643" y="27"/>
                    <a:pt x="628" y="23"/>
                    <a:pt x="628" y="28"/>
                  </a:cubicBezTo>
                  <a:cubicBezTo>
                    <a:pt x="628" y="32"/>
                    <a:pt x="623" y="27"/>
                    <a:pt x="622" y="24"/>
                  </a:cubicBezTo>
                  <a:cubicBezTo>
                    <a:pt x="620" y="21"/>
                    <a:pt x="599" y="26"/>
                    <a:pt x="599" y="29"/>
                  </a:cubicBezTo>
                  <a:close/>
                  <a:moveTo>
                    <a:pt x="481" y="147"/>
                  </a:moveTo>
                  <a:cubicBezTo>
                    <a:pt x="484" y="149"/>
                    <a:pt x="487" y="148"/>
                    <a:pt x="487" y="145"/>
                  </a:cubicBezTo>
                  <a:cubicBezTo>
                    <a:pt x="486" y="141"/>
                    <a:pt x="478" y="146"/>
                    <a:pt x="481" y="147"/>
                  </a:cubicBezTo>
                  <a:close/>
                  <a:moveTo>
                    <a:pt x="581" y="5"/>
                  </a:moveTo>
                  <a:cubicBezTo>
                    <a:pt x="582" y="2"/>
                    <a:pt x="566" y="3"/>
                    <a:pt x="570" y="7"/>
                  </a:cubicBezTo>
                  <a:cubicBezTo>
                    <a:pt x="571" y="8"/>
                    <a:pt x="580" y="9"/>
                    <a:pt x="581" y="5"/>
                  </a:cubicBezTo>
                  <a:close/>
                  <a:moveTo>
                    <a:pt x="1280" y="178"/>
                  </a:moveTo>
                  <a:cubicBezTo>
                    <a:pt x="1285" y="180"/>
                    <a:pt x="1288" y="175"/>
                    <a:pt x="1292" y="177"/>
                  </a:cubicBezTo>
                  <a:cubicBezTo>
                    <a:pt x="1296" y="180"/>
                    <a:pt x="1305" y="176"/>
                    <a:pt x="1309" y="176"/>
                  </a:cubicBezTo>
                  <a:cubicBezTo>
                    <a:pt x="1313" y="175"/>
                    <a:pt x="1311" y="170"/>
                    <a:pt x="1300" y="169"/>
                  </a:cubicBezTo>
                  <a:cubicBezTo>
                    <a:pt x="1289" y="167"/>
                    <a:pt x="1275" y="175"/>
                    <a:pt x="1280" y="178"/>
                  </a:cubicBezTo>
                  <a:close/>
                  <a:moveTo>
                    <a:pt x="636" y="62"/>
                  </a:moveTo>
                  <a:cubicBezTo>
                    <a:pt x="640" y="64"/>
                    <a:pt x="650" y="60"/>
                    <a:pt x="657" y="60"/>
                  </a:cubicBezTo>
                  <a:cubicBezTo>
                    <a:pt x="665" y="60"/>
                    <a:pt x="685" y="55"/>
                    <a:pt x="685" y="51"/>
                  </a:cubicBezTo>
                  <a:cubicBezTo>
                    <a:pt x="686" y="47"/>
                    <a:pt x="678" y="47"/>
                    <a:pt x="675" y="44"/>
                  </a:cubicBezTo>
                  <a:cubicBezTo>
                    <a:pt x="672" y="41"/>
                    <a:pt x="665" y="44"/>
                    <a:pt x="663" y="46"/>
                  </a:cubicBezTo>
                  <a:cubicBezTo>
                    <a:pt x="661" y="49"/>
                    <a:pt x="660" y="47"/>
                    <a:pt x="664" y="42"/>
                  </a:cubicBezTo>
                  <a:cubicBezTo>
                    <a:pt x="669" y="38"/>
                    <a:pt x="660" y="34"/>
                    <a:pt x="659" y="37"/>
                  </a:cubicBezTo>
                  <a:cubicBezTo>
                    <a:pt x="659" y="40"/>
                    <a:pt x="651" y="37"/>
                    <a:pt x="651" y="40"/>
                  </a:cubicBezTo>
                  <a:cubicBezTo>
                    <a:pt x="651" y="43"/>
                    <a:pt x="648" y="44"/>
                    <a:pt x="648" y="46"/>
                  </a:cubicBezTo>
                  <a:cubicBezTo>
                    <a:pt x="648" y="49"/>
                    <a:pt x="642" y="45"/>
                    <a:pt x="642" y="51"/>
                  </a:cubicBezTo>
                  <a:cubicBezTo>
                    <a:pt x="642" y="57"/>
                    <a:pt x="633" y="60"/>
                    <a:pt x="636" y="62"/>
                  </a:cubicBezTo>
                  <a:close/>
                  <a:moveTo>
                    <a:pt x="943" y="111"/>
                  </a:moveTo>
                  <a:cubicBezTo>
                    <a:pt x="946" y="113"/>
                    <a:pt x="948" y="115"/>
                    <a:pt x="949" y="117"/>
                  </a:cubicBezTo>
                  <a:cubicBezTo>
                    <a:pt x="951" y="118"/>
                    <a:pt x="958" y="116"/>
                    <a:pt x="961" y="115"/>
                  </a:cubicBezTo>
                  <a:cubicBezTo>
                    <a:pt x="964" y="114"/>
                    <a:pt x="964" y="119"/>
                    <a:pt x="969" y="116"/>
                  </a:cubicBezTo>
                  <a:cubicBezTo>
                    <a:pt x="973" y="113"/>
                    <a:pt x="978" y="115"/>
                    <a:pt x="983" y="115"/>
                  </a:cubicBezTo>
                  <a:cubicBezTo>
                    <a:pt x="988" y="115"/>
                    <a:pt x="982" y="108"/>
                    <a:pt x="983" y="105"/>
                  </a:cubicBezTo>
                  <a:cubicBezTo>
                    <a:pt x="983" y="103"/>
                    <a:pt x="989" y="104"/>
                    <a:pt x="987" y="107"/>
                  </a:cubicBezTo>
                  <a:cubicBezTo>
                    <a:pt x="985" y="109"/>
                    <a:pt x="990" y="115"/>
                    <a:pt x="997" y="114"/>
                  </a:cubicBezTo>
                  <a:cubicBezTo>
                    <a:pt x="1005" y="114"/>
                    <a:pt x="999" y="109"/>
                    <a:pt x="1003" y="107"/>
                  </a:cubicBezTo>
                  <a:cubicBezTo>
                    <a:pt x="1007" y="106"/>
                    <a:pt x="1006" y="104"/>
                    <a:pt x="1001" y="100"/>
                  </a:cubicBezTo>
                  <a:cubicBezTo>
                    <a:pt x="995" y="97"/>
                    <a:pt x="988" y="99"/>
                    <a:pt x="983" y="97"/>
                  </a:cubicBezTo>
                  <a:cubicBezTo>
                    <a:pt x="978" y="95"/>
                    <a:pt x="972" y="95"/>
                    <a:pt x="972" y="100"/>
                  </a:cubicBezTo>
                  <a:cubicBezTo>
                    <a:pt x="972" y="105"/>
                    <a:pt x="962" y="94"/>
                    <a:pt x="957" y="93"/>
                  </a:cubicBezTo>
                  <a:cubicBezTo>
                    <a:pt x="951" y="91"/>
                    <a:pt x="935" y="107"/>
                    <a:pt x="943" y="111"/>
                  </a:cubicBezTo>
                  <a:close/>
                  <a:moveTo>
                    <a:pt x="993" y="142"/>
                  </a:moveTo>
                  <a:cubicBezTo>
                    <a:pt x="997" y="141"/>
                    <a:pt x="990" y="133"/>
                    <a:pt x="982" y="132"/>
                  </a:cubicBezTo>
                  <a:cubicBezTo>
                    <a:pt x="975" y="131"/>
                    <a:pt x="968" y="137"/>
                    <a:pt x="969" y="138"/>
                  </a:cubicBezTo>
                  <a:cubicBezTo>
                    <a:pt x="971" y="141"/>
                    <a:pt x="988" y="143"/>
                    <a:pt x="993" y="142"/>
                  </a:cubicBezTo>
                  <a:close/>
                  <a:moveTo>
                    <a:pt x="974" y="126"/>
                  </a:moveTo>
                  <a:cubicBezTo>
                    <a:pt x="974" y="122"/>
                    <a:pt x="961" y="127"/>
                    <a:pt x="966" y="129"/>
                  </a:cubicBezTo>
                  <a:cubicBezTo>
                    <a:pt x="969" y="130"/>
                    <a:pt x="974" y="130"/>
                    <a:pt x="974" y="126"/>
                  </a:cubicBezTo>
                  <a:close/>
                  <a:moveTo>
                    <a:pt x="1015" y="111"/>
                  </a:moveTo>
                  <a:cubicBezTo>
                    <a:pt x="1021" y="112"/>
                    <a:pt x="1024" y="117"/>
                    <a:pt x="1035" y="118"/>
                  </a:cubicBezTo>
                  <a:cubicBezTo>
                    <a:pt x="1046" y="118"/>
                    <a:pt x="1054" y="116"/>
                    <a:pt x="1054" y="114"/>
                  </a:cubicBezTo>
                  <a:cubicBezTo>
                    <a:pt x="1054" y="112"/>
                    <a:pt x="1044" y="108"/>
                    <a:pt x="1041" y="110"/>
                  </a:cubicBezTo>
                  <a:cubicBezTo>
                    <a:pt x="1038" y="112"/>
                    <a:pt x="1035" y="107"/>
                    <a:pt x="1032" y="108"/>
                  </a:cubicBezTo>
                  <a:cubicBezTo>
                    <a:pt x="1028" y="109"/>
                    <a:pt x="1022" y="109"/>
                    <a:pt x="1021" y="106"/>
                  </a:cubicBezTo>
                  <a:cubicBezTo>
                    <a:pt x="1019" y="102"/>
                    <a:pt x="1012" y="111"/>
                    <a:pt x="1015" y="111"/>
                  </a:cubicBezTo>
                  <a:close/>
                  <a:moveTo>
                    <a:pt x="991" y="416"/>
                  </a:moveTo>
                  <a:cubicBezTo>
                    <a:pt x="988" y="410"/>
                    <a:pt x="995" y="403"/>
                    <a:pt x="990" y="399"/>
                  </a:cubicBezTo>
                  <a:cubicBezTo>
                    <a:pt x="985" y="396"/>
                    <a:pt x="987" y="388"/>
                    <a:pt x="985" y="390"/>
                  </a:cubicBezTo>
                  <a:cubicBezTo>
                    <a:pt x="982" y="391"/>
                    <a:pt x="985" y="398"/>
                    <a:pt x="981" y="398"/>
                  </a:cubicBezTo>
                  <a:cubicBezTo>
                    <a:pt x="977" y="399"/>
                    <a:pt x="981" y="402"/>
                    <a:pt x="979" y="407"/>
                  </a:cubicBezTo>
                  <a:cubicBezTo>
                    <a:pt x="978" y="412"/>
                    <a:pt x="980" y="419"/>
                    <a:pt x="982" y="423"/>
                  </a:cubicBezTo>
                  <a:cubicBezTo>
                    <a:pt x="984" y="427"/>
                    <a:pt x="979" y="450"/>
                    <a:pt x="981" y="454"/>
                  </a:cubicBezTo>
                  <a:cubicBezTo>
                    <a:pt x="983" y="458"/>
                    <a:pt x="978" y="474"/>
                    <a:pt x="980" y="476"/>
                  </a:cubicBezTo>
                  <a:cubicBezTo>
                    <a:pt x="983" y="480"/>
                    <a:pt x="981" y="472"/>
                    <a:pt x="985" y="471"/>
                  </a:cubicBezTo>
                  <a:cubicBezTo>
                    <a:pt x="989" y="470"/>
                    <a:pt x="989" y="476"/>
                    <a:pt x="992" y="477"/>
                  </a:cubicBezTo>
                  <a:cubicBezTo>
                    <a:pt x="994" y="478"/>
                    <a:pt x="993" y="469"/>
                    <a:pt x="990" y="470"/>
                  </a:cubicBezTo>
                  <a:cubicBezTo>
                    <a:pt x="988" y="470"/>
                    <a:pt x="986" y="464"/>
                    <a:pt x="985" y="460"/>
                  </a:cubicBezTo>
                  <a:cubicBezTo>
                    <a:pt x="984" y="457"/>
                    <a:pt x="987" y="452"/>
                    <a:pt x="987" y="447"/>
                  </a:cubicBezTo>
                  <a:cubicBezTo>
                    <a:pt x="987" y="443"/>
                    <a:pt x="993" y="443"/>
                    <a:pt x="997" y="446"/>
                  </a:cubicBezTo>
                  <a:cubicBezTo>
                    <a:pt x="1000" y="450"/>
                    <a:pt x="1001" y="448"/>
                    <a:pt x="999" y="445"/>
                  </a:cubicBezTo>
                  <a:cubicBezTo>
                    <a:pt x="998" y="442"/>
                    <a:pt x="993" y="423"/>
                    <a:pt x="991" y="416"/>
                  </a:cubicBezTo>
                  <a:close/>
                  <a:moveTo>
                    <a:pt x="233" y="205"/>
                  </a:moveTo>
                  <a:cubicBezTo>
                    <a:pt x="239" y="210"/>
                    <a:pt x="245" y="202"/>
                    <a:pt x="248" y="201"/>
                  </a:cubicBezTo>
                  <a:cubicBezTo>
                    <a:pt x="251" y="201"/>
                    <a:pt x="246" y="198"/>
                    <a:pt x="241" y="196"/>
                  </a:cubicBezTo>
                  <a:cubicBezTo>
                    <a:pt x="235" y="195"/>
                    <a:pt x="228" y="200"/>
                    <a:pt x="233" y="205"/>
                  </a:cubicBezTo>
                  <a:close/>
                  <a:moveTo>
                    <a:pt x="1372" y="245"/>
                  </a:moveTo>
                  <a:cubicBezTo>
                    <a:pt x="1370" y="244"/>
                    <a:pt x="1362" y="239"/>
                    <a:pt x="1360" y="237"/>
                  </a:cubicBezTo>
                  <a:cubicBezTo>
                    <a:pt x="1358" y="234"/>
                    <a:pt x="1349" y="233"/>
                    <a:pt x="1349" y="234"/>
                  </a:cubicBezTo>
                  <a:cubicBezTo>
                    <a:pt x="1349" y="235"/>
                    <a:pt x="1346" y="234"/>
                    <a:pt x="1345" y="232"/>
                  </a:cubicBezTo>
                  <a:cubicBezTo>
                    <a:pt x="1345" y="231"/>
                    <a:pt x="1335" y="230"/>
                    <a:pt x="1335" y="232"/>
                  </a:cubicBezTo>
                  <a:cubicBezTo>
                    <a:pt x="1335" y="234"/>
                    <a:pt x="1337" y="234"/>
                    <a:pt x="1338" y="236"/>
                  </a:cubicBezTo>
                  <a:cubicBezTo>
                    <a:pt x="1340" y="238"/>
                    <a:pt x="1337" y="239"/>
                    <a:pt x="1337" y="241"/>
                  </a:cubicBezTo>
                  <a:cubicBezTo>
                    <a:pt x="1338" y="243"/>
                    <a:pt x="1334" y="240"/>
                    <a:pt x="1332" y="239"/>
                  </a:cubicBezTo>
                  <a:cubicBezTo>
                    <a:pt x="1331" y="237"/>
                    <a:pt x="1331" y="233"/>
                    <a:pt x="1332" y="230"/>
                  </a:cubicBezTo>
                  <a:cubicBezTo>
                    <a:pt x="1332" y="228"/>
                    <a:pt x="1329" y="228"/>
                    <a:pt x="1329" y="226"/>
                  </a:cubicBezTo>
                  <a:cubicBezTo>
                    <a:pt x="1328" y="224"/>
                    <a:pt x="1318" y="219"/>
                    <a:pt x="1313" y="217"/>
                  </a:cubicBezTo>
                  <a:cubicBezTo>
                    <a:pt x="1309" y="215"/>
                    <a:pt x="1303" y="213"/>
                    <a:pt x="1301" y="211"/>
                  </a:cubicBezTo>
                  <a:cubicBezTo>
                    <a:pt x="1300" y="209"/>
                    <a:pt x="1292" y="208"/>
                    <a:pt x="1289" y="205"/>
                  </a:cubicBezTo>
                  <a:cubicBezTo>
                    <a:pt x="1285" y="202"/>
                    <a:pt x="1272" y="196"/>
                    <a:pt x="1266" y="196"/>
                  </a:cubicBezTo>
                  <a:cubicBezTo>
                    <a:pt x="1260" y="195"/>
                    <a:pt x="1262" y="192"/>
                    <a:pt x="1259" y="193"/>
                  </a:cubicBezTo>
                  <a:cubicBezTo>
                    <a:pt x="1256" y="193"/>
                    <a:pt x="1244" y="193"/>
                    <a:pt x="1240" y="192"/>
                  </a:cubicBezTo>
                  <a:cubicBezTo>
                    <a:pt x="1236" y="191"/>
                    <a:pt x="1235" y="194"/>
                    <a:pt x="1232" y="193"/>
                  </a:cubicBezTo>
                  <a:cubicBezTo>
                    <a:pt x="1230" y="192"/>
                    <a:pt x="1216" y="187"/>
                    <a:pt x="1214" y="189"/>
                  </a:cubicBezTo>
                  <a:cubicBezTo>
                    <a:pt x="1212" y="191"/>
                    <a:pt x="1213" y="194"/>
                    <a:pt x="1211" y="194"/>
                  </a:cubicBezTo>
                  <a:cubicBezTo>
                    <a:pt x="1210" y="195"/>
                    <a:pt x="1211" y="197"/>
                    <a:pt x="1215" y="200"/>
                  </a:cubicBezTo>
                  <a:cubicBezTo>
                    <a:pt x="1219" y="204"/>
                    <a:pt x="1217" y="207"/>
                    <a:pt x="1213" y="208"/>
                  </a:cubicBezTo>
                  <a:cubicBezTo>
                    <a:pt x="1210" y="210"/>
                    <a:pt x="1204" y="207"/>
                    <a:pt x="1202" y="204"/>
                  </a:cubicBezTo>
                  <a:cubicBezTo>
                    <a:pt x="1200" y="201"/>
                    <a:pt x="1195" y="203"/>
                    <a:pt x="1194" y="199"/>
                  </a:cubicBezTo>
                  <a:cubicBezTo>
                    <a:pt x="1193" y="195"/>
                    <a:pt x="1196" y="195"/>
                    <a:pt x="1198" y="197"/>
                  </a:cubicBezTo>
                  <a:cubicBezTo>
                    <a:pt x="1200" y="199"/>
                    <a:pt x="1204" y="197"/>
                    <a:pt x="1204" y="195"/>
                  </a:cubicBezTo>
                  <a:cubicBezTo>
                    <a:pt x="1204" y="192"/>
                    <a:pt x="1198" y="190"/>
                    <a:pt x="1194" y="191"/>
                  </a:cubicBezTo>
                  <a:cubicBezTo>
                    <a:pt x="1190" y="191"/>
                    <a:pt x="1188" y="196"/>
                    <a:pt x="1184" y="198"/>
                  </a:cubicBezTo>
                  <a:cubicBezTo>
                    <a:pt x="1181" y="200"/>
                    <a:pt x="1166" y="197"/>
                    <a:pt x="1164" y="196"/>
                  </a:cubicBezTo>
                  <a:cubicBezTo>
                    <a:pt x="1163" y="194"/>
                    <a:pt x="1142" y="196"/>
                    <a:pt x="1140" y="197"/>
                  </a:cubicBezTo>
                  <a:cubicBezTo>
                    <a:pt x="1138" y="199"/>
                    <a:pt x="1139" y="204"/>
                    <a:pt x="1138" y="205"/>
                  </a:cubicBezTo>
                  <a:cubicBezTo>
                    <a:pt x="1137" y="205"/>
                    <a:pt x="1136" y="198"/>
                    <a:pt x="1136" y="197"/>
                  </a:cubicBezTo>
                  <a:cubicBezTo>
                    <a:pt x="1136" y="196"/>
                    <a:pt x="1134" y="195"/>
                    <a:pt x="1130" y="195"/>
                  </a:cubicBezTo>
                  <a:cubicBezTo>
                    <a:pt x="1126" y="195"/>
                    <a:pt x="1124" y="195"/>
                    <a:pt x="1126" y="193"/>
                  </a:cubicBezTo>
                  <a:cubicBezTo>
                    <a:pt x="1127" y="191"/>
                    <a:pt x="1124" y="190"/>
                    <a:pt x="1127" y="188"/>
                  </a:cubicBezTo>
                  <a:cubicBezTo>
                    <a:pt x="1130" y="186"/>
                    <a:pt x="1122" y="180"/>
                    <a:pt x="1114" y="176"/>
                  </a:cubicBezTo>
                  <a:cubicBezTo>
                    <a:pt x="1106" y="173"/>
                    <a:pt x="1088" y="175"/>
                    <a:pt x="1084" y="177"/>
                  </a:cubicBezTo>
                  <a:cubicBezTo>
                    <a:pt x="1079" y="178"/>
                    <a:pt x="1069" y="178"/>
                    <a:pt x="1065" y="178"/>
                  </a:cubicBezTo>
                  <a:cubicBezTo>
                    <a:pt x="1060" y="178"/>
                    <a:pt x="1064" y="176"/>
                    <a:pt x="1063" y="174"/>
                  </a:cubicBezTo>
                  <a:cubicBezTo>
                    <a:pt x="1061" y="172"/>
                    <a:pt x="1054" y="169"/>
                    <a:pt x="1053" y="171"/>
                  </a:cubicBezTo>
                  <a:cubicBezTo>
                    <a:pt x="1052" y="173"/>
                    <a:pt x="1050" y="171"/>
                    <a:pt x="1050" y="169"/>
                  </a:cubicBezTo>
                  <a:cubicBezTo>
                    <a:pt x="1050" y="168"/>
                    <a:pt x="1042" y="166"/>
                    <a:pt x="1039" y="166"/>
                  </a:cubicBezTo>
                  <a:cubicBezTo>
                    <a:pt x="1037" y="167"/>
                    <a:pt x="1035" y="164"/>
                    <a:pt x="1039" y="164"/>
                  </a:cubicBezTo>
                  <a:cubicBezTo>
                    <a:pt x="1042" y="164"/>
                    <a:pt x="1048" y="164"/>
                    <a:pt x="1045" y="160"/>
                  </a:cubicBezTo>
                  <a:cubicBezTo>
                    <a:pt x="1043" y="157"/>
                    <a:pt x="1021" y="155"/>
                    <a:pt x="1019" y="156"/>
                  </a:cubicBezTo>
                  <a:cubicBezTo>
                    <a:pt x="1017" y="157"/>
                    <a:pt x="1019" y="160"/>
                    <a:pt x="1015" y="164"/>
                  </a:cubicBezTo>
                  <a:cubicBezTo>
                    <a:pt x="1010" y="168"/>
                    <a:pt x="1005" y="165"/>
                    <a:pt x="1006" y="163"/>
                  </a:cubicBezTo>
                  <a:cubicBezTo>
                    <a:pt x="1007" y="161"/>
                    <a:pt x="1012" y="161"/>
                    <a:pt x="1012" y="159"/>
                  </a:cubicBezTo>
                  <a:cubicBezTo>
                    <a:pt x="1012" y="157"/>
                    <a:pt x="1004" y="158"/>
                    <a:pt x="1003" y="157"/>
                  </a:cubicBezTo>
                  <a:cubicBezTo>
                    <a:pt x="1002" y="155"/>
                    <a:pt x="1005" y="154"/>
                    <a:pt x="1008" y="154"/>
                  </a:cubicBezTo>
                  <a:cubicBezTo>
                    <a:pt x="1011" y="155"/>
                    <a:pt x="1016" y="156"/>
                    <a:pt x="1016" y="154"/>
                  </a:cubicBezTo>
                  <a:cubicBezTo>
                    <a:pt x="1016" y="153"/>
                    <a:pt x="1013" y="153"/>
                    <a:pt x="1008" y="152"/>
                  </a:cubicBezTo>
                  <a:cubicBezTo>
                    <a:pt x="1003" y="151"/>
                    <a:pt x="992" y="149"/>
                    <a:pt x="986" y="149"/>
                  </a:cubicBezTo>
                  <a:cubicBezTo>
                    <a:pt x="980" y="150"/>
                    <a:pt x="977" y="147"/>
                    <a:pt x="974" y="147"/>
                  </a:cubicBezTo>
                  <a:cubicBezTo>
                    <a:pt x="970" y="146"/>
                    <a:pt x="970" y="148"/>
                    <a:pt x="972" y="150"/>
                  </a:cubicBezTo>
                  <a:cubicBezTo>
                    <a:pt x="973" y="152"/>
                    <a:pt x="969" y="153"/>
                    <a:pt x="965" y="153"/>
                  </a:cubicBezTo>
                  <a:cubicBezTo>
                    <a:pt x="961" y="152"/>
                    <a:pt x="955" y="155"/>
                    <a:pt x="957" y="158"/>
                  </a:cubicBezTo>
                  <a:cubicBezTo>
                    <a:pt x="960" y="161"/>
                    <a:pt x="962" y="157"/>
                    <a:pt x="964" y="158"/>
                  </a:cubicBezTo>
                  <a:cubicBezTo>
                    <a:pt x="966" y="159"/>
                    <a:pt x="959" y="161"/>
                    <a:pt x="962" y="162"/>
                  </a:cubicBezTo>
                  <a:cubicBezTo>
                    <a:pt x="964" y="164"/>
                    <a:pt x="964" y="166"/>
                    <a:pt x="964" y="168"/>
                  </a:cubicBezTo>
                  <a:cubicBezTo>
                    <a:pt x="964" y="169"/>
                    <a:pt x="959" y="170"/>
                    <a:pt x="958" y="168"/>
                  </a:cubicBezTo>
                  <a:cubicBezTo>
                    <a:pt x="956" y="166"/>
                    <a:pt x="953" y="167"/>
                    <a:pt x="950" y="167"/>
                  </a:cubicBezTo>
                  <a:cubicBezTo>
                    <a:pt x="947" y="167"/>
                    <a:pt x="944" y="169"/>
                    <a:pt x="948" y="169"/>
                  </a:cubicBezTo>
                  <a:cubicBezTo>
                    <a:pt x="951" y="169"/>
                    <a:pt x="952" y="172"/>
                    <a:pt x="948" y="172"/>
                  </a:cubicBezTo>
                  <a:cubicBezTo>
                    <a:pt x="943" y="173"/>
                    <a:pt x="944" y="168"/>
                    <a:pt x="941" y="168"/>
                  </a:cubicBezTo>
                  <a:cubicBezTo>
                    <a:pt x="938" y="169"/>
                    <a:pt x="932" y="166"/>
                    <a:pt x="929" y="166"/>
                  </a:cubicBezTo>
                  <a:cubicBezTo>
                    <a:pt x="926" y="166"/>
                    <a:pt x="924" y="169"/>
                    <a:pt x="920" y="169"/>
                  </a:cubicBezTo>
                  <a:cubicBezTo>
                    <a:pt x="915" y="170"/>
                    <a:pt x="909" y="167"/>
                    <a:pt x="907" y="165"/>
                  </a:cubicBezTo>
                  <a:cubicBezTo>
                    <a:pt x="906" y="162"/>
                    <a:pt x="905" y="162"/>
                    <a:pt x="903" y="164"/>
                  </a:cubicBezTo>
                  <a:cubicBezTo>
                    <a:pt x="901" y="167"/>
                    <a:pt x="901" y="172"/>
                    <a:pt x="899" y="173"/>
                  </a:cubicBezTo>
                  <a:cubicBezTo>
                    <a:pt x="896" y="173"/>
                    <a:pt x="896" y="178"/>
                    <a:pt x="893" y="179"/>
                  </a:cubicBezTo>
                  <a:cubicBezTo>
                    <a:pt x="891" y="180"/>
                    <a:pt x="891" y="177"/>
                    <a:pt x="888" y="177"/>
                  </a:cubicBezTo>
                  <a:cubicBezTo>
                    <a:pt x="886" y="178"/>
                    <a:pt x="877" y="169"/>
                    <a:pt x="876" y="166"/>
                  </a:cubicBezTo>
                  <a:cubicBezTo>
                    <a:pt x="876" y="164"/>
                    <a:pt x="871" y="159"/>
                    <a:pt x="869" y="158"/>
                  </a:cubicBezTo>
                  <a:cubicBezTo>
                    <a:pt x="868" y="157"/>
                    <a:pt x="871" y="157"/>
                    <a:pt x="872" y="158"/>
                  </a:cubicBezTo>
                  <a:cubicBezTo>
                    <a:pt x="874" y="160"/>
                    <a:pt x="876" y="160"/>
                    <a:pt x="878" y="159"/>
                  </a:cubicBezTo>
                  <a:cubicBezTo>
                    <a:pt x="880" y="158"/>
                    <a:pt x="880" y="154"/>
                    <a:pt x="877" y="154"/>
                  </a:cubicBezTo>
                  <a:cubicBezTo>
                    <a:pt x="873" y="153"/>
                    <a:pt x="875" y="151"/>
                    <a:pt x="876" y="150"/>
                  </a:cubicBezTo>
                  <a:cubicBezTo>
                    <a:pt x="878" y="150"/>
                    <a:pt x="873" y="145"/>
                    <a:pt x="875" y="145"/>
                  </a:cubicBezTo>
                  <a:cubicBezTo>
                    <a:pt x="876" y="144"/>
                    <a:pt x="876" y="142"/>
                    <a:pt x="873" y="142"/>
                  </a:cubicBezTo>
                  <a:cubicBezTo>
                    <a:pt x="870" y="142"/>
                    <a:pt x="868" y="139"/>
                    <a:pt x="868" y="138"/>
                  </a:cubicBezTo>
                  <a:cubicBezTo>
                    <a:pt x="867" y="137"/>
                    <a:pt x="856" y="136"/>
                    <a:pt x="857" y="138"/>
                  </a:cubicBezTo>
                  <a:cubicBezTo>
                    <a:pt x="857" y="140"/>
                    <a:pt x="853" y="139"/>
                    <a:pt x="854" y="138"/>
                  </a:cubicBezTo>
                  <a:cubicBezTo>
                    <a:pt x="854" y="136"/>
                    <a:pt x="850" y="137"/>
                    <a:pt x="845" y="135"/>
                  </a:cubicBezTo>
                  <a:cubicBezTo>
                    <a:pt x="839" y="134"/>
                    <a:pt x="839" y="130"/>
                    <a:pt x="838" y="130"/>
                  </a:cubicBezTo>
                  <a:cubicBezTo>
                    <a:pt x="836" y="130"/>
                    <a:pt x="836" y="135"/>
                    <a:pt x="834" y="134"/>
                  </a:cubicBezTo>
                  <a:cubicBezTo>
                    <a:pt x="831" y="133"/>
                    <a:pt x="828" y="135"/>
                    <a:pt x="830" y="138"/>
                  </a:cubicBezTo>
                  <a:cubicBezTo>
                    <a:pt x="831" y="141"/>
                    <a:pt x="830" y="142"/>
                    <a:pt x="830" y="144"/>
                  </a:cubicBezTo>
                  <a:cubicBezTo>
                    <a:pt x="829" y="147"/>
                    <a:pt x="828" y="146"/>
                    <a:pt x="825" y="145"/>
                  </a:cubicBezTo>
                  <a:cubicBezTo>
                    <a:pt x="822" y="144"/>
                    <a:pt x="822" y="147"/>
                    <a:pt x="815" y="146"/>
                  </a:cubicBezTo>
                  <a:cubicBezTo>
                    <a:pt x="808" y="144"/>
                    <a:pt x="805" y="146"/>
                    <a:pt x="804" y="144"/>
                  </a:cubicBezTo>
                  <a:cubicBezTo>
                    <a:pt x="803" y="141"/>
                    <a:pt x="801" y="141"/>
                    <a:pt x="801" y="143"/>
                  </a:cubicBezTo>
                  <a:cubicBezTo>
                    <a:pt x="801" y="145"/>
                    <a:pt x="790" y="144"/>
                    <a:pt x="790" y="141"/>
                  </a:cubicBezTo>
                  <a:cubicBezTo>
                    <a:pt x="789" y="139"/>
                    <a:pt x="791" y="138"/>
                    <a:pt x="793" y="138"/>
                  </a:cubicBezTo>
                  <a:cubicBezTo>
                    <a:pt x="794" y="137"/>
                    <a:pt x="791" y="136"/>
                    <a:pt x="786" y="136"/>
                  </a:cubicBezTo>
                  <a:cubicBezTo>
                    <a:pt x="780" y="137"/>
                    <a:pt x="776" y="133"/>
                    <a:pt x="771" y="134"/>
                  </a:cubicBezTo>
                  <a:cubicBezTo>
                    <a:pt x="765" y="135"/>
                    <a:pt x="752" y="136"/>
                    <a:pt x="751" y="137"/>
                  </a:cubicBezTo>
                  <a:cubicBezTo>
                    <a:pt x="749" y="137"/>
                    <a:pt x="752" y="141"/>
                    <a:pt x="749" y="141"/>
                  </a:cubicBezTo>
                  <a:cubicBezTo>
                    <a:pt x="747" y="141"/>
                    <a:pt x="749" y="136"/>
                    <a:pt x="748" y="133"/>
                  </a:cubicBezTo>
                  <a:cubicBezTo>
                    <a:pt x="748" y="130"/>
                    <a:pt x="744" y="130"/>
                    <a:pt x="744" y="132"/>
                  </a:cubicBezTo>
                  <a:cubicBezTo>
                    <a:pt x="745" y="134"/>
                    <a:pt x="738" y="135"/>
                    <a:pt x="736" y="133"/>
                  </a:cubicBezTo>
                  <a:cubicBezTo>
                    <a:pt x="734" y="132"/>
                    <a:pt x="731" y="130"/>
                    <a:pt x="727" y="128"/>
                  </a:cubicBezTo>
                  <a:cubicBezTo>
                    <a:pt x="722" y="127"/>
                    <a:pt x="716" y="132"/>
                    <a:pt x="717" y="134"/>
                  </a:cubicBezTo>
                  <a:cubicBezTo>
                    <a:pt x="719" y="135"/>
                    <a:pt x="722" y="134"/>
                    <a:pt x="722" y="135"/>
                  </a:cubicBezTo>
                  <a:cubicBezTo>
                    <a:pt x="723" y="137"/>
                    <a:pt x="713" y="136"/>
                    <a:pt x="713" y="138"/>
                  </a:cubicBezTo>
                  <a:cubicBezTo>
                    <a:pt x="713" y="139"/>
                    <a:pt x="703" y="142"/>
                    <a:pt x="700" y="142"/>
                  </a:cubicBezTo>
                  <a:cubicBezTo>
                    <a:pt x="692" y="143"/>
                    <a:pt x="691" y="143"/>
                    <a:pt x="687" y="146"/>
                  </a:cubicBezTo>
                  <a:cubicBezTo>
                    <a:pt x="683" y="149"/>
                    <a:pt x="686" y="143"/>
                    <a:pt x="689" y="141"/>
                  </a:cubicBezTo>
                  <a:cubicBezTo>
                    <a:pt x="692" y="138"/>
                    <a:pt x="695" y="139"/>
                    <a:pt x="697" y="137"/>
                  </a:cubicBezTo>
                  <a:cubicBezTo>
                    <a:pt x="698" y="134"/>
                    <a:pt x="701" y="135"/>
                    <a:pt x="705" y="134"/>
                  </a:cubicBezTo>
                  <a:cubicBezTo>
                    <a:pt x="710" y="133"/>
                    <a:pt x="710" y="131"/>
                    <a:pt x="712" y="130"/>
                  </a:cubicBezTo>
                  <a:cubicBezTo>
                    <a:pt x="714" y="129"/>
                    <a:pt x="719" y="127"/>
                    <a:pt x="720" y="125"/>
                  </a:cubicBezTo>
                  <a:cubicBezTo>
                    <a:pt x="721" y="122"/>
                    <a:pt x="732" y="119"/>
                    <a:pt x="734" y="119"/>
                  </a:cubicBezTo>
                  <a:cubicBezTo>
                    <a:pt x="736" y="119"/>
                    <a:pt x="737" y="115"/>
                    <a:pt x="738" y="115"/>
                  </a:cubicBezTo>
                  <a:cubicBezTo>
                    <a:pt x="739" y="115"/>
                    <a:pt x="745" y="112"/>
                    <a:pt x="747" y="111"/>
                  </a:cubicBezTo>
                  <a:cubicBezTo>
                    <a:pt x="750" y="110"/>
                    <a:pt x="751" y="108"/>
                    <a:pt x="751" y="106"/>
                  </a:cubicBezTo>
                  <a:cubicBezTo>
                    <a:pt x="751" y="104"/>
                    <a:pt x="748" y="105"/>
                    <a:pt x="748" y="103"/>
                  </a:cubicBezTo>
                  <a:cubicBezTo>
                    <a:pt x="747" y="102"/>
                    <a:pt x="749" y="103"/>
                    <a:pt x="752" y="102"/>
                  </a:cubicBezTo>
                  <a:cubicBezTo>
                    <a:pt x="754" y="101"/>
                    <a:pt x="752" y="98"/>
                    <a:pt x="750" y="98"/>
                  </a:cubicBezTo>
                  <a:cubicBezTo>
                    <a:pt x="748" y="99"/>
                    <a:pt x="751" y="96"/>
                    <a:pt x="749" y="94"/>
                  </a:cubicBezTo>
                  <a:cubicBezTo>
                    <a:pt x="747" y="92"/>
                    <a:pt x="744" y="96"/>
                    <a:pt x="744" y="93"/>
                  </a:cubicBezTo>
                  <a:cubicBezTo>
                    <a:pt x="744" y="91"/>
                    <a:pt x="743" y="88"/>
                    <a:pt x="742" y="87"/>
                  </a:cubicBezTo>
                  <a:cubicBezTo>
                    <a:pt x="741" y="85"/>
                    <a:pt x="738" y="89"/>
                    <a:pt x="735" y="87"/>
                  </a:cubicBezTo>
                  <a:cubicBezTo>
                    <a:pt x="732" y="85"/>
                    <a:pt x="723" y="83"/>
                    <a:pt x="723" y="84"/>
                  </a:cubicBezTo>
                  <a:cubicBezTo>
                    <a:pt x="723" y="85"/>
                    <a:pt x="719" y="83"/>
                    <a:pt x="718" y="84"/>
                  </a:cubicBezTo>
                  <a:cubicBezTo>
                    <a:pt x="717" y="85"/>
                    <a:pt x="711" y="85"/>
                    <a:pt x="708" y="84"/>
                  </a:cubicBezTo>
                  <a:cubicBezTo>
                    <a:pt x="706" y="83"/>
                    <a:pt x="703" y="85"/>
                    <a:pt x="703" y="87"/>
                  </a:cubicBezTo>
                  <a:cubicBezTo>
                    <a:pt x="703" y="89"/>
                    <a:pt x="695" y="88"/>
                    <a:pt x="693" y="88"/>
                  </a:cubicBezTo>
                  <a:cubicBezTo>
                    <a:pt x="692" y="88"/>
                    <a:pt x="699" y="81"/>
                    <a:pt x="699" y="80"/>
                  </a:cubicBezTo>
                  <a:cubicBezTo>
                    <a:pt x="699" y="79"/>
                    <a:pt x="686" y="81"/>
                    <a:pt x="686" y="79"/>
                  </a:cubicBezTo>
                  <a:cubicBezTo>
                    <a:pt x="685" y="78"/>
                    <a:pt x="679" y="78"/>
                    <a:pt x="676" y="78"/>
                  </a:cubicBezTo>
                  <a:cubicBezTo>
                    <a:pt x="674" y="78"/>
                    <a:pt x="676" y="77"/>
                    <a:pt x="679" y="77"/>
                  </a:cubicBezTo>
                  <a:cubicBezTo>
                    <a:pt x="681" y="77"/>
                    <a:pt x="683" y="75"/>
                    <a:pt x="686" y="74"/>
                  </a:cubicBezTo>
                  <a:cubicBezTo>
                    <a:pt x="689" y="74"/>
                    <a:pt x="688" y="73"/>
                    <a:pt x="687" y="71"/>
                  </a:cubicBezTo>
                  <a:cubicBezTo>
                    <a:pt x="686" y="69"/>
                    <a:pt x="683" y="70"/>
                    <a:pt x="680" y="69"/>
                  </a:cubicBezTo>
                  <a:cubicBezTo>
                    <a:pt x="678" y="69"/>
                    <a:pt x="674" y="67"/>
                    <a:pt x="672" y="67"/>
                  </a:cubicBezTo>
                  <a:cubicBezTo>
                    <a:pt x="669" y="67"/>
                    <a:pt x="667" y="69"/>
                    <a:pt x="661" y="70"/>
                  </a:cubicBezTo>
                  <a:cubicBezTo>
                    <a:pt x="656" y="71"/>
                    <a:pt x="655" y="75"/>
                    <a:pt x="652" y="76"/>
                  </a:cubicBezTo>
                  <a:cubicBezTo>
                    <a:pt x="649" y="78"/>
                    <a:pt x="644" y="83"/>
                    <a:pt x="647" y="83"/>
                  </a:cubicBezTo>
                  <a:cubicBezTo>
                    <a:pt x="649" y="84"/>
                    <a:pt x="648" y="85"/>
                    <a:pt x="648" y="87"/>
                  </a:cubicBezTo>
                  <a:cubicBezTo>
                    <a:pt x="649" y="88"/>
                    <a:pt x="647" y="89"/>
                    <a:pt x="644" y="88"/>
                  </a:cubicBezTo>
                  <a:cubicBezTo>
                    <a:pt x="641" y="88"/>
                    <a:pt x="632" y="88"/>
                    <a:pt x="632" y="90"/>
                  </a:cubicBezTo>
                  <a:cubicBezTo>
                    <a:pt x="632" y="92"/>
                    <a:pt x="637" y="93"/>
                    <a:pt x="637" y="94"/>
                  </a:cubicBezTo>
                  <a:cubicBezTo>
                    <a:pt x="637" y="95"/>
                    <a:pt x="633" y="94"/>
                    <a:pt x="631" y="93"/>
                  </a:cubicBezTo>
                  <a:cubicBezTo>
                    <a:pt x="629" y="92"/>
                    <a:pt x="625" y="92"/>
                    <a:pt x="624" y="94"/>
                  </a:cubicBezTo>
                  <a:cubicBezTo>
                    <a:pt x="623" y="96"/>
                    <a:pt x="620" y="96"/>
                    <a:pt x="619" y="95"/>
                  </a:cubicBezTo>
                  <a:cubicBezTo>
                    <a:pt x="618" y="95"/>
                    <a:pt x="615" y="96"/>
                    <a:pt x="613" y="96"/>
                  </a:cubicBezTo>
                  <a:cubicBezTo>
                    <a:pt x="612" y="95"/>
                    <a:pt x="617" y="92"/>
                    <a:pt x="616" y="91"/>
                  </a:cubicBezTo>
                  <a:cubicBezTo>
                    <a:pt x="614" y="90"/>
                    <a:pt x="609" y="91"/>
                    <a:pt x="608" y="93"/>
                  </a:cubicBezTo>
                  <a:cubicBezTo>
                    <a:pt x="607" y="95"/>
                    <a:pt x="604" y="92"/>
                    <a:pt x="603" y="92"/>
                  </a:cubicBezTo>
                  <a:cubicBezTo>
                    <a:pt x="601" y="93"/>
                    <a:pt x="600" y="94"/>
                    <a:pt x="597" y="95"/>
                  </a:cubicBezTo>
                  <a:cubicBezTo>
                    <a:pt x="595" y="96"/>
                    <a:pt x="591" y="94"/>
                    <a:pt x="590" y="96"/>
                  </a:cubicBezTo>
                  <a:cubicBezTo>
                    <a:pt x="589" y="98"/>
                    <a:pt x="594" y="98"/>
                    <a:pt x="595" y="99"/>
                  </a:cubicBezTo>
                  <a:cubicBezTo>
                    <a:pt x="595" y="100"/>
                    <a:pt x="582" y="100"/>
                    <a:pt x="581" y="101"/>
                  </a:cubicBezTo>
                  <a:cubicBezTo>
                    <a:pt x="581" y="102"/>
                    <a:pt x="576" y="102"/>
                    <a:pt x="571" y="102"/>
                  </a:cubicBezTo>
                  <a:cubicBezTo>
                    <a:pt x="566" y="103"/>
                    <a:pt x="568" y="105"/>
                    <a:pt x="564" y="106"/>
                  </a:cubicBezTo>
                  <a:cubicBezTo>
                    <a:pt x="559" y="107"/>
                    <a:pt x="557" y="107"/>
                    <a:pt x="556" y="109"/>
                  </a:cubicBezTo>
                  <a:cubicBezTo>
                    <a:pt x="555" y="111"/>
                    <a:pt x="551" y="112"/>
                    <a:pt x="550" y="110"/>
                  </a:cubicBezTo>
                  <a:cubicBezTo>
                    <a:pt x="548" y="108"/>
                    <a:pt x="544" y="111"/>
                    <a:pt x="547" y="111"/>
                  </a:cubicBezTo>
                  <a:cubicBezTo>
                    <a:pt x="549" y="111"/>
                    <a:pt x="547" y="113"/>
                    <a:pt x="545" y="113"/>
                  </a:cubicBezTo>
                  <a:cubicBezTo>
                    <a:pt x="544" y="112"/>
                    <a:pt x="540" y="115"/>
                    <a:pt x="542" y="115"/>
                  </a:cubicBezTo>
                  <a:cubicBezTo>
                    <a:pt x="545" y="115"/>
                    <a:pt x="546" y="116"/>
                    <a:pt x="545" y="118"/>
                  </a:cubicBezTo>
                  <a:cubicBezTo>
                    <a:pt x="544" y="119"/>
                    <a:pt x="539" y="116"/>
                    <a:pt x="538" y="117"/>
                  </a:cubicBezTo>
                  <a:cubicBezTo>
                    <a:pt x="537" y="119"/>
                    <a:pt x="540" y="120"/>
                    <a:pt x="542" y="120"/>
                  </a:cubicBezTo>
                  <a:cubicBezTo>
                    <a:pt x="544" y="120"/>
                    <a:pt x="545" y="121"/>
                    <a:pt x="546" y="123"/>
                  </a:cubicBezTo>
                  <a:cubicBezTo>
                    <a:pt x="546" y="124"/>
                    <a:pt x="541" y="122"/>
                    <a:pt x="540" y="123"/>
                  </a:cubicBezTo>
                  <a:cubicBezTo>
                    <a:pt x="539" y="124"/>
                    <a:pt x="540" y="125"/>
                    <a:pt x="543" y="125"/>
                  </a:cubicBezTo>
                  <a:cubicBezTo>
                    <a:pt x="545" y="125"/>
                    <a:pt x="543" y="126"/>
                    <a:pt x="545" y="128"/>
                  </a:cubicBezTo>
                  <a:cubicBezTo>
                    <a:pt x="545" y="128"/>
                    <a:pt x="546" y="128"/>
                    <a:pt x="546" y="128"/>
                  </a:cubicBezTo>
                  <a:cubicBezTo>
                    <a:pt x="547" y="130"/>
                    <a:pt x="545" y="130"/>
                    <a:pt x="545" y="132"/>
                  </a:cubicBezTo>
                  <a:cubicBezTo>
                    <a:pt x="545" y="133"/>
                    <a:pt x="543" y="134"/>
                    <a:pt x="543" y="132"/>
                  </a:cubicBezTo>
                  <a:cubicBezTo>
                    <a:pt x="543" y="131"/>
                    <a:pt x="536" y="131"/>
                    <a:pt x="535" y="132"/>
                  </a:cubicBezTo>
                  <a:cubicBezTo>
                    <a:pt x="534" y="134"/>
                    <a:pt x="533" y="135"/>
                    <a:pt x="531" y="133"/>
                  </a:cubicBezTo>
                  <a:cubicBezTo>
                    <a:pt x="530" y="132"/>
                    <a:pt x="525" y="134"/>
                    <a:pt x="519" y="134"/>
                  </a:cubicBezTo>
                  <a:cubicBezTo>
                    <a:pt x="513" y="134"/>
                    <a:pt x="501" y="135"/>
                    <a:pt x="498" y="136"/>
                  </a:cubicBezTo>
                  <a:cubicBezTo>
                    <a:pt x="496" y="137"/>
                    <a:pt x="493" y="141"/>
                    <a:pt x="496" y="144"/>
                  </a:cubicBezTo>
                  <a:cubicBezTo>
                    <a:pt x="498" y="147"/>
                    <a:pt x="496" y="148"/>
                    <a:pt x="496" y="149"/>
                  </a:cubicBezTo>
                  <a:cubicBezTo>
                    <a:pt x="496" y="151"/>
                    <a:pt x="503" y="155"/>
                    <a:pt x="507" y="155"/>
                  </a:cubicBezTo>
                  <a:cubicBezTo>
                    <a:pt x="511" y="156"/>
                    <a:pt x="514" y="160"/>
                    <a:pt x="511" y="163"/>
                  </a:cubicBezTo>
                  <a:cubicBezTo>
                    <a:pt x="509" y="166"/>
                    <a:pt x="502" y="162"/>
                    <a:pt x="498" y="159"/>
                  </a:cubicBezTo>
                  <a:cubicBezTo>
                    <a:pt x="493" y="155"/>
                    <a:pt x="483" y="154"/>
                    <a:pt x="479" y="154"/>
                  </a:cubicBezTo>
                  <a:cubicBezTo>
                    <a:pt x="476" y="154"/>
                    <a:pt x="478" y="151"/>
                    <a:pt x="474" y="151"/>
                  </a:cubicBezTo>
                  <a:cubicBezTo>
                    <a:pt x="469" y="151"/>
                    <a:pt x="465" y="155"/>
                    <a:pt x="468" y="155"/>
                  </a:cubicBezTo>
                  <a:cubicBezTo>
                    <a:pt x="471" y="155"/>
                    <a:pt x="473" y="155"/>
                    <a:pt x="472" y="156"/>
                  </a:cubicBezTo>
                  <a:cubicBezTo>
                    <a:pt x="470" y="158"/>
                    <a:pt x="473" y="157"/>
                    <a:pt x="476" y="159"/>
                  </a:cubicBezTo>
                  <a:cubicBezTo>
                    <a:pt x="480" y="160"/>
                    <a:pt x="473" y="163"/>
                    <a:pt x="469" y="160"/>
                  </a:cubicBezTo>
                  <a:cubicBezTo>
                    <a:pt x="466" y="158"/>
                    <a:pt x="462" y="160"/>
                    <a:pt x="461" y="162"/>
                  </a:cubicBezTo>
                  <a:cubicBezTo>
                    <a:pt x="460" y="164"/>
                    <a:pt x="465" y="169"/>
                    <a:pt x="471" y="170"/>
                  </a:cubicBezTo>
                  <a:cubicBezTo>
                    <a:pt x="478" y="171"/>
                    <a:pt x="476" y="173"/>
                    <a:pt x="479" y="174"/>
                  </a:cubicBezTo>
                  <a:cubicBezTo>
                    <a:pt x="482" y="175"/>
                    <a:pt x="480" y="176"/>
                    <a:pt x="478" y="177"/>
                  </a:cubicBezTo>
                  <a:cubicBezTo>
                    <a:pt x="476" y="177"/>
                    <a:pt x="471" y="174"/>
                    <a:pt x="468" y="172"/>
                  </a:cubicBezTo>
                  <a:cubicBezTo>
                    <a:pt x="465" y="170"/>
                    <a:pt x="456" y="173"/>
                    <a:pt x="455" y="171"/>
                  </a:cubicBezTo>
                  <a:cubicBezTo>
                    <a:pt x="453" y="169"/>
                    <a:pt x="456" y="167"/>
                    <a:pt x="454" y="165"/>
                  </a:cubicBezTo>
                  <a:cubicBezTo>
                    <a:pt x="452" y="164"/>
                    <a:pt x="454" y="161"/>
                    <a:pt x="456" y="157"/>
                  </a:cubicBezTo>
                  <a:cubicBezTo>
                    <a:pt x="458" y="154"/>
                    <a:pt x="456" y="148"/>
                    <a:pt x="453" y="147"/>
                  </a:cubicBezTo>
                  <a:cubicBezTo>
                    <a:pt x="450" y="147"/>
                    <a:pt x="450" y="150"/>
                    <a:pt x="450" y="151"/>
                  </a:cubicBezTo>
                  <a:cubicBezTo>
                    <a:pt x="451" y="152"/>
                    <a:pt x="451" y="156"/>
                    <a:pt x="448" y="159"/>
                  </a:cubicBezTo>
                  <a:cubicBezTo>
                    <a:pt x="446" y="162"/>
                    <a:pt x="439" y="162"/>
                    <a:pt x="439" y="164"/>
                  </a:cubicBezTo>
                  <a:cubicBezTo>
                    <a:pt x="439" y="166"/>
                    <a:pt x="434" y="168"/>
                    <a:pt x="436" y="169"/>
                  </a:cubicBezTo>
                  <a:cubicBezTo>
                    <a:pt x="437" y="171"/>
                    <a:pt x="444" y="178"/>
                    <a:pt x="445" y="180"/>
                  </a:cubicBezTo>
                  <a:cubicBezTo>
                    <a:pt x="446" y="182"/>
                    <a:pt x="439" y="190"/>
                    <a:pt x="440" y="194"/>
                  </a:cubicBezTo>
                  <a:cubicBezTo>
                    <a:pt x="441" y="198"/>
                    <a:pt x="439" y="200"/>
                    <a:pt x="440" y="202"/>
                  </a:cubicBezTo>
                  <a:cubicBezTo>
                    <a:pt x="442" y="204"/>
                    <a:pt x="445" y="202"/>
                    <a:pt x="447" y="203"/>
                  </a:cubicBezTo>
                  <a:cubicBezTo>
                    <a:pt x="448" y="204"/>
                    <a:pt x="452" y="202"/>
                    <a:pt x="456" y="201"/>
                  </a:cubicBezTo>
                  <a:cubicBezTo>
                    <a:pt x="460" y="200"/>
                    <a:pt x="468" y="205"/>
                    <a:pt x="471" y="206"/>
                  </a:cubicBezTo>
                  <a:cubicBezTo>
                    <a:pt x="474" y="208"/>
                    <a:pt x="473" y="210"/>
                    <a:pt x="474" y="212"/>
                  </a:cubicBezTo>
                  <a:cubicBezTo>
                    <a:pt x="476" y="215"/>
                    <a:pt x="471" y="215"/>
                    <a:pt x="471" y="218"/>
                  </a:cubicBezTo>
                  <a:cubicBezTo>
                    <a:pt x="471" y="222"/>
                    <a:pt x="480" y="223"/>
                    <a:pt x="480" y="224"/>
                  </a:cubicBezTo>
                  <a:cubicBezTo>
                    <a:pt x="480" y="225"/>
                    <a:pt x="474" y="225"/>
                    <a:pt x="471" y="224"/>
                  </a:cubicBezTo>
                  <a:cubicBezTo>
                    <a:pt x="468" y="223"/>
                    <a:pt x="468" y="219"/>
                    <a:pt x="467" y="219"/>
                  </a:cubicBezTo>
                  <a:cubicBezTo>
                    <a:pt x="466" y="218"/>
                    <a:pt x="469" y="215"/>
                    <a:pt x="469" y="213"/>
                  </a:cubicBezTo>
                  <a:cubicBezTo>
                    <a:pt x="469" y="210"/>
                    <a:pt x="466" y="209"/>
                    <a:pt x="465" y="208"/>
                  </a:cubicBezTo>
                  <a:cubicBezTo>
                    <a:pt x="464" y="206"/>
                    <a:pt x="462" y="204"/>
                    <a:pt x="460" y="204"/>
                  </a:cubicBezTo>
                  <a:cubicBezTo>
                    <a:pt x="458" y="205"/>
                    <a:pt x="450" y="205"/>
                    <a:pt x="448" y="208"/>
                  </a:cubicBezTo>
                  <a:cubicBezTo>
                    <a:pt x="445" y="210"/>
                    <a:pt x="448" y="216"/>
                    <a:pt x="449" y="219"/>
                  </a:cubicBezTo>
                  <a:cubicBezTo>
                    <a:pt x="451" y="222"/>
                    <a:pt x="442" y="226"/>
                    <a:pt x="443" y="228"/>
                  </a:cubicBezTo>
                  <a:cubicBezTo>
                    <a:pt x="443" y="231"/>
                    <a:pt x="440" y="232"/>
                    <a:pt x="437" y="234"/>
                  </a:cubicBezTo>
                  <a:cubicBezTo>
                    <a:pt x="433" y="236"/>
                    <a:pt x="429" y="237"/>
                    <a:pt x="429" y="240"/>
                  </a:cubicBezTo>
                  <a:cubicBezTo>
                    <a:pt x="429" y="243"/>
                    <a:pt x="425" y="242"/>
                    <a:pt x="422" y="240"/>
                  </a:cubicBezTo>
                  <a:cubicBezTo>
                    <a:pt x="420" y="239"/>
                    <a:pt x="416" y="241"/>
                    <a:pt x="413" y="241"/>
                  </a:cubicBezTo>
                  <a:cubicBezTo>
                    <a:pt x="409" y="241"/>
                    <a:pt x="409" y="238"/>
                    <a:pt x="406" y="239"/>
                  </a:cubicBezTo>
                  <a:cubicBezTo>
                    <a:pt x="403" y="240"/>
                    <a:pt x="402" y="237"/>
                    <a:pt x="402" y="235"/>
                  </a:cubicBezTo>
                  <a:cubicBezTo>
                    <a:pt x="403" y="233"/>
                    <a:pt x="406" y="235"/>
                    <a:pt x="407" y="236"/>
                  </a:cubicBezTo>
                  <a:cubicBezTo>
                    <a:pt x="407" y="238"/>
                    <a:pt x="409" y="237"/>
                    <a:pt x="411" y="236"/>
                  </a:cubicBezTo>
                  <a:cubicBezTo>
                    <a:pt x="414" y="235"/>
                    <a:pt x="413" y="238"/>
                    <a:pt x="416" y="238"/>
                  </a:cubicBezTo>
                  <a:cubicBezTo>
                    <a:pt x="419" y="238"/>
                    <a:pt x="418" y="236"/>
                    <a:pt x="420" y="236"/>
                  </a:cubicBezTo>
                  <a:cubicBezTo>
                    <a:pt x="423" y="237"/>
                    <a:pt x="423" y="236"/>
                    <a:pt x="422" y="234"/>
                  </a:cubicBezTo>
                  <a:cubicBezTo>
                    <a:pt x="421" y="233"/>
                    <a:pt x="424" y="232"/>
                    <a:pt x="426" y="231"/>
                  </a:cubicBezTo>
                  <a:cubicBezTo>
                    <a:pt x="427" y="231"/>
                    <a:pt x="427" y="228"/>
                    <a:pt x="428" y="227"/>
                  </a:cubicBezTo>
                  <a:cubicBezTo>
                    <a:pt x="430" y="226"/>
                    <a:pt x="429" y="225"/>
                    <a:pt x="430" y="225"/>
                  </a:cubicBezTo>
                  <a:cubicBezTo>
                    <a:pt x="432" y="224"/>
                    <a:pt x="433" y="222"/>
                    <a:pt x="434" y="222"/>
                  </a:cubicBezTo>
                  <a:cubicBezTo>
                    <a:pt x="436" y="222"/>
                    <a:pt x="437" y="219"/>
                    <a:pt x="436" y="218"/>
                  </a:cubicBezTo>
                  <a:cubicBezTo>
                    <a:pt x="435" y="217"/>
                    <a:pt x="436" y="213"/>
                    <a:pt x="438" y="213"/>
                  </a:cubicBezTo>
                  <a:cubicBezTo>
                    <a:pt x="439" y="212"/>
                    <a:pt x="439" y="211"/>
                    <a:pt x="438" y="210"/>
                  </a:cubicBezTo>
                  <a:cubicBezTo>
                    <a:pt x="437" y="209"/>
                    <a:pt x="431" y="205"/>
                    <a:pt x="432" y="203"/>
                  </a:cubicBezTo>
                  <a:cubicBezTo>
                    <a:pt x="432" y="201"/>
                    <a:pt x="431" y="196"/>
                    <a:pt x="431" y="195"/>
                  </a:cubicBezTo>
                  <a:cubicBezTo>
                    <a:pt x="432" y="193"/>
                    <a:pt x="432" y="189"/>
                    <a:pt x="431" y="187"/>
                  </a:cubicBezTo>
                  <a:cubicBezTo>
                    <a:pt x="431" y="185"/>
                    <a:pt x="433" y="183"/>
                    <a:pt x="433" y="179"/>
                  </a:cubicBezTo>
                  <a:cubicBezTo>
                    <a:pt x="434" y="175"/>
                    <a:pt x="429" y="171"/>
                    <a:pt x="427" y="169"/>
                  </a:cubicBezTo>
                  <a:cubicBezTo>
                    <a:pt x="424" y="168"/>
                    <a:pt x="426" y="166"/>
                    <a:pt x="429" y="163"/>
                  </a:cubicBezTo>
                  <a:cubicBezTo>
                    <a:pt x="433" y="161"/>
                    <a:pt x="433" y="152"/>
                    <a:pt x="433" y="150"/>
                  </a:cubicBezTo>
                  <a:cubicBezTo>
                    <a:pt x="433" y="148"/>
                    <a:pt x="426" y="146"/>
                    <a:pt x="423" y="146"/>
                  </a:cubicBezTo>
                  <a:cubicBezTo>
                    <a:pt x="420" y="147"/>
                    <a:pt x="410" y="146"/>
                    <a:pt x="408" y="146"/>
                  </a:cubicBezTo>
                  <a:cubicBezTo>
                    <a:pt x="405" y="145"/>
                    <a:pt x="404" y="148"/>
                    <a:pt x="403" y="150"/>
                  </a:cubicBezTo>
                  <a:cubicBezTo>
                    <a:pt x="402" y="153"/>
                    <a:pt x="399" y="156"/>
                    <a:pt x="398" y="162"/>
                  </a:cubicBezTo>
                  <a:cubicBezTo>
                    <a:pt x="396" y="167"/>
                    <a:pt x="390" y="169"/>
                    <a:pt x="387" y="170"/>
                  </a:cubicBezTo>
                  <a:cubicBezTo>
                    <a:pt x="384" y="171"/>
                    <a:pt x="382" y="175"/>
                    <a:pt x="384" y="177"/>
                  </a:cubicBezTo>
                  <a:cubicBezTo>
                    <a:pt x="385" y="179"/>
                    <a:pt x="387" y="177"/>
                    <a:pt x="388" y="178"/>
                  </a:cubicBezTo>
                  <a:cubicBezTo>
                    <a:pt x="389" y="179"/>
                    <a:pt x="388" y="184"/>
                    <a:pt x="387" y="184"/>
                  </a:cubicBezTo>
                  <a:cubicBezTo>
                    <a:pt x="386" y="185"/>
                    <a:pt x="389" y="187"/>
                    <a:pt x="387" y="188"/>
                  </a:cubicBezTo>
                  <a:cubicBezTo>
                    <a:pt x="385" y="189"/>
                    <a:pt x="383" y="192"/>
                    <a:pt x="384" y="194"/>
                  </a:cubicBezTo>
                  <a:cubicBezTo>
                    <a:pt x="385" y="195"/>
                    <a:pt x="391" y="196"/>
                    <a:pt x="393" y="197"/>
                  </a:cubicBezTo>
                  <a:cubicBezTo>
                    <a:pt x="396" y="199"/>
                    <a:pt x="395" y="201"/>
                    <a:pt x="397" y="204"/>
                  </a:cubicBezTo>
                  <a:cubicBezTo>
                    <a:pt x="399" y="206"/>
                    <a:pt x="401" y="205"/>
                    <a:pt x="402" y="206"/>
                  </a:cubicBezTo>
                  <a:cubicBezTo>
                    <a:pt x="403" y="208"/>
                    <a:pt x="398" y="214"/>
                    <a:pt x="397" y="214"/>
                  </a:cubicBezTo>
                  <a:cubicBezTo>
                    <a:pt x="395" y="214"/>
                    <a:pt x="389" y="208"/>
                    <a:pt x="387" y="206"/>
                  </a:cubicBezTo>
                  <a:cubicBezTo>
                    <a:pt x="385" y="205"/>
                    <a:pt x="378" y="203"/>
                    <a:pt x="374" y="201"/>
                  </a:cubicBezTo>
                  <a:cubicBezTo>
                    <a:pt x="370" y="199"/>
                    <a:pt x="367" y="199"/>
                    <a:pt x="363" y="196"/>
                  </a:cubicBezTo>
                  <a:cubicBezTo>
                    <a:pt x="359" y="194"/>
                    <a:pt x="356" y="192"/>
                    <a:pt x="349" y="193"/>
                  </a:cubicBezTo>
                  <a:cubicBezTo>
                    <a:pt x="341" y="193"/>
                    <a:pt x="336" y="191"/>
                    <a:pt x="334" y="191"/>
                  </a:cubicBezTo>
                  <a:cubicBezTo>
                    <a:pt x="331" y="192"/>
                    <a:pt x="332" y="189"/>
                    <a:pt x="328" y="187"/>
                  </a:cubicBezTo>
                  <a:cubicBezTo>
                    <a:pt x="324" y="185"/>
                    <a:pt x="321" y="182"/>
                    <a:pt x="318" y="184"/>
                  </a:cubicBezTo>
                  <a:cubicBezTo>
                    <a:pt x="316" y="185"/>
                    <a:pt x="317" y="190"/>
                    <a:pt x="321" y="190"/>
                  </a:cubicBezTo>
                  <a:cubicBezTo>
                    <a:pt x="324" y="191"/>
                    <a:pt x="322" y="193"/>
                    <a:pt x="326" y="193"/>
                  </a:cubicBezTo>
                  <a:cubicBezTo>
                    <a:pt x="330" y="192"/>
                    <a:pt x="332" y="194"/>
                    <a:pt x="332" y="196"/>
                  </a:cubicBezTo>
                  <a:cubicBezTo>
                    <a:pt x="331" y="199"/>
                    <a:pt x="333" y="201"/>
                    <a:pt x="335" y="203"/>
                  </a:cubicBezTo>
                  <a:cubicBezTo>
                    <a:pt x="337" y="205"/>
                    <a:pt x="336" y="207"/>
                    <a:pt x="333" y="207"/>
                  </a:cubicBezTo>
                  <a:cubicBezTo>
                    <a:pt x="330" y="207"/>
                    <a:pt x="326" y="208"/>
                    <a:pt x="327" y="210"/>
                  </a:cubicBezTo>
                  <a:cubicBezTo>
                    <a:pt x="329" y="212"/>
                    <a:pt x="326" y="213"/>
                    <a:pt x="323" y="212"/>
                  </a:cubicBezTo>
                  <a:cubicBezTo>
                    <a:pt x="320" y="211"/>
                    <a:pt x="322" y="208"/>
                    <a:pt x="323" y="207"/>
                  </a:cubicBezTo>
                  <a:cubicBezTo>
                    <a:pt x="324" y="206"/>
                    <a:pt x="320" y="204"/>
                    <a:pt x="318" y="203"/>
                  </a:cubicBezTo>
                  <a:cubicBezTo>
                    <a:pt x="316" y="203"/>
                    <a:pt x="308" y="209"/>
                    <a:pt x="306" y="210"/>
                  </a:cubicBezTo>
                  <a:cubicBezTo>
                    <a:pt x="304" y="210"/>
                    <a:pt x="298" y="208"/>
                    <a:pt x="292" y="210"/>
                  </a:cubicBezTo>
                  <a:cubicBezTo>
                    <a:pt x="287" y="211"/>
                    <a:pt x="287" y="215"/>
                    <a:pt x="285" y="215"/>
                  </a:cubicBezTo>
                  <a:cubicBezTo>
                    <a:pt x="283" y="215"/>
                    <a:pt x="276" y="216"/>
                    <a:pt x="274" y="214"/>
                  </a:cubicBezTo>
                  <a:cubicBezTo>
                    <a:pt x="272" y="213"/>
                    <a:pt x="274" y="212"/>
                    <a:pt x="276" y="212"/>
                  </a:cubicBezTo>
                  <a:cubicBezTo>
                    <a:pt x="279" y="212"/>
                    <a:pt x="279" y="211"/>
                    <a:pt x="278" y="210"/>
                  </a:cubicBezTo>
                  <a:cubicBezTo>
                    <a:pt x="277" y="208"/>
                    <a:pt x="280" y="205"/>
                    <a:pt x="280" y="204"/>
                  </a:cubicBezTo>
                  <a:cubicBezTo>
                    <a:pt x="280" y="203"/>
                    <a:pt x="270" y="206"/>
                    <a:pt x="269" y="207"/>
                  </a:cubicBezTo>
                  <a:cubicBezTo>
                    <a:pt x="267" y="209"/>
                    <a:pt x="269" y="211"/>
                    <a:pt x="267" y="212"/>
                  </a:cubicBezTo>
                  <a:cubicBezTo>
                    <a:pt x="266" y="213"/>
                    <a:pt x="266" y="210"/>
                    <a:pt x="264" y="210"/>
                  </a:cubicBezTo>
                  <a:cubicBezTo>
                    <a:pt x="262" y="209"/>
                    <a:pt x="248" y="212"/>
                    <a:pt x="245" y="215"/>
                  </a:cubicBezTo>
                  <a:cubicBezTo>
                    <a:pt x="243" y="218"/>
                    <a:pt x="238" y="218"/>
                    <a:pt x="238" y="220"/>
                  </a:cubicBezTo>
                  <a:cubicBezTo>
                    <a:pt x="238" y="222"/>
                    <a:pt x="231" y="222"/>
                    <a:pt x="229" y="223"/>
                  </a:cubicBezTo>
                  <a:cubicBezTo>
                    <a:pt x="226" y="224"/>
                    <a:pt x="228" y="229"/>
                    <a:pt x="227" y="231"/>
                  </a:cubicBezTo>
                  <a:cubicBezTo>
                    <a:pt x="226" y="234"/>
                    <a:pt x="216" y="233"/>
                    <a:pt x="213" y="233"/>
                  </a:cubicBezTo>
                  <a:cubicBezTo>
                    <a:pt x="210" y="233"/>
                    <a:pt x="209" y="227"/>
                    <a:pt x="207" y="227"/>
                  </a:cubicBezTo>
                  <a:cubicBezTo>
                    <a:pt x="204" y="227"/>
                    <a:pt x="206" y="223"/>
                    <a:pt x="207" y="222"/>
                  </a:cubicBezTo>
                  <a:cubicBezTo>
                    <a:pt x="207" y="220"/>
                    <a:pt x="209" y="222"/>
                    <a:pt x="212" y="220"/>
                  </a:cubicBezTo>
                  <a:cubicBezTo>
                    <a:pt x="215" y="218"/>
                    <a:pt x="218" y="221"/>
                    <a:pt x="219" y="219"/>
                  </a:cubicBezTo>
                  <a:cubicBezTo>
                    <a:pt x="221" y="218"/>
                    <a:pt x="215" y="215"/>
                    <a:pt x="214" y="212"/>
                  </a:cubicBezTo>
                  <a:cubicBezTo>
                    <a:pt x="214" y="209"/>
                    <a:pt x="208" y="208"/>
                    <a:pt x="204" y="209"/>
                  </a:cubicBezTo>
                  <a:cubicBezTo>
                    <a:pt x="201" y="210"/>
                    <a:pt x="197" y="209"/>
                    <a:pt x="194" y="208"/>
                  </a:cubicBezTo>
                  <a:cubicBezTo>
                    <a:pt x="192" y="206"/>
                    <a:pt x="192" y="210"/>
                    <a:pt x="196" y="211"/>
                  </a:cubicBezTo>
                  <a:cubicBezTo>
                    <a:pt x="199" y="212"/>
                    <a:pt x="197" y="215"/>
                    <a:pt x="198" y="216"/>
                  </a:cubicBezTo>
                  <a:cubicBezTo>
                    <a:pt x="199" y="218"/>
                    <a:pt x="197" y="222"/>
                    <a:pt x="195" y="225"/>
                  </a:cubicBezTo>
                  <a:cubicBezTo>
                    <a:pt x="193" y="228"/>
                    <a:pt x="194" y="228"/>
                    <a:pt x="198" y="228"/>
                  </a:cubicBezTo>
                  <a:cubicBezTo>
                    <a:pt x="201" y="228"/>
                    <a:pt x="201" y="232"/>
                    <a:pt x="201" y="235"/>
                  </a:cubicBezTo>
                  <a:cubicBezTo>
                    <a:pt x="201" y="238"/>
                    <a:pt x="198" y="239"/>
                    <a:pt x="198" y="241"/>
                  </a:cubicBezTo>
                  <a:cubicBezTo>
                    <a:pt x="198" y="244"/>
                    <a:pt x="195" y="240"/>
                    <a:pt x="195" y="241"/>
                  </a:cubicBezTo>
                  <a:cubicBezTo>
                    <a:pt x="194" y="242"/>
                    <a:pt x="193" y="241"/>
                    <a:pt x="192" y="239"/>
                  </a:cubicBezTo>
                  <a:cubicBezTo>
                    <a:pt x="192" y="237"/>
                    <a:pt x="187" y="238"/>
                    <a:pt x="184" y="237"/>
                  </a:cubicBezTo>
                  <a:cubicBezTo>
                    <a:pt x="181" y="237"/>
                    <a:pt x="180" y="238"/>
                    <a:pt x="179" y="240"/>
                  </a:cubicBezTo>
                  <a:cubicBezTo>
                    <a:pt x="178" y="242"/>
                    <a:pt x="174" y="243"/>
                    <a:pt x="172" y="243"/>
                  </a:cubicBezTo>
                  <a:cubicBezTo>
                    <a:pt x="170" y="243"/>
                    <a:pt x="166" y="247"/>
                    <a:pt x="164" y="249"/>
                  </a:cubicBezTo>
                  <a:cubicBezTo>
                    <a:pt x="162" y="250"/>
                    <a:pt x="162" y="253"/>
                    <a:pt x="165" y="256"/>
                  </a:cubicBezTo>
                  <a:cubicBezTo>
                    <a:pt x="168" y="258"/>
                    <a:pt x="168" y="260"/>
                    <a:pt x="168" y="262"/>
                  </a:cubicBezTo>
                  <a:cubicBezTo>
                    <a:pt x="168" y="263"/>
                    <a:pt x="160" y="263"/>
                    <a:pt x="158" y="261"/>
                  </a:cubicBezTo>
                  <a:cubicBezTo>
                    <a:pt x="157" y="260"/>
                    <a:pt x="152" y="259"/>
                    <a:pt x="150" y="259"/>
                  </a:cubicBezTo>
                  <a:cubicBezTo>
                    <a:pt x="148" y="260"/>
                    <a:pt x="143" y="254"/>
                    <a:pt x="141" y="254"/>
                  </a:cubicBezTo>
                  <a:cubicBezTo>
                    <a:pt x="138" y="254"/>
                    <a:pt x="137" y="257"/>
                    <a:pt x="136" y="258"/>
                  </a:cubicBezTo>
                  <a:cubicBezTo>
                    <a:pt x="135" y="260"/>
                    <a:pt x="137" y="260"/>
                    <a:pt x="138" y="263"/>
                  </a:cubicBezTo>
                  <a:cubicBezTo>
                    <a:pt x="140" y="266"/>
                    <a:pt x="144" y="266"/>
                    <a:pt x="146" y="266"/>
                  </a:cubicBezTo>
                  <a:cubicBezTo>
                    <a:pt x="148" y="266"/>
                    <a:pt x="148" y="269"/>
                    <a:pt x="147" y="271"/>
                  </a:cubicBezTo>
                  <a:cubicBezTo>
                    <a:pt x="146" y="272"/>
                    <a:pt x="142" y="273"/>
                    <a:pt x="141" y="272"/>
                  </a:cubicBezTo>
                  <a:cubicBezTo>
                    <a:pt x="140" y="270"/>
                    <a:pt x="135" y="272"/>
                    <a:pt x="135" y="270"/>
                  </a:cubicBezTo>
                  <a:cubicBezTo>
                    <a:pt x="134" y="268"/>
                    <a:pt x="131" y="265"/>
                    <a:pt x="127" y="266"/>
                  </a:cubicBezTo>
                  <a:cubicBezTo>
                    <a:pt x="123" y="266"/>
                    <a:pt x="123" y="264"/>
                    <a:pt x="123" y="261"/>
                  </a:cubicBezTo>
                  <a:cubicBezTo>
                    <a:pt x="123" y="258"/>
                    <a:pt x="121" y="256"/>
                    <a:pt x="121" y="255"/>
                  </a:cubicBezTo>
                  <a:cubicBezTo>
                    <a:pt x="121" y="254"/>
                    <a:pt x="119" y="251"/>
                    <a:pt x="121" y="250"/>
                  </a:cubicBezTo>
                  <a:cubicBezTo>
                    <a:pt x="123" y="249"/>
                    <a:pt x="122" y="247"/>
                    <a:pt x="122" y="245"/>
                  </a:cubicBezTo>
                  <a:cubicBezTo>
                    <a:pt x="122" y="243"/>
                    <a:pt x="119" y="240"/>
                    <a:pt x="116" y="240"/>
                  </a:cubicBezTo>
                  <a:cubicBezTo>
                    <a:pt x="113" y="240"/>
                    <a:pt x="113" y="237"/>
                    <a:pt x="111" y="237"/>
                  </a:cubicBezTo>
                  <a:cubicBezTo>
                    <a:pt x="108" y="236"/>
                    <a:pt x="103" y="232"/>
                    <a:pt x="103" y="230"/>
                  </a:cubicBezTo>
                  <a:cubicBezTo>
                    <a:pt x="103" y="228"/>
                    <a:pt x="99" y="228"/>
                    <a:pt x="100" y="227"/>
                  </a:cubicBezTo>
                  <a:cubicBezTo>
                    <a:pt x="101" y="227"/>
                    <a:pt x="104" y="228"/>
                    <a:pt x="107" y="230"/>
                  </a:cubicBezTo>
                  <a:cubicBezTo>
                    <a:pt x="109" y="232"/>
                    <a:pt x="112" y="234"/>
                    <a:pt x="118" y="235"/>
                  </a:cubicBezTo>
                  <a:cubicBezTo>
                    <a:pt x="123" y="235"/>
                    <a:pt x="126" y="238"/>
                    <a:pt x="132" y="239"/>
                  </a:cubicBezTo>
                  <a:cubicBezTo>
                    <a:pt x="138" y="240"/>
                    <a:pt x="142" y="241"/>
                    <a:pt x="151" y="242"/>
                  </a:cubicBezTo>
                  <a:cubicBezTo>
                    <a:pt x="160" y="243"/>
                    <a:pt x="171" y="234"/>
                    <a:pt x="174" y="232"/>
                  </a:cubicBezTo>
                  <a:cubicBezTo>
                    <a:pt x="176" y="229"/>
                    <a:pt x="173" y="224"/>
                    <a:pt x="173" y="222"/>
                  </a:cubicBezTo>
                  <a:cubicBezTo>
                    <a:pt x="173" y="220"/>
                    <a:pt x="169" y="220"/>
                    <a:pt x="169" y="219"/>
                  </a:cubicBezTo>
                  <a:cubicBezTo>
                    <a:pt x="168" y="217"/>
                    <a:pt x="165" y="215"/>
                    <a:pt x="162" y="215"/>
                  </a:cubicBezTo>
                  <a:cubicBezTo>
                    <a:pt x="158" y="215"/>
                    <a:pt x="158" y="211"/>
                    <a:pt x="155" y="211"/>
                  </a:cubicBezTo>
                  <a:cubicBezTo>
                    <a:pt x="152" y="211"/>
                    <a:pt x="151" y="210"/>
                    <a:pt x="143" y="205"/>
                  </a:cubicBezTo>
                  <a:cubicBezTo>
                    <a:pt x="136" y="200"/>
                    <a:pt x="126" y="197"/>
                    <a:pt x="125" y="198"/>
                  </a:cubicBezTo>
                  <a:cubicBezTo>
                    <a:pt x="123" y="199"/>
                    <a:pt x="122" y="199"/>
                    <a:pt x="121" y="197"/>
                  </a:cubicBezTo>
                  <a:cubicBezTo>
                    <a:pt x="119" y="195"/>
                    <a:pt x="117" y="196"/>
                    <a:pt x="115" y="197"/>
                  </a:cubicBezTo>
                  <a:cubicBezTo>
                    <a:pt x="113" y="199"/>
                    <a:pt x="111" y="196"/>
                    <a:pt x="107" y="197"/>
                  </a:cubicBezTo>
                  <a:cubicBezTo>
                    <a:pt x="104" y="198"/>
                    <a:pt x="102" y="195"/>
                    <a:pt x="103" y="194"/>
                  </a:cubicBezTo>
                  <a:cubicBezTo>
                    <a:pt x="104" y="193"/>
                    <a:pt x="109" y="194"/>
                    <a:pt x="109" y="192"/>
                  </a:cubicBezTo>
                  <a:cubicBezTo>
                    <a:pt x="109" y="190"/>
                    <a:pt x="107" y="192"/>
                    <a:pt x="103" y="190"/>
                  </a:cubicBezTo>
                  <a:cubicBezTo>
                    <a:pt x="100" y="188"/>
                    <a:pt x="98" y="189"/>
                    <a:pt x="98" y="191"/>
                  </a:cubicBezTo>
                  <a:cubicBezTo>
                    <a:pt x="97" y="193"/>
                    <a:pt x="94" y="192"/>
                    <a:pt x="93" y="191"/>
                  </a:cubicBezTo>
                  <a:cubicBezTo>
                    <a:pt x="93" y="191"/>
                    <a:pt x="92" y="191"/>
                    <a:pt x="92" y="190"/>
                  </a:cubicBezTo>
                  <a:cubicBezTo>
                    <a:pt x="92" y="193"/>
                    <a:pt x="90" y="194"/>
                    <a:pt x="88" y="193"/>
                  </a:cubicBezTo>
                  <a:cubicBezTo>
                    <a:pt x="86" y="193"/>
                    <a:pt x="84" y="196"/>
                    <a:pt x="82" y="196"/>
                  </a:cubicBezTo>
                  <a:cubicBezTo>
                    <a:pt x="79" y="196"/>
                    <a:pt x="77" y="199"/>
                    <a:pt x="76" y="201"/>
                  </a:cubicBezTo>
                  <a:cubicBezTo>
                    <a:pt x="76" y="203"/>
                    <a:pt x="73" y="202"/>
                    <a:pt x="73" y="204"/>
                  </a:cubicBezTo>
                  <a:cubicBezTo>
                    <a:pt x="73" y="205"/>
                    <a:pt x="73" y="206"/>
                    <a:pt x="72" y="208"/>
                  </a:cubicBezTo>
                  <a:cubicBezTo>
                    <a:pt x="71" y="209"/>
                    <a:pt x="72" y="210"/>
                    <a:pt x="73" y="212"/>
                  </a:cubicBezTo>
                  <a:cubicBezTo>
                    <a:pt x="74" y="215"/>
                    <a:pt x="77" y="215"/>
                    <a:pt x="78" y="215"/>
                  </a:cubicBezTo>
                  <a:cubicBezTo>
                    <a:pt x="79" y="216"/>
                    <a:pt x="84" y="220"/>
                    <a:pt x="84" y="221"/>
                  </a:cubicBezTo>
                  <a:cubicBezTo>
                    <a:pt x="84" y="223"/>
                    <a:pt x="80" y="226"/>
                    <a:pt x="79" y="227"/>
                  </a:cubicBezTo>
                  <a:cubicBezTo>
                    <a:pt x="77" y="228"/>
                    <a:pt x="75" y="230"/>
                    <a:pt x="76" y="232"/>
                  </a:cubicBezTo>
                  <a:cubicBezTo>
                    <a:pt x="77" y="233"/>
                    <a:pt x="81" y="239"/>
                    <a:pt x="84" y="244"/>
                  </a:cubicBezTo>
                  <a:cubicBezTo>
                    <a:pt x="87" y="249"/>
                    <a:pt x="83" y="247"/>
                    <a:pt x="81" y="249"/>
                  </a:cubicBezTo>
                  <a:cubicBezTo>
                    <a:pt x="80" y="251"/>
                    <a:pt x="82" y="254"/>
                    <a:pt x="82" y="255"/>
                  </a:cubicBezTo>
                  <a:cubicBezTo>
                    <a:pt x="83" y="256"/>
                    <a:pt x="80" y="256"/>
                    <a:pt x="81" y="257"/>
                  </a:cubicBezTo>
                  <a:cubicBezTo>
                    <a:pt x="81" y="259"/>
                    <a:pt x="84" y="259"/>
                    <a:pt x="85" y="260"/>
                  </a:cubicBezTo>
                  <a:cubicBezTo>
                    <a:pt x="85" y="261"/>
                    <a:pt x="82" y="262"/>
                    <a:pt x="83" y="264"/>
                  </a:cubicBezTo>
                  <a:cubicBezTo>
                    <a:pt x="85" y="266"/>
                    <a:pt x="87" y="266"/>
                    <a:pt x="88" y="268"/>
                  </a:cubicBezTo>
                  <a:cubicBezTo>
                    <a:pt x="88" y="271"/>
                    <a:pt x="82" y="271"/>
                    <a:pt x="83" y="273"/>
                  </a:cubicBezTo>
                  <a:cubicBezTo>
                    <a:pt x="83" y="275"/>
                    <a:pt x="90" y="277"/>
                    <a:pt x="93" y="281"/>
                  </a:cubicBezTo>
                  <a:cubicBezTo>
                    <a:pt x="96" y="284"/>
                    <a:pt x="96" y="285"/>
                    <a:pt x="95" y="287"/>
                  </a:cubicBezTo>
                  <a:cubicBezTo>
                    <a:pt x="94" y="291"/>
                    <a:pt x="85" y="294"/>
                    <a:pt x="83" y="298"/>
                  </a:cubicBezTo>
                  <a:cubicBezTo>
                    <a:pt x="81" y="303"/>
                    <a:pt x="74" y="305"/>
                    <a:pt x="71" y="308"/>
                  </a:cubicBezTo>
                  <a:cubicBezTo>
                    <a:pt x="69" y="310"/>
                    <a:pt x="68" y="312"/>
                    <a:pt x="67" y="313"/>
                  </a:cubicBezTo>
                  <a:cubicBezTo>
                    <a:pt x="68" y="313"/>
                    <a:pt x="70" y="313"/>
                    <a:pt x="70" y="312"/>
                  </a:cubicBezTo>
                  <a:cubicBezTo>
                    <a:pt x="72" y="311"/>
                    <a:pt x="74" y="316"/>
                    <a:pt x="75" y="317"/>
                  </a:cubicBezTo>
                  <a:cubicBezTo>
                    <a:pt x="77" y="319"/>
                    <a:pt x="81" y="317"/>
                    <a:pt x="82" y="319"/>
                  </a:cubicBezTo>
                  <a:cubicBezTo>
                    <a:pt x="84" y="320"/>
                    <a:pt x="81" y="320"/>
                    <a:pt x="79" y="320"/>
                  </a:cubicBezTo>
                  <a:cubicBezTo>
                    <a:pt x="76" y="320"/>
                    <a:pt x="75" y="321"/>
                    <a:pt x="71" y="323"/>
                  </a:cubicBezTo>
                  <a:cubicBezTo>
                    <a:pt x="68" y="324"/>
                    <a:pt x="68" y="325"/>
                    <a:pt x="67" y="326"/>
                  </a:cubicBezTo>
                  <a:cubicBezTo>
                    <a:pt x="69" y="328"/>
                    <a:pt x="66" y="329"/>
                    <a:pt x="65" y="331"/>
                  </a:cubicBezTo>
                  <a:cubicBezTo>
                    <a:pt x="64" y="333"/>
                    <a:pt x="63" y="334"/>
                    <a:pt x="63" y="335"/>
                  </a:cubicBezTo>
                  <a:cubicBezTo>
                    <a:pt x="62" y="337"/>
                    <a:pt x="63" y="338"/>
                    <a:pt x="63" y="340"/>
                  </a:cubicBezTo>
                  <a:cubicBezTo>
                    <a:pt x="63" y="342"/>
                    <a:pt x="64" y="342"/>
                    <a:pt x="65" y="344"/>
                  </a:cubicBezTo>
                  <a:cubicBezTo>
                    <a:pt x="66" y="346"/>
                    <a:pt x="64" y="346"/>
                    <a:pt x="63" y="347"/>
                  </a:cubicBezTo>
                  <a:cubicBezTo>
                    <a:pt x="62" y="348"/>
                    <a:pt x="62" y="350"/>
                    <a:pt x="64" y="351"/>
                  </a:cubicBezTo>
                  <a:cubicBezTo>
                    <a:pt x="65" y="352"/>
                    <a:pt x="65" y="354"/>
                    <a:pt x="65" y="355"/>
                  </a:cubicBezTo>
                  <a:cubicBezTo>
                    <a:pt x="64" y="357"/>
                    <a:pt x="66" y="359"/>
                    <a:pt x="67" y="360"/>
                  </a:cubicBezTo>
                  <a:cubicBezTo>
                    <a:pt x="69" y="361"/>
                    <a:pt x="68" y="365"/>
                    <a:pt x="69" y="366"/>
                  </a:cubicBezTo>
                  <a:cubicBezTo>
                    <a:pt x="71" y="366"/>
                    <a:pt x="72" y="367"/>
                    <a:pt x="74" y="367"/>
                  </a:cubicBezTo>
                  <a:cubicBezTo>
                    <a:pt x="76" y="366"/>
                    <a:pt x="77" y="367"/>
                    <a:pt x="78" y="369"/>
                  </a:cubicBezTo>
                  <a:cubicBezTo>
                    <a:pt x="79" y="370"/>
                    <a:pt x="80" y="370"/>
                    <a:pt x="82" y="369"/>
                  </a:cubicBezTo>
                  <a:cubicBezTo>
                    <a:pt x="84" y="368"/>
                    <a:pt x="89" y="370"/>
                    <a:pt x="90" y="371"/>
                  </a:cubicBezTo>
                  <a:cubicBezTo>
                    <a:pt x="91" y="371"/>
                    <a:pt x="90" y="374"/>
                    <a:pt x="90" y="376"/>
                  </a:cubicBezTo>
                  <a:cubicBezTo>
                    <a:pt x="90" y="378"/>
                    <a:pt x="89" y="381"/>
                    <a:pt x="91" y="382"/>
                  </a:cubicBezTo>
                  <a:cubicBezTo>
                    <a:pt x="93" y="383"/>
                    <a:pt x="93" y="386"/>
                    <a:pt x="95" y="387"/>
                  </a:cubicBezTo>
                  <a:cubicBezTo>
                    <a:pt x="97" y="388"/>
                    <a:pt x="98" y="391"/>
                    <a:pt x="100" y="392"/>
                  </a:cubicBezTo>
                  <a:cubicBezTo>
                    <a:pt x="101" y="392"/>
                    <a:pt x="104" y="394"/>
                    <a:pt x="104" y="396"/>
                  </a:cubicBezTo>
                  <a:cubicBezTo>
                    <a:pt x="104" y="397"/>
                    <a:pt x="102" y="399"/>
                    <a:pt x="100" y="399"/>
                  </a:cubicBezTo>
                  <a:cubicBezTo>
                    <a:pt x="98" y="400"/>
                    <a:pt x="95" y="397"/>
                    <a:pt x="94" y="399"/>
                  </a:cubicBezTo>
                  <a:cubicBezTo>
                    <a:pt x="93" y="400"/>
                    <a:pt x="95" y="402"/>
                    <a:pt x="95" y="406"/>
                  </a:cubicBezTo>
                  <a:cubicBezTo>
                    <a:pt x="96" y="410"/>
                    <a:pt x="97" y="410"/>
                    <a:pt x="99" y="410"/>
                  </a:cubicBezTo>
                  <a:cubicBezTo>
                    <a:pt x="101" y="410"/>
                    <a:pt x="101" y="409"/>
                    <a:pt x="103" y="408"/>
                  </a:cubicBezTo>
                  <a:cubicBezTo>
                    <a:pt x="104" y="408"/>
                    <a:pt x="107" y="409"/>
                    <a:pt x="108" y="408"/>
                  </a:cubicBezTo>
                  <a:cubicBezTo>
                    <a:pt x="109" y="408"/>
                    <a:pt x="114" y="407"/>
                    <a:pt x="115" y="409"/>
                  </a:cubicBezTo>
                  <a:cubicBezTo>
                    <a:pt x="115" y="410"/>
                    <a:pt x="116" y="414"/>
                    <a:pt x="116" y="415"/>
                  </a:cubicBezTo>
                  <a:cubicBezTo>
                    <a:pt x="115" y="416"/>
                    <a:pt x="117" y="418"/>
                    <a:pt x="117" y="419"/>
                  </a:cubicBezTo>
                  <a:cubicBezTo>
                    <a:pt x="118" y="421"/>
                    <a:pt x="122" y="420"/>
                    <a:pt x="123" y="421"/>
                  </a:cubicBezTo>
                  <a:cubicBezTo>
                    <a:pt x="125" y="421"/>
                    <a:pt x="127" y="425"/>
                    <a:pt x="127" y="427"/>
                  </a:cubicBezTo>
                  <a:cubicBezTo>
                    <a:pt x="126" y="429"/>
                    <a:pt x="129" y="429"/>
                    <a:pt x="130" y="429"/>
                  </a:cubicBezTo>
                  <a:cubicBezTo>
                    <a:pt x="131" y="428"/>
                    <a:pt x="132" y="430"/>
                    <a:pt x="134" y="430"/>
                  </a:cubicBezTo>
                  <a:cubicBezTo>
                    <a:pt x="135" y="431"/>
                    <a:pt x="137" y="431"/>
                    <a:pt x="138" y="430"/>
                  </a:cubicBezTo>
                  <a:cubicBezTo>
                    <a:pt x="139" y="429"/>
                    <a:pt x="142" y="429"/>
                    <a:pt x="142" y="430"/>
                  </a:cubicBezTo>
                  <a:cubicBezTo>
                    <a:pt x="143" y="431"/>
                    <a:pt x="146" y="433"/>
                    <a:pt x="146" y="434"/>
                  </a:cubicBezTo>
                  <a:cubicBezTo>
                    <a:pt x="146" y="435"/>
                    <a:pt x="150" y="434"/>
                    <a:pt x="153" y="435"/>
                  </a:cubicBezTo>
                  <a:cubicBezTo>
                    <a:pt x="155" y="436"/>
                    <a:pt x="157" y="436"/>
                    <a:pt x="159" y="437"/>
                  </a:cubicBezTo>
                  <a:cubicBezTo>
                    <a:pt x="162" y="438"/>
                    <a:pt x="164" y="438"/>
                    <a:pt x="164" y="440"/>
                  </a:cubicBezTo>
                  <a:cubicBezTo>
                    <a:pt x="164" y="441"/>
                    <a:pt x="162" y="442"/>
                    <a:pt x="162" y="443"/>
                  </a:cubicBezTo>
                  <a:cubicBezTo>
                    <a:pt x="162" y="444"/>
                    <a:pt x="164" y="444"/>
                    <a:pt x="164" y="445"/>
                  </a:cubicBezTo>
                  <a:cubicBezTo>
                    <a:pt x="164" y="447"/>
                    <a:pt x="161" y="447"/>
                    <a:pt x="161" y="447"/>
                  </a:cubicBezTo>
                  <a:cubicBezTo>
                    <a:pt x="160" y="448"/>
                    <a:pt x="162" y="450"/>
                    <a:pt x="163" y="450"/>
                  </a:cubicBezTo>
                  <a:cubicBezTo>
                    <a:pt x="163" y="451"/>
                    <a:pt x="161" y="454"/>
                    <a:pt x="161" y="455"/>
                  </a:cubicBezTo>
                  <a:cubicBezTo>
                    <a:pt x="161" y="456"/>
                    <a:pt x="156" y="455"/>
                    <a:pt x="155" y="455"/>
                  </a:cubicBezTo>
                  <a:cubicBezTo>
                    <a:pt x="153" y="455"/>
                    <a:pt x="150" y="459"/>
                    <a:pt x="148" y="459"/>
                  </a:cubicBezTo>
                  <a:cubicBezTo>
                    <a:pt x="147" y="460"/>
                    <a:pt x="148" y="462"/>
                    <a:pt x="148" y="463"/>
                  </a:cubicBezTo>
                  <a:cubicBezTo>
                    <a:pt x="152" y="462"/>
                    <a:pt x="156" y="462"/>
                    <a:pt x="156" y="463"/>
                  </a:cubicBezTo>
                  <a:cubicBezTo>
                    <a:pt x="157" y="464"/>
                    <a:pt x="148" y="468"/>
                    <a:pt x="146" y="469"/>
                  </a:cubicBezTo>
                  <a:cubicBezTo>
                    <a:pt x="145" y="469"/>
                    <a:pt x="150" y="472"/>
                    <a:pt x="149" y="473"/>
                  </a:cubicBezTo>
                  <a:cubicBezTo>
                    <a:pt x="149" y="475"/>
                    <a:pt x="144" y="475"/>
                    <a:pt x="145" y="478"/>
                  </a:cubicBezTo>
                  <a:cubicBezTo>
                    <a:pt x="145" y="481"/>
                    <a:pt x="143" y="481"/>
                    <a:pt x="140" y="481"/>
                  </a:cubicBezTo>
                  <a:cubicBezTo>
                    <a:pt x="138" y="481"/>
                    <a:pt x="137" y="483"/>
                    <a:pt x="138" y="483"/>
                  </a:cubicBezTo>
                  <a:cubicBezTo>
                    <a:pt x="139" y="484"/>
                    <a:pt x="139" y="487"/>
                    <a:pt x="144" y="488"/>
                  </a:cubicBezTo>
                  <a:cubicBezTo>
                    <a:pt x="150" y="490"/>
                    <a:pt x="155" y="495"/>
                    <a:pt x="159" y="499"/>
                  </a:cubicBezTo>
                  <a:cubicBezTo>
                    <a:pt x="160" y="500"/>
                    <a:pt x="161" y="500"/>
                    <a:pt x="161" y="501"/>
                  </a:cubicBezTo>
                  <a:cubicBezTo>
                    <a:pt x="163" y="500"/>
                    <a:pt x="164" y="500"/>
                    <a:pt x="165" y="500"/>
                  </a:cubicBezTo>
                  <a:cubicBezTo>
                    <a:pt x="167" y="499"/>
                    <a:pt x="172" y="501"/>
                    <a:pt x="174" y="502"/>
                  </a:cubicBezTo>
                  <a:cubicBezTo>
                    <a:pt x="177" y="504"/>
                    <a:pt x="186" y="502"/>
                    <a:pt x="187" y="503"/>
                  </a:cubicBezTo>
                  <a:cubicBezTo>
                    <a:pt x="188" y="505"/>
                    <a:pt x="190" y="507"/>
                    <a:pt x="192" y="507"/>
                  </a:cubicBezTo>
                  <a:cubicBezTo>
                    <a:pt x="193" y="507"/>
                    <a:pt x="195" y="510"/>
                    <a:pt x="197" y="509"/>
                  </a:cubicBezTo>
                  <a:cubicBezTo>
                    <a:pt x="198" y="508"/>
                    <a:pt x="203" y="508"/>
                    <a:pt x="205" y="508"/>
                  </a:cubicBezTo>
                  <a:cubicBezTo>
                    <a:pt x="206" y="508"/>
                    <a:pt x="206" y="509"/>
                    <a:pt x="208" y="509"/>
                  </a:cubicBezTo>
                  <a:cubicBezTo>
                    <a:pt x="209" y="509"/>
                    <a:pt x="209" y="514"/>
                    <a:pt x="210" y="514"/>
                  </a:cubicBezTo>
                  <a:cubicBezTo>
                    <a:pt x="211" y="514"/>
                    <a:pt x="215" y="517"/>
                    <a:pt x="218" y="518"/>
                  </a:cubicBezTo>
                  <a:cubicBezTo>
                    <a:pt x="220" y="518"/>
                    <a:pt x="223" y="522"/>
                    <a:pt x="224" y="522"/>
                  </a:cubicBezTo>
                  <a:cubicBezTo>
                    <a:pt x="225" y="522"/>
                    <a:pt x="227" y="524"/>
                    <a:pt x="227" y="522"/>
                  </a:cubicBezTo>
                  <a:cubicBezTo>
                    <a:pt x="228" y="520"/>
                    <a:pt x="231" y="521"/>
                    <a:pt x="232" y="518"/>
                  </a:cubicBezTo>
                  <a:cubicBezTo>
                    <a:pt x="228" y="513"/>
                    <a:pt x="223" y="507"/>
                    <a:pt x="223" y="504"/>
                  </a:cubicBezTo>
                  <a:cubicBezTo>
                    <a:pt x="223" y="500"/>
                    <a:pt x="225" y="497"/>
                    <a:pt x="220" y="493"/>
                  </a:cubicBezTo>
                  <a:cubicBezTo>
                    <a:pt x="215" y="489"/>
                    <a:pt x="221" y="486"/>
                    <a:pt x="224" y="482"/>
                  </a:cubicBezTo>
                  <a:cubicBezTo>
                    <a:pt x="227" y="478"/>
                    <a:pt x="234" y="476"/>
                    <a:pt x="238" y="473"/>
                  </a:cubicBezTo>
                  <a:cubicBezTo>
                    <a:pt x="238" y="472"/>
                    <a:pt x="237" y="472"/>
                    <a:pt x="236" y="471"/>
                  </a:cubicBezTo>
                  <a:cubicBezTo>
                    <a:pt x="233" y="470"/>
                    <a:pt x="232" y="468"/>
                    <a:pt x="234" y="468"/>
                  </a:cubicBezTo>
                  <a:cubicBezTo>
                    <a:pt x="237" y="467"/>
                    <a:pt x="235" y="466"/>
                    <a:pt x="233" y="463"/>
                  </a:cubicBezTo>
                  <a:cubicBezTo>
                    <a:pt x="230" y="460"/>
                    <a:pt x="229" y="457"/>
                    <a:pt x="228" y="457"/>
                  </a:cubicBezTo>
                  <a:cubicBezTo>
                    <a:pt x="227" y="457"/>
                    <a:pt x="224" y="457"/>
                    <a:pt x="222" y="457"/>
                  </a:cubicBezTo>
                  <a:cubicBezTo>
                    <a:pt x="220" y="458"/>
                    <a:pt x="221" y="456"/>
                    <a:pt x="221" y="453"/>
                  </a:cubicBezTo>
                  <a:cubicBezTo>
                    <a:pt x="221" y="451"/>
                    <a:pt x="217" y="451"/>
                    <a:pt x="216" y="450"/>
                  </a:cubicBezTo>
                  <a:cubicBezTo>
                    <a:pt x="216" y="449"/>
                    <a:pt x="217" y="445"/>
                    <a:pt x="218" y="445"/>
                  </a:cubicBezTo>
                  <a:cubicBezTo>
                    <a:pt x="219" y="445"/>
                    <a:pt x="221" y="444"/>
                    <a:pt x="221" y="442"/>
                  </a:cubicBezTo>
                  <a:cubicBezTo>
                    <a:pt x="221" y="441"/>
                    <a:pt x="217" y="441"/>
                    <a:pt x="218" y="439"/>
                  </a:cubicBezTo>
                  <a:cubicBezTo>
                    <a:pt x="220" y="436"/>
                    <a:pt x="223" y="436"/>
                    <a:pt x="223" y="434"/>
                  </a:cubicBezTo>
                  <a:cubicBezTo>
                    <a:pt x="223" y="431"/>
                    <a:pt x="225" y="429"/>
                    <a:pt x="227" y="431"/>
                  </a:cubicBezTo>
                  <a:cubicBezTo>
                    <a:pt x="230" y="432"/>
                    <a:pt x="231" y="437"/>
                    <a:pt x="234" y="436"/>
                  </a:cubicBezTo>
                  <a:cubicBezTo>
                    <a:pt x="237" y="435"/>
                    <a:pt x="235" y="432"/>
                    <a:pt x="234" y="431"/>
                  </a:cubicBezTo>
                  <a:cubicBezTo>
                    <a:pt x="234" y="430"/>
                    <a:pt x="233" y="427"/>
                    <a:pt x="237" y="427"/>
                  </a:cubicBezTo>
                  <a:cubicBezTo>
                    <a:pt x="240" y="426"/>
                    <a:pt x="238" y="423"/>
                    <a:pt x="241" y="423"/>
                  </a:cubicBezTo>
                  <a:cubicBezTo>
                    <a:pt x="243" y="423"/>
                    <a:pt x="248" y="420"/>
                    <a:pt x="249" y="419"/>
                  </a:cubicBezTo>
                  <a:cubicBezTo>
                    <a:pt x="251" y="418"/>
                    <a:pt x="254" y="416"/>
                    <a:pt x="255" y="417"/>
                  </a:cubicBezTo>
                  <a:cubicBezTo>
                    <a:pt x="257" y="418"/>
                    <a:pt x="259" y="420"/>
                    <a:pt x="260" y="417"/>
                  </a:cubicBezTo>
                  <a:cubicBezTo>
                    <a:pt x="261" y="415"/>
                    <a:pt x="265" y="416"/>
                    <a:pt x="265" y="417"/>
                  </a:cubicBezTo>
                  <a:cubicBezTo>
                    <a:pt x="266" y="419"/>
                    <a:pt x="273" y="419"/>
                    <a:pt x="275" y="420"/>
                  </a:cubicBezTo>
                  <a:cubicBezTo>
                    <a:pt x="277" y="421"/>
                    <a:pt x="281" y="424"/>
                    <a:pt x="281" y="426"/>
                  </a:cubicBezTo>
                  <a:cubicBezTo>
                    <a:pt x="281" y="427"/>
                    <a:pt x="284" y="429"/>
                    <a:pt x="284" y="427"/>
                  </a:cubicBezTo>
                  <a:cubicBezTo>
                    <a:pt x="284" y="424"/>
                    <a:pt x="285" y="425"/>
                    <a:pt x="288" y="427"/>
                  </a:cubicBezTo>
                  <a:cubicBezTo>
                    <a:pt x="291" y="429"/>
                    <a:pt x="295" y="428"/>
                    <a:pt x="296" y="426"/>
                  </a:cubicBezTo>
                  <a:cubicBezTo>
                    <a:pt x="296" y="424"/>
                    <a:pt x="302" y="422"/>
                    <a:pt x="304" y="424"/>
                  </a:cubicBezTo>
                  <a:cubicBezTo>
                    <a:pt x="305" y="425"/>
                    <a:pt x="306" y="426"/>
                    <a:pt x="308" y="424"/>
                  </a:cubicBezTo>
                  <a:cubicBezTo>
                    <a:pt x="310" y="422"/>
                    <a:pt x="315" y="422"/>
                    <a:pt x="316" y="424"/>
                  </a:cubicBezTo>
                  <a:cubicBezTo>
                    <a:pt x="317" y="426"/>
                    <a:pt x="319" y="427"/>
                    <a:pt x="321" y="427"/>
                  </a:cubicBezTo>
                  <a:cubicBezTo>
                    <a:pt x="324" y="427"/>
                    <a:pt x="324" y="430"/>
                    <a:pt x="325" y="429"/>
                  </a:cubicBezTo>
                  <a:cubicBezTo>
                    <a:pt x="327" y="429"/>
                    <a:pt x="326" y="425"/>
                    <a:pt x="328" y="425"/>
                  </a:cubicBezTo>
                  <a:cubicBezTo>
                    <a:pt x="330" y="426"/>
                    <a:pt x="331" y="428"/>
                    <a:pt x="334" y="428"/>
                  </a:cubicBezTo>
                  <a:cubicBezTo>
                    <a:pt x="337" y="428"/>
                    <a:pt x="339" y="427"/>
                    <a:pt x="339" y="425"/>
                  </a:cubicBezTo>
                  <a:cubicBezTo>
                    <a:pt x="339" y="423"/>
                    <a:pt x="339" y="419"/>
                    <a:pt x="337" y="419"/>
                  </a:cubicBezTo>
                  <a:cubicBezTo>
                    <a:pt x="335" y="419"/>
                    <a:pt x="334" y="417"/>
                    <a:pt x="331" y="417"/>
                  </a:cubicBezTo>
                  <a:cubicBezTo>
                    <a:pt x="329" y="417"/>
                    <a:pt x="327" y="414"/>
                    <a:pt x="329" y="413"/>
                  </a:cubicBezTo>
                  <a:cubicBezTo>
                    <a:pt x="331" y="412"/>
                    <a:pt x="335" y="411"/>
                    <a:pt x="334" y="409"/>
                  </a:cubicBezTo>
                  <a:cubicBezTo>
                    <a:pt x="334" y="407"/>
                    <a:pt x="333" y="404"/>
                    <a:pt x="336" y="403"/>
                  </a:cubicBezTo>
                  <a:cubicBezTo>
                    <a:pt x="339" y="403"/>
                    <a:pt x="345" y="403"/>
                    <a:pt x="344" y="402"/>
                  </a:cubicBezTo>
                  <a:cubicBezTo>
                    <a:pt x="344" y="401"/>
                    <a:pt x="338" y="400"/>
                    <a:pt x="337" y="398"/>
                  </a:cubicBezTo>
                  <a:cubicBezTo>
                    <a:pt x="336" y="396"/>
                    <a:pt x="336" y="392"/>
                    <a:pt x="337" y="391"/>
                  </a:cubicBezTo>
                  <a:cubicBezTo>
                    <a:pt x="338" y="391"/>
                    <a:pt x="341" y="392"/>
                    <a:pt x="344" y="391"/>
                  </a:cubicBezTo>
                  <a:cubicBezTo>
                    <a:pt x="346" y="390"/>
                    <a:pt x="350" y="392"/>
                    <a:pt x="353" y="390"/>
                  </a:cubicBezTo>
                  <a:cubicBezTo>
                    <a:pt x="356" y="388"/>
                    <a:pt x="362" y="388"/>
                    <a:pt x="365" y="388"/>
                  </a:cubicBezTo>
                  <a:cubicBezTo>
                    <a:pt x="369" y="388"/>
                    <a:pt x="371" y="385"/>
                    <a:pt x="374" y="385"/>
                  </a:cubicBezTo>
                  <a:cubicBezTo>
                    <a:pt x="376" y="385"/>
                    <a:pt x="383" y="384"/>
                    <a:pt x="385" y="383"/>
                  </a:cubicBezTo>
                  <a:cubicBezTo>
                    <a:pt x="387" y="382"/>
                    <a:pt x="396" y="381"/>
                    <a:pt x="397" y="379"/>
                  </a:cubicBezTo>
                  <a:cubicBezTo>
                    <a:pt x="397" y="377"/>
                    <a:pt x="405" y="376"/>
                    <a:pt x="407" y="377"/>
                  </a:cubicBezTo>
                  <a:cubicBezTo>
                    <a:pt x="409" y="378"/>
                    <a:pt x="411" y="378"/>
                    <a:pt x="413" y="378"/>
                  </a:cubicBezTo>
                  <a:cubicBezTo>
                    <a:pt x="415" y="377"/>
                    <a:pt x="418" y="379"/>
                    <a:pt x="418" y="381"/>
                  </a:cubicBezTo>
                  <a:cubicBezTo>
                    <a:pt x="418" y="383"/>
                    <a:pt x="420" y="385"/>
                    <a:pt x="420" y="386"/>
                  </a:cubicBezTo>
                  <a:cubicBezTo>
                    <a:pt x="419" y="388"/>
                    <a:pt x="418" y="389"/>
                    <a:pt x="419" y="390"/>
                  </a:cubicBezTo>
                  <a:cubicBezTo>
                    <a:pt x="420" y="391"/>
                    <a:pt x="425" y="390"/>
                    <a:pt x="426" y="389"/>
                  </a:cubicBezTo>
                  <a:cubicBezTo>
                    <a:pt x="427" y="387"/>
                    <a:pt x="429" y="389"/>
                    <a:pt x="429" y="391"/>
                  </a:cubicBezTo>
                  <a:cubicBezTo>
                    <a:pt x="429" y="392"/>
                    <a:pt x="431" y="393"/>
                    <a:pt x="431" y="391"/>
                  </a:cubicBezTo>
                  <a:cubicBezTo>
                    <a:pt x="431" y="389"/>
                    <a:pt x="434" y="391"/>
                    <a:pt x="435" y="392"/>
                  </a:cubicBezTo>
                  <a:cubicBezTo>
                    <a:pt x="436" y="393"/>
                    <a:pt x="439" y="390"/>
                    <a:pt x="439" y="392"/>
                  </a:cubicBezTo>
                  <a:cubicBezTo>
                    <a:pt x="439" y="394"/>
                    <a:pt x="434" y="395"/>
                    <a:pt x="436" y="397"/>
                  </a:cubicBezTo>
                  <a:cubicBezTo>
                    <a:pt x="439" y="399"/>
                    <a:pt x="440" y="395"/>
                    <a:pt x="443" y="396"/>
                  </a:cubicBezTo>
                  <a:cubicBezTo>
                    <a:pt x="445" y="397"/>
                    <a:pt x="449" y="393"/>
                    <a:pt x="451" y="392"/>
                  </a:cubicBezTo>
                  <a:cubicBezTo>
                    <a:pt x="454" y="392"/>
                    <a:pt x="456" y="389"/>
                    <a:pt x="459" y="388"/>
                  </a:cubicBezTo>
                  <a:cubicBezTo>
                    <a:pt x="461" y="387"/>
                    <a:pt x="465" y="387"/>
                    <a:pt x="464" y="389"/>
                  </a:cubicBezTo>
                  <a:cubicBezTo>
                    <a:pt x="463" y="390"/>
                    <a:pt x="461" y="393"/>
                    <a:pt x="466" y="395"/>
                  </a:cubicBezTo>
                  <a:cubicBezTo>
                    <a:pt x="472" y="397"/>
                    <a:pt x="478" y="407"/>
                    <a:pt x="481" y="412"/>
                  </a:cubicBezTo>
                  <a:cubicBezTo>
                    <a:pt x="484" y="417"/>
                    <a:pt x="488" y="427"/>
                    <a:pt x="489" y="427"/>
                  </a:cubicBezTo>
                  <a:cubicBezTo>
                    <a:pt x="491" y="427"/>
                    <a:pt x="492" y="422"/>
                    <a:pt x="494" y="422"/>
                  </a:cubicBezTo>
                  <a:cubicBezTo>
                    <a:pt x="496" y="421"/>
                    <a:pt x="498" y="426"/>
                    <a:pt x="500" y="426"/>
                  </a:cubicBezTo>
                  <a:cubicBezTo>
                    <a:pt x="503" y="427"/>
                    <a:pt x="506" y="428"/>
                    <a:pt x="508" y="427"/>
                  </a:cubicBezTo>
                  <a:cubicBezTo>
                    <a:pt x="510" y="427"/>
                    <a:pt x="515" y="424"/>
                    <a:pt x="516" y="425"/>
                  </a:cubicBezTo>
                  <a:cubicBezTo>
                    <a:pt x="518" y="426"/>
                    <a:pt x="520" y="426"/>
                    <a:pt x="521" y="429"/>
                  </a:cubicBezTo>
                  <a:cubicBezTo>
                    <a:pt x="523" y="433"/>
                    <a:pt x="525" y="433"/>
                    <a:pt x="526" y="433"/>
                  </a:cubicBezTo>
                  <a:cubicBezTo>
                    <a:pt x="528" y="433"/>
                    <a:pt x="528" y="435"/>
                    <a:pt x="528" y="436"/>
                  </a:cubicBezTo>
                  <a:cubicBezTo>
                    <a:pt x="528" y="438"/>
                    <a:pt x="531" y="440"/>
                    <a:pt x="532" y="440"/>
                  </a:cubicBezTo>
                  <a:cubicBezTo>
                    <a:pt x="534" y="440"/>
                    <a:pt x="537" y="439"/>
                    <a:pt x="539" y="439"/>
                  </a:cubicBezTo>
                  <a:cubicBezTo>
                    <a:pt x="540" y="438"/>
                    <a:pt x="541" y="437"/>
                    <a:pt x="541" y="439"/>
                  </a:cubicBezTo>
                  <a:cubicBezTo>
                    <a:pt x="542" y="440"/>
                    <a:pt x="544" y="443"/>
                    <a:pt x="545" y="443"/>
                  </a:cubicBezTo>
                  <a:cubicBezTo>
                    <a:pt x="547" y="443"/>
                    <a:pt x="549" y="444"/>
                    <a:pt x="550" y="443"/>
                  </a:cubicBezTo>
                  <a:cubicBezTo>
                    <a:pt x="550" y="442"/>
                    <a:pt x="554" y="441"/>
                    <a:pt x="555" y="441"/>
                  </a:cubicBezTo>
                  <a:cubicBezTo>
                    <a:pt x="557" y="441"/>
                    <a:pt x="562" y="440"/>
                    <a:pt x="563" y="438"/>
                  </a:cubicBezTo>
                  <a:cubicBezTo>
                    <a:pt x="564" y="435"/>
                    <a:pt x="568" y="435"/>
                    <a:pt x="569" y="434"/>
                  </a:cubicBezTo>
                  <a:cubicBezTo>
                    <a:pt x="570" y="433"/>
                    <a:pt x="573" y="432"/>
                    <a:pt x="574" y="430"/>
                  </a:cubicBezTo>
                  <a:cubicBezTo>
                    <a:pt x="575" y="429"/>
                    <a:pt x="579" y="429"/>
                    <a:pt x="579" y="428"/>
                  </a:cubicBezTo>
                  <a:cubicBezTo>
                    <a:pt x="580" y="427"/>
                    <a:pt x="583" y="427"/>
                    <a:pt x="585" y="427"/>
                  </a:cubicBezTo>
                  <a:cubicBezTo>
                    <a:pt x="587" y="428"/>
                    <a:pt x="595" y="429"/>
                    <a:pt x="596" y="429"/>
                  </a:cubicBezTo>
                  <a:cubicBezTo>
                    <a:pt x="598" y="429"/>
                    <a:pt x="598" y="433"/>
                    <a:pt x="599" y="434"/>
                  </a:cubicBezTo>
                  <a:cubicBezTo>
                    <a:pt x="600" y="434"/>
                    <a:pt x="604" y="437"/>
                    <a:pt x="606" y="436"/>
                  </a:cubicBezTo>
                  <a:cubicBezTo>
                    <a:pt x="607" y="435"/>
                    <a:pt x="610" y="434"/>
                    <a:pt x="612" y="436"/>
                  </a:cubicBezTo>
                  <a:cubicBezTo>
                    <a:pt x="614" y="437"/>
                    <a:pt x="617" y="439"/>
                    <a:pt x="618" y="437"/>
                  </a:cubicBezTo>
                  <a:cubicBezTo>
                    <a:pt x="619" y="436"/>
                    <a:pt x="624" y="435"/>
                    <a:pt x="624" y="434"/>
                  </a:cubicBezTo>
                  <a:cubicBezTo>
                    <a:pt x="625" y="433"/>
                    <a:pt x="626" y="430"/>
                    <a:pt x="625" y="429"/>
                  </a:cubicBezTo>
                  <a:cubicBezTo>
                    <a:pt x="623" y="428"/>
                    <a:pt x="622" y="424"/>
                    <a:pt x="622" y="423"/>
                  </a:cubicBezTo>
                  <a:cubicBezTo>
                    <a:pt x="621" y="421"/>
                    <a:pt x="625" y="420"/>
                    <a:pt x="625" y="419"/>
                  </a:cubicBezTo>
                  <a:cubicBezTo>
                    <a:pt x="626" y="417"/>
                    <a:pt x="628" y="417"/>
                    <a:pt x="629" y="416"/>
                  </a:cubicBezTo>
                  <a:cubicBezTo>
                    <a:pt x="630" y="415"/>
                    <a:pt x="631" y="413"/>
                    <a:pt x="632" y="413"/>
                  </a:cubicBezTo>
                  <a:cubicBezTo>
                    <a:pt x="634" y="414"/>
                    <a:pt x="637" y="415"/>
                    <a:pt x="638" y="415"/>
                  </a:cubicBezTo>
                  <a:cubicBezTo>
                    <a:pt x="639" y="416"/>
                    <a:pt x="642" y="417"/>
                    <a:pt x="643" y="417"/>
                  </a:cubicBezTo>
                  <a:cubicBezTo>
                    <a:pt x="645" y="417"/>
                    <a:pt x="647" y="418"/>
                    <a:pt x="649" y="419"/>
                  </a:cubicBezTo>
                  <a:cubicBezTo>
                    <a:pt x="651" y="420"/>
                    <a:pt x="656" y="420"/>
                    <a:pt x="657" y="421"/>
                  </a:cubicBezTo>
                  <a:cubicBezTo>
                    <a:pt x="658" y="423"/>
                    <a:pt x="657" y="427"/>
                    <a:pt x="658" y="428"/>
                  </a:cubicBezTo>
                  <a:cubicBezTo>
                    <a:pt x="659" y="430"/>
                    <a:pt x="662" y="433"/>
                    <a:pt x="663" y="432"/>
                  </a:cubicBezTo>
                  <a:cubicBezTo>
                    <a:pt x="664" y="431"/>
                    <a:pt x="668" y="434"/>
                    <a:pt x="670" y="434"/>
                  </a:cubicBezTo>
                  <a:cubicBezTo>
                    <a:pt x="672" y="434"/>
                    <a:pt x="674" y="431"/>
                    <a:pt x="676" y="431"/>
                  </a:cubicBezTo>
                  <a:cubicBezTo>
                    <a:pt x="677" y="431"/>
                    <a:pt x="682" y="430"/>
                    <a:pt x="683" y="430"/>
                  </a:cubicBezTo>
                  <a:cubicBezTo>
                    <a:pt x="685" y="431"/>
                    <a:pt x="690" y="433"/>
                    <a:pt x="691" y="432"/>
                  </a:cubicBezTo>
                  <a:cubicBezTo>
                    <a:pt x="691" y="432"/>
                    <a:pt x="696" y="432"/>
                    <a:pt x="697" y="434"/>
                  </a:cubicBezTo>
                  <a:cubicBezTo>
                    <a:pt x="697" y="435"/>
                    <a:pt x="703" y="435"/>
                    <a:pt x="703" y="437"/>
                  </a:cubicBezTo>
                  <a:cubicBezTo>
                    <a:pt x="703" y="439"/>
                    <a:pt x="707" y="439"/>
                    <a:pt x="708" y="441"/>
                  </a:cubicBezTo>
                  <a:cubicBezTo>
                    <a:pt x="709" y="443"/>
                    <a:pt x="716" y="442"/>
                    <a:pt x="718" y="443"/>
                  </a:cubicBezTo>
                  <a:cubicBezTo>
                    <a:pt x="719" y="444"/>
                    <a:pt x="728" y="444"/>
                    <a:pt x="729" y="443"/>
                  </a:cubicBezTo>
                  <a:cubicBezTo>
                    <a:pt x="729" y="442"/>
                    <a:pt x="737" y="442"/>
                    <a:pt x="739" y="441"/>
                  </a:cubicBezTo>
                  <a:cubicBezTo>
                    <a:pt x="741" y="439"/>
                    <a:pt x="745" y="440"/>
                    <a:pt x="745" y="438"/>
                  </a:cubicBezTo>
                  <a:cubicBezTo>
                    <a:pt x="746" y="437"/>
                    <a:pt x="750" y="435"/>
                    <a:pt x="752" y="434"/>
                  </a:cubicBezTo>
                  <a:cubicBezTo>
                    <a:pt x="754" y="433"/>
                    <a:pt x="761" y="433"/>
                    <a:pt x="762" y="434"/>
                  </a:cubicBezTo>
                  <a:cubicBezTo>
                    <a:pt x="762" y="436"/>
                    <a:pt x="767" y="437"/>
                    <a:pt x="769" y="436"/>
                  </a:cubicBezTo>
                  <a:cubicBezTo>
                    <a:pt x="771" y="435"/>
                    <a:pt x="776" y="436"/>
                    <a:pt x="776" y="438"/>
                  </a:cubicBezTo>
                  <a:cubicBezTo>
                    <a:pt x="777" y="439"/>
                    <a:pt x="783" y="440"/>
                    <a:pt x="784" y="440"/>
                  </a:cubicBezTo>
                  <a:cubicBezTo>
                    <a:pt x="786" y="439"/>
                    <a:pt x="790" y="436"/>
                    <a:pt x="792" y="436"/>
                  </a:cubicBezTo>
                  <a:cubicBezTo>
                    <a:pt x="793" y="436"/>
                    <a:pt x="796" y="434"/>
                    <a:pt x="795" y="432"/>
                  </a:cubicBezTo>
                  <a:cubicBezTo>
                    <a:pt x="795" y="431"/>
                    <a:pt x="799" y="426"/>
                    <a:pt x="799" y="424"/>
                  </a:cubicBezTo>
                  <a:cubicBezTo>
                    <a:pt x="800" y="422"/>
                    <a:pt x="803" y="417"/>
                    <a:pt x="804" y="416"/>
                  </a:cubicBezTo>
                  <a:cubicBezTo>
                    <a:pt x="805" y="416"/>
                    <a:pt x="808" y="414"/>
                    <a:pt x="808" y="412"/>
                  </a:cubicBezTo>
                  <a:cubicBezTo>
                    <a:pt x="808" y="411"/>
                    <a:pt x="807" y="407"/>
                    <a:pt x="805" y="407"/>
                  </a:cubicBezTo>
                  <a:cubicBezTo>
                    <a:pt x="804" y="407"/>
                    <a:pt x="801" y="407"/>
                    <a:pt x="805" y="402"/>
                  </a:cubicBezTo>
                  <a:cubicBezTo>
                    <a:pt x="808" y="398"/>
                    <a:pt x="814" y="399"/>
                    <a:pt x="815" y="399"/>
                  </a:cubicBezTo>
                  <a:cubicBezTo>
                    <a:pt x="816" y="399"/>
                    <a:pt x="823" y="397"/>
                    <a:pt x="827" y="398"/>
                  </a:cubicBezTo>
                  <a:cubicBezTo>
                    <a:pt x="830" y="399"/>
                    <a:pt x="832" y="398"/>
                    <a:pt x="836" y="400"/>
                  </a:cubicBezTo>
                  <a:cubicBezTo>
                    <a:pt x="839" y="401"/>
                    <a:pt x="844" y="401"/>
                    <a:pt x="846" y="402"/>
                  </a:cubicBezTo>
                  <a:cubicBezTo>
                    <a:pt x="847" y="404"/>
                    <a:pt x="851" y="405"/>
                    <a:pt x="851" y="408"/>
                  </a:cubicBezTo>
                  <a:cubicBezTo>
                    <a:pt x="850" y="411"/>
                    <a:pt x="853" y="410"/>
                    <a:pt x="855" y="416"/>
                  </a:cubicBezTo>
                  <a:cubicBezTo>
                    <a:pt x="856" y="422"/>
                    <a:pt x="859" y="422"/>
                    <a:pt x="859" y="425"/>
                  </a:cubicBezTo>
                  <a:cubicBezTo>
                    <a:pt x="860" y="428"/>
                    <a:pt x="864" y="433"/>
                    <a:pt x="863" y="435"/>
                  </a:cubicBezTo>
                  <a:cubicBezTo>
                    <a:pt x="863" y="437"/>
                    <a:pt x="862" y="439"/>
                    <a:pt x="866" y="439"/>
                  </a:cubicBezTo>
                  <a:cubicBezTo>
                    <a:pt x="871" y="440"/>
                    <a:pt x="873" y="443"/>
                    <a:pt x="874" y="442"/>
                  </a:cubicBezTo>
                  <a:cubicBezTo>
                    <a:pt x="875" y="442"/>
                    <a:pt x="880" y="444"/>
                    <a:pt x="882" y="446"/>
                  </a:cubicBezTo>
                  <a:cubicBezTo>
                    <a:pt x="885" y="448"/>
                    <a:pt x="888" y="447"/>
                    <a:pt x="888" y="450"/>
                  </a:cubicBezTo>
                  <a:cubicBezTo>
                    <a:pt x="888" y="452"/>
                    <a:pt x="890" y="454"/>
                    <a:pt x="890" y="457"/>
                  </a:cubicBezTo>
                  <a:cubicBezTo>
                    <a:pt x="890" y="459"/>
                    <a:pt x="894" y="460"/>
                    <a:pt x="898" y="460"/>
                  </a:cubicBezTo>
                  <a:cubicBezTo>
                    <a:pt x="901" y="459"/>
                    <a:pt x="903" y="461"/>
                    <a:pt x="905" y="458"/>
                  </a:cubicBezTo>
                  <a:cubicBezTo>
                    <a:pt x="906" y="455"/>
                    <a:pt x="911" y="456"/>
                    <a:pt x="913" y="455"/>
                  </a:cubicBezTo>
                  <a:cubicBezTo>
                    <a:pt x="914" y="454"/>
                    <a:pt x="919" y="453"/>
                    <a:pt x="919" y="457"/>
                  </a:cubicBezTo>
                  <a:cubicBezTo>
                    <a:pt x="919" y="461"/>
                    <a:pt x="922" y="462"/>
                    <a:pt x="919" y="463"/>
                  </a:cubicBezTo>
                  <a:cubicBezTo>
                    <a:pt x="917" y="465"/>
                    <a:pt x="916" y="471"/>
                    <a:pt x="915" y="474"/>
                  </a:cubicBezTo>
                  <a:cubicBezTo>
                    <a:pt x="914" y="476"/>
                    <a:pt x="911" y="477"/>
                    <a:pt x="910" y="480"/>
                  </a:cubicBezTo>
                  <a:cubicBezTo>
                    <a:pt x="910" y="483"/>
                    <a:pt x="906" y="483"/>
                    <a:pt x="906" y="485"/>
                  </a:cubicBezTo>
                  <a:cubicBezTo>
                    <a:pt x="906" y="487"/>
                    <a:pt x="902" y="487"/>
                    <a:pt x="899" y="485"/>
                  </a:cubicBezTo>
                  <a:cubicBezTo>
                    <a:pt x="897" y="483"/>
                    <a:pt x="895" y="488"/>
                    <a:pt x="893" y="488"/>
                  </a:cubicBezTo>
                  <a:cubicBezTo>
                    <a:pt x="891" y="488"/>
                    <a:pt x="891" y="492"/>
                    <a:pt x="891" y="494"/>
                  </a:cubicBezTo>
                  <a:cubicBezTo>
                    <a:pt x="892" y="496"/>
                    <a:pt x="891" y="498"/>
                    <a:pt x="892" y="501"/>
                  </a:cubicBezTo>
                  <a:cubicBezTo>
                    <a:pt x="893" y="502"/>
                    <a:pt x="892" y="505"/>
                    <a:pt x="892" y="508"/>
                  </a:cubicBezTo>
                  <a:cubicBezTo>
                    <a:pt x="895" y="506"/>
                    <a:pt x="898" y="505"/>
                    <a:pt x="899" y="505"/>
                  </a:cubicBezTo>
                  <a:cubicBezTo>
                    <a:pt x="902" y="505"/>
                    <a:pt x="905" y="510"/>
                    <a:pt x="908" y="510"/>
                  </a:cubicBezTo>
                  <a:cubicBezTo>
                    <a:pt x="912" y="510"/>
                    <a:pt x="927" y="500"/>
                    <a:pt x="927" y="498"/>
                  </a:cubicBezTo>
                  <a:cubicBezTo>
                    <a:pt x="927" y="497"/>
                    <a:pt x="936" y="488"/>
                    <a:pt x="940" y="484"/>
                  </a:cubicBezTo>
                  <a:cubicBezTo>
                    <a:pt x="944" y="479"/>
                    <a:pt x="950" y="473"/>
                    <a:pt x="952" y="468"/>
                  </a:cubicBezTo>
                  <a:cubicBezTo>
                    <a:pt x="953" y="465"/>
                    <a:pt x="959" y="459"/>
                    <a:pt x="960" y="456"/>
                  </a:cubicBezTo>
                  <a:cubicBezTo>
                    <a:pt x="962" y="454"/>
                    <a:pt x="963" y="454"/>
                    <a:pt x="965" y="448"/>
                  </a:cubicBezTo>
                  <a:cubicBezTo>
                    <a:pt x="968" y="443"/>
                    <a:pt x="968" y="428"/>
                    <a:pt x="969" y="427"/>
                  </a:cubicBezTo>
                  <a:cubicBezTo>
                    <a:pt x="970" y="426"/>
                    <a:pt x="969" y="424"/>
                    <a:pt x="970" y="422"/>
                  </a:cubicBezTo>
                  <a:cubicBezTo>
                    <a:pt x="972" y="421"/>
                    <a:pt x="971" y="418"/>
                    <a:pt x="973" y="416"/>
                  </a:cubicBezTo>
                  <a:cubicBezTo>
                    <a:pt x="976" y="414"/>
                    <a:pt x="975" y="413"/>
                    <a:pt x="975" y="411"/>
                  </a:cubicBezTo>
                  <a:cubicBezTo>
                    <a:pt x="974" y="410"/>
                    <a:pt x="975" y="406"/>
                    <a:pt x="974" y="405"/>
                  </a:cubicBezTo>
                  <a:cubicBezTo>
                    <a:pt x="974" y="404"/>
                    <a:pt x="974" y="403"/>
                    <a:pt x="975" y="403"/>
                  </a:cubicBezTo>
                  <a:cubicBezTo>
                    <a:pt x="977" y="402"/>
                    <a:pt x="974" y="400"/>
                    <a:pt x="972" y="399"/>
                  </a:cubicBezTo>
                  <a:cubicBezTo>
                    <a:pt x="970" y="398"/>
                    <a:pt x="968" y="397"/>
                    <a:pt x="967" y="395"/>
                  </a:cubicBezTo>
                  <a:cubicBezTo>
                    <a:pt x="967" y="392"/>
                    <a:pt x="964" y="390"/>
                    <a:pt x="961" y="390"/>
                  </a:cubicBezTo>
                  <a:cubicBezTo>
                    <a:pt x="958" y="390"/>
                    <a:pt x="954" y="388"/>
                    <a:pt x="954" y="390"/>
                  </a:cubicBezTo>
                  <a:cubicBezTo>
                    <a:pt x="955" y="392"/>
                    <a:pt x="954" y="393"/>
                    <a:pt x="953" y="393"/>
                  </a:cubicBezTo>
                  <a:cubicBezTo>
                    <a:pt x="951" y="393"/>
                    <a:pt x="951" y="394"/>
                    <a:pt x="949" y="396"/>
                  </a:cubicBezTo>
                  <a:cubicBezTo>
                    <a:pt x="948" y="398"/>
                    <a:pt x="942" y="399"/>
                    <a:pt x="945" y="396"/>
                  </a:cubicBezTo>
                  <a:cubicBezTo>
                    <a:pt x="947" y="394"/>
                    <a:pt x="944" y="394"/>
                    <a:pt x="944" y="392"/>
                  </a:cubicBezTo>
                  <a:cubicBezTo>
                    <a:pt x="945" y="389"/>
                    <a:pt x="947" y="387"/>
                    <a:pt x="944" y="388"/>
                  </a:cubicBezTo>
                  <a:cubicBezTo>
                    <a:pt x="941" y="390"/>
                    <a:pt x="941" y="394"/>
                    <a:pt x="939" y="394"/>
                  </a:cubicBezTo>
                  <a:cubicBezTo>
                    <a:pt x="937" y="395"/>
                    <a:pt x="937" y="388"/>
                    <a:pt x="938" y="386"/>
                  </a:cubicBezTo>
                  <a:cubicBezTo>
                    <a:pt x="939" y="384"/>
                    <a:pt x="934" y="386"/>
                    <a:pt x="929" y="386"/>
                  </a:cubicBezTo>
                  <a:cubicBezTo>
                    <a:pt x="924" y="385"/>
                    <a:pt x="925" y="382"/>
                    <a:pt x="929" y="380"/>
                  </a:cubicBezTo>
                  <a:cubicBezTo>
                    <a:pt x="933" y="378"/>
                    <a:pt x="933" y="376"/>
                    <a:pt x="935" y="375"/>
                  </a:cubicBezTo>
                  <a:cubicBezTo>
                    <a:pt x="937" y="374"/>
                    <a:pt x="942" y="370"/>
                    <a:pt x="945" y="369"/>
                  </a:cubicBezTo>
                  <a:cubicBezTo>
                    <a:pt x="948" y="367"/>
                    <a:pt x="949" y="365"/>
                    <a:pt x="949" y="363"/>
                  </a:cubicBezTo>
                  <a:cubicBezTo>
                    <a:pt x="950" y="361"/>
                    <a:pt x="956" y="358"/>
                    <a:pt x="961" y="354"/>
                  </a:cubicBezTo>
                  <a:cubicBezTo>
                    <a:pt x="966" y="350"/>
                    <a:pt x="968" y="348"/>
                    <a:pt x="970" y="345"/>
                  </a:cubicBezTo>
                  <a:cubicBezTo>
                    <a:pt x="971" y="343"/>
                    <a:pt x="978" y="339"/>
                    <a:pt x="979" y="338"/>
                  </a:cubicBezTo>
                  <a:cubicBezTo>
                    <a:pt x="979" y="336"/>
                    <a:pt x="988" y="331"/>
                    <a:pt x="994" y="330"/>
                  </a:cubicBezTo>
                  <a:cubicBezTo>
                    <a:pt x="1000" y="329"/>
                    <a:pt x="1009" y="330"/>
                    <a:pt x="1011" y="332"/>
                  </a:cubicBezTo>
                  <a:cubicBezTo>
                    <a:pt x="1013" y="334"/>
                    <a:pt x="1014" y="333"/>
                    <a:pt x="1015" y="332"/>
                  </a:cubicBezTo>
                  <a:cubicBezTo>
                    <a:pt x="1016" y="331"/>
                    <a:pt x="1019" y="331"/>
                    <a:pt x="1023" y="332"/>
                  </a:cubicBezTo>
                  <a:cubicBezTo>
                    <a:pt x="1027" y="332"/>
                    <a:pt x="1028" y="330"/>
                    <a:pt x="1031" y="331"/>
                  </a:cubicBezTo>
                  <a:cubicBezTo>
                    <a:pt x="1033" y="331"/>
                    <a:pt x="1036" y="332"/>
                    <a:pt x="1037" y="329"/>
                  </a:cubicBezTo>
                  <a:cubicBezTo>
                    <a:pt x="1039" y="325"/>
                    <a:pt x="1047" y="326"/>
                    <a:pt x="1049" y="327"/>
                  </a:cubicBezTo>
                  <a:cubicBezTo>
                    <a:pt x="1050" y="329"/>
                    <a:pt x="1052" y="330"/>
                    <a:pt x="1055" y="329"/>
                  </a:cubicBezTo>
                  <a:cubicBezTo>
                    <a:pt x="1057" y="327"/>
                    <a:pt x="1057" y="331"/>
                    <a:pt x="1060" y="331"/>
                  </a:cubicBezTo>
                  <a:cubicBezTo>
                    <a:pt x="1063" y="332"/>
                    <a:pt x="1061" y="334"/>
                    <a:pt x="1059" y="334"/>
                  </a:cubicBezTo>
                  <a:cubicBezTo>
                    <a:pt x="1056" y="334"/>
                    <a:pt x="1053" y="335"/>
                    <a:pt x="1056" y="337"/>
                  </a:cubicBezTo>
                  <a:cubicBezTo>
                    <a:pt x="1059" y="338"/>
                    <a:pt x="1062" y="335"/>
                    <a:pt x="1064" y="335"/>
                  </a:cubicBezTo>
                  <a:cubicBezTo>
                    <a:pt x="1066" y="336"/>
                    <a:pt x="1070" y="336"/>
                    <a:pt x="1073" y="334"/>
                  </a:cubicBezTo>
                  <a:cubicBezTo>
                    <a:pt x="1076" y="332"/>
                    <a:pt x="1076" y="336"/>
                    <a:pt x="1078" y="334"/>
                  </a:cubicBezTo>
                  <a:cubicBezTo>
                    <a:pt x="1080" y="332"/>
                    <a:pt x="1085" y="332"/>
                    <a:pt x="1087" y="332"/>
                  </a:cubicBezTo>
                  <a:cubicBezTo>
                    <a:pt x="1089" y="332"/>
                    <a:pt x="1087" y="329"/>
                    <a:pt x="1083" y="329"/>
                  </a:cubicBezTo>
                  <a:cubicBezTo>
                    <a:pt x="1080" y="329"/>
                    <a:pt x="1080" y="327"/>
                    <a:pt x="1083" y="323"/>
                  </a:cubicBezTo>
                  <a:cubicBezTo>
                    <a:pt x="1086" y="318"/>
                    <a:pt x="1091" y="315"/>
                    <a:pt x="1095" y="312"/>
                  </a:cubicBezTo>
                  <a:cubicBezTo>
                    <a:pt x="1098" y="309"/>
                    <a:pt x="1101" y="311"/>
                    <a:pt x="1101" y="309"/>
                  </a:cubicBezTo>
                  <a:cubicBezTo>
                    <a:pt x="1101" y="307"/>
                    <a:pt x="1102" y="301"/>
                    <a:pt x="1105" y="301"/>
                  </a:cubicBezTo>
                  <a:cubicBezTo>
                    <a:pt x="1107" y="301"/>
                    <a:pt x="1114" y="302"/>
                    <a:pt x="1118" y="300"/>
                  </a:cubicBezTo>
                  <a:cubicBezTo>
                    <a:pt x="1122" y="298"/>
                    <a:pt x="1122" y="302"/>
                    <a:pt x="1123" y="302"/>
                  </a:cubicBezTo>
                  <a:cubicBezTo>
                    <a:pt x="1125" y="303"/>
                    <a:pt x="1127" y="299"/>
                    <a:pt x="1129" y="300"/>
                  </a:cubicBezTo>
                  <a:cubicBezTo>
                    <a:pt x="1131" y="301"/>
                    <a:pt x="1126" y="304"/>
                    <a:pt x="1125" y="308"/>
                  </a:cubicBezTo>
                  <a:cubicBezTo>
                    <a:pt x="1124" y="311"/>
                    <a:pt x="1128" y="310"/>
                    <a:pt x="1130" y="311"/>
                  </a:cubicBezTo>
                  <a:cubicBezTo>
                    <a:pt x="1132" y="312"/>
                    <a:pt x="1127" y="313"/>
                    <a:pt x="1128" y="314"/>
                  </a:cubicBezTo>
                  <a:cubicBezTo>
                    <a:pt x="1128" y="315"/>
                    <a:pt x="1132" y="315"/>
                    <a:pt x="1137" y="310"/>
                  </a:cubicBezTo>
                  <a:cubicBezTo>
                    <a:pt x="1143" y="305"/>
                    <a:pt x="1147" y="303"/>
                    <a:pt x="1151" y="303"/>
                  </a:cubicBezTo>
                  <a:cubicBezTo>
                    <a:pt x="1154" y="304"/>
                    <a:pt x="1152" y="300"/>
                    <a:pt x="1152" y="296"/>
                  </a:cubicBezTo>
                  <a:cubicBezTo>
                    <a:pt x="1153" y="291"/>
                    <a:pt x="1163" y="289"/>
                    <a:pt x="1166" y="291"/>
                  </a:cubicBezTo>
                  <a:cubicBezTo>
                    <a:pt x="1170" y="292"/>
                    <a:pt x="1169" y="293"/>
                    <a:pt x="1166" y="293"/>
                  </a:cubicBezTo>
                  <a:cubicBezTo>
                    <a:pt x="1163" y="292"/>
                    <a:pt x="1160" y="295"/>
                    <a:pt x="1160" y="299"/>
                  </a:cubicBezTo>
                  <a:cubicBezTo>
                    <a:pt x="1160" y="303"/>
                    <a:pt x="1157" y="304"/>
                    <a:pt x="1159" y="306"/>
                  </a:cubicBezTo>
                  <a:cubicBezTo>
                    <a:pt x="1160" y="307"/>
                    <a:pt x="1156" y="308"/>
                    <a:pt x="1156" y="309"/>
                  </a:cubicBezTo>
                  <a:cubicBezTo>
                    <a:pt x="1156" y="311"/>
                    <a:pt x="1156" y="312"/>
                    <a:pt x="1154" y="313"/>
                  </a:cubicBezTo>
                  <a:cubicBezTo>
                    <a:pt x="1152" y="314"/>
                    <a:pt x="1144" y="314"/>
                    <a:pt x="1143" y="317"/>
                  </a:cubicBezTo>
                  <a:cubicBezTo>
                    <a:pt x="1143" y="321"/>
                    <a:pt x="1139" y="321"/>
                    <a:pt x="1137" y="325"/>
                  </a:cubicBezTo>
                  <a:cubicBezTo>
                    <a:pt x="1135" y="329"/>
                    <a:pt x="1127" y="331"/>
                    <a:pt x="1122" y="338"/>
                  </a:cubicBezTo>
                  <a:cubicBezTo>
                    <a:pt x="1117" y="346"/>
                    <a:pt x="1109" y="346"/>
                    <a:pt x="1109" y="347"/>
                  </a:cubicBezTo>
                  <a:cubicBezTo>
                    <a:pt x="1109" y="349"/>
                    <a:pt x="1103" y="349"/>
                    <a:pt x="1101" y="349"/>
                  </a:cubicBezTo>
                  <a:cubicBezTo>
                    <a:pt x="1099" y="349"/>
                    <a:pt x="1103" y="354"/>
                    <a:pt x="1099" y="359"/>
                  </a:cubicBezTo>
                  <a:cubicBezTo>
                    <a:pt x="1094" y="364"/>
                    <a:pt x="1091" y="370"/>
                    <a:pt x="1091" y="377"/>
                  </a:cubicBezTo>
                  <a:cubicBezTo>
                    <a:pt x="1091" y="384"/>
                    <a:pt x="1094" y="403"/>
                    <a:pt x="1096" y="407"/>
                  </a:cubicBezTo>
                  <a:cubicBezTo>
                    <a:pt x="1098" y="410"/>
                    <a:pt x="1096" y="419"/>
                    <a:pt x="1098" y="421"/>
                  </a:cubicBezTo>
                  <a:cubicBezTo>
                    <a:pt x="1100" y="422"/>
                    <a:pt x="1099" y="425"/>
                    <a:pt x="1100" y="426"/>
                  </a:cubicBezTo>
                  <a:cubicBezTo>
                    <a:pt x="1101" y="427"/>
                    <a:pt x="1106" y="422"/>
                    <a:pt x="1109" y="419"/>
                  </a:cubicBezTo>
                  <a:cubicBezTo>
                    <a:pt x="1112" y="417"/>
                    <a:pt x="1111" y="416"/>
                    <a:pt x="1113" y="415"/>
                  </a:cubicBezTo>
                  <a:cubicBezTo>
                    <a:pt x="1115" y="413"/>
                    <a:pt x="1114" y="408"/>
                    <a:pt x="1114" y="406"/>
                  </a:cubicBezTo>
                  <a:cubicBezTo>
                    <a:pt x="1115" y="405"/>
                    <a:pt x="1119" y="404"/>
                    <a:pt x="1120" y="403"/>
                  </a:cubicBezTo>
                  <a:cubicBezTo>
                    <a:pt x="1121" y="401"/>
                    <a:pt x="1124" y="402"/>
                    <a:pt x="1126" y="401"/>
                  </a:cubicBezTo>
                  <a:cubicBezTo>
                    <a:pt x="1128" y="401"/>
                    <a:pt x="1126" y="397"/>
                    <a:pt x="1125" y="395"/>
                  </a:cubicBezTo>
                  <a:cubicBezTo>
                    <a:pt x="1125" y="392"/>
                    <a:pt x="1130" y="389"/>
                    <a:pt x="1133" y="387"/>
                  </a:cubicBezTo>
                  <a:cubicBezTo>
                    <a:pt x="1136" y="385"/>
                    <a:pt x="1139" y="389"/>
                    <a:pt x="1143" y="386"/>
                  </a:cubicBezTo>
                  <a:cubicBezTo>
                    <a:pt x="1146" y="383"/>
                    <a:pt x="1142" y="379"/>
                    <a:pt x="1141" y="378"/>
                  </a:cubicBezTo>
                  <a:cubicBezTo>
                    <a:pt x="1140" y="376"/>
                    <a:pt x="1144" y="369"/>
                    <a:pt x="1147" y="368"/>
                  </a:cubicBezTo>
                  <a:cubicBezTo>
                    <a:pt x="1149" y="367"/>
                    <a:pt x="1151" y="370"/>
                    <a:pt x="1153" y="368"/>
                  </a:cubicBezTo>
                  <a:cubicBezTo>
                    <a:pt x="1155" y="365"/>
                    <a:pt x="1151" y="362"/>
                    <a:pt x="1149" y="362"/>
                  </a:cubicBezTo>
                  <a:cubicBezTo>
                    <a:pt x="1148" y="362"/>
                    <a:pt x="1147" y="356"/>
                    <a:pt x="1151" y="353"/>
                  </a:cubicBezTo>
                  <a:cubicBezTo>
                    <a:pt x="1155" y="350"/>
                    <a:pt x="1153" y="350"/>
                    <a:pt x="1151" y="349"/>
                  </a:cubicBezTo>
                  <a:cubicBezTo>
                    <a:pt x="1148" y="348"/>
                    <a:pt x="1148" y="349"/>
                    <a:pt x="1146" y="349"/>
                  </a:cubicBezTo>
                  <a:cubicBezTo>
                    <a:pt x="1144" y="349"/>
                    <a:pt x="1141" y="345"/>
                    <a:pt x="1145" y="341"/>
                  </a:cubicBezTo>
                  <a:cubicBezTo>
                    <a:pt x="1148" y="337"/>
                    <a:pt x="1151" y="337"/>
                    <a:pt x="1151" y="334"/>
                  </a:cubicBezTo>
                  <a:cubicBezTo>
                    <a:pt x="1152" y="330"/>
                    <a:pt x="1156" y="325"/>
                    <a:pt x="1157" y="324"/>
                  </a:cubicBezTo>
                  <a:cubicBezTo>
                    <a:pt x="1158" y="322"/>
                    <a:pt x="1163" y="324"/>
                    <a:pt x="1164" y="323"/>
                  </a:cubicBezTo>
                  <a:cubicBezTo>
                    <a:pt x="1166" y="323"/>
                    <a:pt x="1166" y="327"/>
                    <a:pt x="1168" y="325"/>
                  </a:cubicBezTo>
                  <a:cubicBezTo>
                    <a:pt x="1170" y="323"/>
                    <a:pt x="1173" y="317"/>
                    <a:pt x="1176" y="317"/>
                  </a:cubicBezTo>
                  <a:cubicBezTo>
                    <a:pt x="1178" y="317"/>
                    <a:pt x="1177" y="321"/>
                    <a:pt x="1177" y="324"/>
                  </a:cubicBezTo>
                  <a:cubicBezTo>
                    <a:pt x="1178" y="327"/>
                    <a:pt x="1180" y="323"/>
                    <a:pt x="1185" y="320"/>
                  </a:cubicBezTo>
                  <a:cubicBezTo>
                    <a:pt x="1190" y="316"/>
                    <a:pt x="1201" y="317"/>
                    <a:pt x="1205" y="318"/>
                  </a:cubicBezTo>
                  <a:cubicBezTo>
                    <a:pt x="1208" y="320"/>
                    <a:pt x="1209" y="324"/>
                    <a:pt x="1211" y="323"/>
                  </a:cubicBezTo>
                  <a:cubicBezTo>
                    <a:pt x="1214" y="323"/>
                    <a:pt x="1211" y="319"/>
                    <a:pt x="1214" y="319"/>
                  </a:cubicBezTo>
                  <a:cubicBezTo>
                    <a:pt x="1217" y="318"/>
                    <a:pt x="1222" y="315"/>
                    <a:pt x="1226" y="312"/>
                  </a:cubicBezTo>
                  <a:cubicBezTo>
                    <a:pt x="1230" y="309"/>
                    <a:pt x="1229" y="311"/>
                    <a:pt x="1231" y="309"/>
                  </a:cubicBezTo>
                  <a:cubicBezTo>
                    <a:pt x="1233" y="306"/>
                    <a:pt x="1235" y="307"/>
                    <a:pt x="1235" y="306"/>
                  </a:cubicBezTo>
                  <a:cubicBezTo>
                    <a:pt x="1236" y="304"/>
                    <a:pt x="1241" y="301"/>
                    <a:pt x="1249" y="300"/>
                  </a:cubicBezTo>
                  <a:cubicBezTo>
                    <a:pt x="1256" y="298"/>
                    <a:pt x="1266" y="293"/>
                    <a:pt x="1265" y="291"/>
                  </a:cubicBezTo>
                  <a:cubicBezTo>
                    <a:pt x="1265" y="290"/>
                    <a:pt x="1268" y="289"/>
                    <a:pt x="1269" y="291"/>
                  </a:cubicBezTo>
                  <a:cubicBezTo>
                    <a:pt x="1269" y="292"/>
                    <a:pt x="1272" y="292"/>
                    <a:pt x="1276" y="293"/>
                  </a:cubicBezTo>
                  <a:cubicBezTo>
                    <a:pt x="1280" y="293"/>
                    <a:pt x="1282" y="295"/>
                    <a:pt x="1285" y="292"/>
                  </a:cubicBezTo>
                  <a:cubicBezTo>
                    <a:pt x="1288" y="289"/>
                    <a:pt x="1284" y="288"/>
                    <a:pt x="1284" y="285"/>
                  </a:cubicBezTo>
                  <a:cubicBezTo>
                    <a:pt x="1285" y="283"/>
                    <a:pt x="1279" y="280"/>
                    <a:pt x="1280" y="278"/>
                  </a:cubicBezTo>
                  <a:cubicBezTo>
                    <a:pt x="1280" y="275"/>
                    <a:pt x="1276" y="269"/>
                    <a:pt x="1274" y="270"/>
                  </a:cubicBezTo>
                  <a:cubicBezTo>
                    <a:pt x="1273" y="271"/>
                    <a:pt x="1270" y="269"/>
                    <a:pt x="1270" y="267"/>
                  </a:cubicBezTo>
                  <a:cubicBezTo>
                    <a:pt x="1270" y="265"/>
                    <a:pt x="1269" y="263"/>
                    <a:pt x="1267" y="264"/>
                  </a:cubicBezTo>
                  <a:cubicBezTo>
                    <a:pt x="1265" y="266"/>
                    <a:pt x="1261" y="265"/>
                    <a:pt x="1260" y="263"/>
                  </a:cubicBezTo>
                  <a:cubicBezTo>
                    <a:pt x="1260" y="261"/>
                    <a:pt x="1265" y="259"/>
                    <a:pt x="1268" y="261"/>
                  </a:cubicBezTo>
                  <a:cubicBezTo>
                    <a:pt x="1272" y="262"/>
                    <a:pt x="1271" y="264"/>
                    <a:pt x="1273" y="265"/>
                  </a:cubicBezTo>
                  <a:cubicBezTo>
                    <a:pt x="1274" y="266"/>
                    <a:pt x="1279" y="265"/>
                    <a:pt x="1282" y="264"/>
                  </a:cubicBezTo>
                  <a:cubicBezTo>
                    <a:pt x="1284" y="263"/>
                    <a:pt x="1291" y="261"/>
                    <a:pt x="1292" y="259"/>
                  </a:cubicBezTo>
                  <a:cubicBezTo>
                    <a:pt x="1294" y="256"/>
                    <a:pt x="1292" y="256"/>
                    <a:pt x="1295" y="254"/>
                  </a:cubicBezTo>
                  <a:cubicBezTo>
                    <a:pt x="1297" y="253"/>
                    <a:pt x="1295" y="251"/>
                    <a:pt x="1293" y="250"/>
                  </a:cubicBezTo>
                  <a:cubicBezTo>
                    <a:pt x="1291" y="249"/>
                    <a:pt x="1292" y="246"/>
                    <a:pt x="1294" y="246"/>
                  </a:cubicBezTo>
                  <a:cubicBezTo>
                    <a:pt x="1296" y="246"/>
                    <a:pt x="1295" y="243"/>
                    <a:pt x="1297" y="243"/>
                  </a:cubicBezTo>
                  <a:cubicBezTo>
                    <a:pt x="1298" y="243"/>
                    <a:pt x="1298" y="244"/>
                    <a:pt x="1301" y="243"/>
                  </a:cubicBezTo>
                  <a:cubicBezTo>
                    <a:pt x="1304" y="242"/>
                    <a:pt x="1301" y="245"/>
                    <a:pt x="1300" y="247"/>
                  </a:cubicBezTo>
                  <a:cubicBezTo>
                    <a:pt x="1299" y="249"/>
                    <a:pt x="1302" y="251"/>
                    <a:pt x="1303" y="253"/>
                  </a:cubicBezTo>
                  <a:cubicBezTo>
                    <a:pt x="1303" y="254"/>
                    <a:pt x="1308" y="254"/>
                    <a:pt x="1311" y="253"/>
                  </a:cubicBezTo>
                  <a:cubicBezTo>
                    <a:pt x="1314" y="251"/>
                    <a:pt x="1323" y="255"/>
                    <a:pt x="1324" y="257"/>
                  </a:cubicBezTo>
                  <a:cubicBezTo>
                    <a:pt x="1324" y="259"/>
                    <a:pt x="1326" y="262"/>
                    <a:pt x="1329" y="264"/>
                  </a:cubicBezTo>
                  <a:cubicBezTo>
                    <a:pt x="1333" y="266"/>
                    <a:pt x="1337" y="265"/>
                    <a:pt x="1337" y="267"/>
                  </a:cubicBezTo>
                  <a:cubicBezTo>
                    <a:pt x="1338" y="269"/>
                    <a:pt x="1340" y="269"/>
                    <a:pt x="1342" y="269"/>
                  </a:cubicBezTo>
                  <a:cubicBezTo>
                    <a:pt x="1344" y="269"/>
                    <a:pt x="1345" y="271"/>
                    <a:pt x="1347" y="269"/>
                  </a:cubicBezTo>
                  <a:cubicBezTo>
                    <a:pt x="1348" y="268"/>
                    <a:pt x="1349" y="270"/>
                    <a:pt x="1351" y="269"/>
                  </a:cubicBezTo>
                  <a:cubicBezTo>
                    <a:pt x="1353" y="267"/>
                    <a:pt x="1347" y="266"/>
                    <a:pt x="1347" y="264"/>
                  </a:cubicBezTo>
                  <a:cubicBezTo>
                    <a:pt x="1348" y="263"/>
                    <a:pt x="1350" y="265"/>
                    <a:pt x="1351" y="265"/>
                  </a:cubicBezTo>
                  <a:cubicBezTo>
                    <a:pt x="1353" y="265"/>
                    <a:pt x="1351" y="261"/>
                    <a:pt x="1352" y="261"/>
                  </a:cubicBezTo>
                  <a:cubicBezTo>
                    <a:pt x="1353" y="261"/>
                    <a:pt x="1352" y="254"/>
                    <a:pt x="1351" y="253"/>
                  </a:cubicBezTo>
                  <a:cubicBezTo>
                    <a:pt x="1350" y="253"/>
                    <a:pt x="1351" y="250"/>
                    <a:pt x="1353" y="252"/>
                  </a:cubicBezTo>
                  <a:cubicBezTo>
                    <a:pt x="1356" y="254"/>
                    <a:pt x="1360" y="254"/>
                    <a:pt x="1363" y="254"/>
                  </a:cubicBezTo>
                  <a:cubicBezTo>
                    <a:pt x="1365" y="254"/>
                    <a:pt x="1363" y="252"/>
                    <a:pt x="1361" y="252"/>
                  </a:cubicBezTo>
                  <a:cubicBezTo>
                    <a:pt x="1359" y="252"/>
                    <a:pt x="1361" y="250"/>
                    <a:pt x="1362" y="251"/>
                  </a:cubicBezTo>
                  <a:cubicBezTo>
                    <a:pt x="1364" y="252"/>
                    <a:pt x="1367" y="253"/>
                    <a:pt x="1367" y="252"/>
                  </a:cubicBezTo>
                  <a:cubicBezTo>
                    <a:pt x="1367" y="250"/>
                    <a:pt x="1368" y="247"/>
                    <a:pt x="1371" y="247"/>
                  </a:cubicBezTo>
                  <a:cubicBezTo>
                    <a:pt x="1373" y="247"/>
                    <a:pt x="1374" y="246"/>
                    <a:pt x="1372" y="245"/>
                  </a:cubicBezTo>
                  <a:close/>
                  <a:moveTo>
                    <a:pt x="709" y="401"/>
                  </a:moveTo>
                  <a:cubicBezTo>
                    <a:pt x="702" y="407"/>
                    <a:pt x="688" y="409"/>
                    <a:pt x="688" y="414"/>
                  </a:cubicBezTo>
                  <a:cubicBezTo>
                    <a:pt x="688" y="419"/>
                    <a:pt x="672" y="421"/>
                    <a:pt x="671" y="419"/>
                  </a:cubicBezTo>
                  <a:cubicBezTo>
                    <a:pt x="669" y="417"/>
                    <a:pt x="683" y="416"/>
                    <a:pt x="686" y="409"/>
                  </a:cubicBezTo>
                  <a:cubicBezTo>
                    <a:pt x="689" y="402"/>
                    <a:pt x="701" y="398"/>
                    <a:pt x="707" y="389"/>
                  </a:cubicBezTo>
                  <a:cubicBezTo>
                    <a:pt x="712" y="382"/>
                    <a:pt x="715" y="372"/>
                    <a:pt x="718" y="373"/>
                  </a:cubicBezTo>
                  <a:cubicBezTo>
                    <a:pt x="720" y="373"/>
                    <a:pt x="716" y="395"/>
                    <a:pt x="709" y="401"/>
                  </a:cubicBezTo>
                  <a:close/>
                  <a:moveTo>
                    <a:pt x="739" y="122"/>
                  </a:moveTo>
                  <a:cubicBezTo>
                    <a:pt x="738" y="124"/>
                    <a:pt x="733" y="124"/>
                    <a:pt x="734" y="126"/>
                  </a:cubicBezTo>
                  <a:cubicBezTo>
                    <a:pt x="737" y="129"/>
                    <a:pt x="749" y="127"/>
                    <a:pt x="749" y="123"/>
                  </a:cubicBezTo>
                  <a:cubicBezTo>
                    <a:pt x="749" y="119"/>
                    <a:pt x="740" y="120"/>
                    <a:pt x="739" y="122"/>
                  </a:cubicBezTo>
                  <a:close/>
                  <a:moveTo>
                    <a:pt x="275" y="141"/>
                  </a:moveTo>
                  <a:cubicBezTo>
                    <a:pt x="275" y="143"/>
                    <a:pt x="273" y="145"/>
                    <a:pt x="269" y="145"/>
                  </a:cubicBezTo>
                  <a:cubicBezTo>
                    <a:pt x="264" y="145"/>
                    <a:pt x="271" y="148"/>
                    <a:pt x="272" y="150"/>
                  </a:cubicBezTo>
                  <a:cubicBezTo>
                    <a:pt x="272" y="153"/>
                    <a:pt x="267" y="151"/>
                    <a:pt x="267" y="155"/>
                  </a:cubicBezTo>
                  <a:cubicBezTo>
                    <a:pt x="267" y="159"/>
                    <a:pt x="258" y="155"/>
                    <a:pt x="257" y="160"/>
                  </a:cubicBezTo>
                  <a:cubicBezTo>
                    <a:pt x="256" y="166"/>
                    <a:pt x="261" y="165"/>
                    <a:pt x="265" y="165"/>
                  </a:cubicBezTo>
                  <a:cubicBezTo>
                    <a:pt x="269" y="165"/>
                    <a:pt x="263" y="169"/>
                    <a:pt x="266" y="171"/>
                  </a:cubicBezTo>
                  <a:cubicBezTo>
                    <a:pt x="269" y="173"/>
                    <a:pt x="271" y="172"/>
                    <a:pt x="269" y="168"/>
                  </a:cubicBezTo>
                  <a:cubicBezTo>
                    <a:pt x="267" y="164"/>
                    <a:pt x="279" y="170"/>
                    <a:pt x="276" y="173"/>
                  </a:cubicBezTo>
                  <a:cubicBezTo>
                    <a:pt x="272" y="176"/>
                    <a:pt x="281" y="178"/>
                    <a:pt x="286" y="179"/>
                  </a:cubicBezTo>
                  <a:cubicBezTo>
                    <a:pt x="291" y="179"/>
                    <a:pt x="307" y="182"/>
                    <a:pt x="307" y="179"/>
                  </a:cubicBezTo>
                  <a:cubicBezTo>
                    <a:pt x="307" y="176"/>
                    <a:pt x="301" y="174"/>
                    <a:pt x="296" y="169"/>
                  </a:cubicBezTo>
                  <a:cubicBezTo>
                    <a:pt x="291" y="164"/>
                    <a:pt x="287" y="155"/>
                    <a:pt x="293" y="152"/>
                  </a:cubicBezTo>
                  <a:cubicBezTo>
                    <a:pt x="299" y="148"/>
                    <a:pt x="294" y="146"/>
                    <a:pt x="300" y="142"/>
                  </a:cubicBezTo>
                  <a:cubicBezTo>
                    <a:pt x="305" y="138"/>
                    <a:pt x="302" y="134"/>
                    <a:pt x="307" y="134"/>
                  </a:cubicBezTo>
                  <a:cubicBezTo>
                    <a:pt x="311" y="133"/>
                    <a:pt x="306" y="129"/>
                    <a:pt x="311" y="128"/>
                  </a:cubicBezTo>
                  <a:cubicBezTo>
                    <a:pt x="316" y="128"/>
                    <a:pt x="317" y="122"/>
                    <a:pt x="316" y="121"/>
                  </a:cubicBezTo>
                  <a:cubicBezTo>
                    <a:pt x="315" y="119"/>
                    <a:pt x="321" y="121"/>
                    <a:pt x="324" y="118"/>
                  </a:cubicBezTo>
                  <a:cubicBezTo>
                    <a:pt x="326" y="115"/>
                    <a:pt x="332" y="117"/>
                    <a:pt x="334" y="113"/>
                  </a:cubicBezTo>
                  <a:cubicBezTo>
                    <a:pt x="336" y="109"/>
                    <a:pt x="364" y="100"/>
                    <a:pt x="379" y="96"/>
                  </a:cubicBezTo>
                  <a:cubicBezTo>
                    <a:pt x="394" y="93"/>
                    <a:pt x="405" y="86"/>
                    <a:pt x="400" y="82"/>
                  </a:cubicBezTo>
                  <a:cubicBezTo>
                    <a:pt x="394" y="78"/>
                    <a:pt x="379" y="83"/>
                    <a:pt x="375" y="87"/>
                  </a:cubicBezTo>
                  <a:cubicBezTo>
                    <a:pt x="371" y="90"/>
                    <a:pt x="366" y="88"/>
                    <a:pt x="362" y="90"/>
                  </a:cubicBezTo>
                  <a:cubicBezTo>
                    <a:pt x="358" y="92"/>
                    <a:pt x="350" y="94"/>
                    <a:pt x="346" y="91"/>
                  </a:cubicBezTo>
                  <a:cubicBezTo>
                    <a:pt x="342" y="88"/>
                    <a:pt x="337" y="94"/>
                    <a:pt x="334" y="94"/>
                  </a:cubicBezTo>
                  <a:cubicBezTo>
                    <a:pt x="331" y="94"/>
                    <a:pt x="327" y="97"/>
                    <a:pt x="324" y="97"/>
                  </a:cubicBezTo>
                  <a:cubicBezTo>
                    <a:pt x="321" y="97"/>
                    <a:pt x="314" y="99"/>
                    <a:pt x="314" y="101"/>
                  </a:cubicBezTo>
                  <a:cubicBezTo>
                    <a:pt x="313" y="103"/>
                    <a:pt x="307" y="103"/>
                    <a:pt x="307" y="105"/>
                  </a:cubicBezTo>
                  <a:cubicBezTo>
                    <a:pt x="307" y="108"/>
                    <a:pt x="303" y="110"/>
                    <a:pt x="301" y="108"/>
                  </a:cubicBezTo>
                  <a:cubicBezTo>
                    <a:pt x="298" y="105"/>
                    <a:pt x="295" y="110"/>
                    <a:pt x="299" y="113"/>
                  </a:cubicBezTo>
                  <a:cubicBezTo>
                    <a:pt x="302" y="116"/>
                    <a:pt x="292" y="116"/>
                    <a:pt x="294" y="118"/>
                  </a:cubicBezTo>
                  <a:cubicBezTo>
                    <a:pt x="296" y="120"/>
                    <a:pt x="291" y="121"/>
                    <a:pt x="292" y="123"/>
                  </a:cubicBezTo>
                  <a:cubicBezTo>
                    <a:pt x="293" y="126"/>
                    <a:pt x="288" y="126"/>
                    <a:pt x="285" y="127"/>
                  </a:cubicBezTo>
                  <a:cubicBezTo>
                    <a:pt x="281" y="128"/>
                    <a:pt x="279" y="132"/>
                    <a:pt x="284" y="133"/>
                  </a:cubicBezTo>
                  <a:cubicBezTo>
                    <a:pt x="288" y="133"/>
                    <a:pt x="281" y="134"/>
                    <a:pt x="282" y="137"/>
                  </a:cubicBezTo>
                  <a:cubicBezTo>
                    <a:pt x="282" y="141"/>
                    <a:pt x="274" y="138"/>
                    <a:pt x="275" y="14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7" name="Freeform 158">
              <a:extLst>
                <a:ext uri="{FF2B5EF4-FFF2-40B4-BE49-F238E27FC236}">
                  <a16:creationId xmlns:a16="http://schemas.microsoft.com/office/drawing/2014/main" id="{CD341A3B-571D-B64A-B70C-0F24D4DBD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9150" y="5897109"/>
              <a:ext cx="512763" cy="534988"/>
            </a:xfrm>
            <a:custGeom>
              <a:avLst/>
              <a:gdLst>
                <a:gd name="T0" fmla="*/ 132 w 148"/>
                <a:gd name="T1" fmla="*/ 72 h 154"/>
                <a:gd name="T2" fmla="*/ 132 w 148"/>
                <a:gd name="T3" fmla="*/ 67 h 154"/>
                <a:gd name="T4" fmla="*/ 130 w 148"/>
                <a:gd name="T5" fmla="*/ 64 h 154"/>
                <a:gd name="T6" fmla="*/ 133 w 148"/>
                <a:gd name="T7" fmla="*/ 57 h 154"/>
                <a:gd name="T8" fmla="*/ 135 w 148"/>
                <a:gd name="T9" fmla="*/ 50 h 154"/>
                <a:gd name="T10" fmla="*/ 139 w 148"/>
                <a:gd name="T11" fmla="*/ 37 h 154"/>
                <a:gd name="T12" fmla="*/ 145 w 148"/>
                <a:gd name="T13" fmla="*/ 31 h 154"/>
                <a:gd name="T14" fmla="*/ 145 w 148"/>
                <a:gd name="T15" fmla="*/ 23 h 154"/>
                <a:gd name="T16" fmla="*/ 146 w 148"/>
                <a:gd name="T17" fmla="*/ 16 h 154"/>
                <a:gd name="T18" fmla="*/ 132 w 148"/>
                <a:gd name="T19" fmla="*/ 9 h 154"/>
                <a:gd name="T20" fmla="*/ 123 w 148"/>
                <a:gd name="T21" fmla="*/ 8 h 154"/>
                <a:gd name="T22" fmla="*/ 117 w 148"/>
                <a:gd name="T23" fmla="*/ 2 h 154"/>
                <a:gd name="T24" fmla="*/ 112 w 148"/>
                <a:gd name="T25" fmla="*/ 4 h 154"/>
                <a:gd name="T26" fmla="*/ 96 w 148"/>
                <a:gd name="T27" fmla="*/ 4 h 154"/>
                <a:gd name="T28" fmla="*/ 81 w 148"/>
                <a:gd name="T29" fmla="*/ 6 h 154"/>
                <a:gd name="T30" fmla="*/ 64 w 148"/>
                <a:gd name="T31" fmla="*/ 8 h 154"/>
                <a:gd name="T32" fmla="*/ 49 w 148"/>
                <a:gd name="T33" fmla="*/ 10 h 154"/>
                <a:gd name="T34" fmla="*/ 47 w 148"/>
                <a:gd name="T35" fmla="*/ 24 h 154"/>
                <a:gd name="T36" fmla="*/ 39 w 148"/>
                <a:gd name="T37" fmla="*/ 50 h 154"/>
                <a:gd name="T38" fmla="*/ 31 w 148"/>
                <a:gd name="T39" fmla="*/ 72 h 154"/>
                <a:gd name="T40" fmla="*/ 23 w 148"/>
                <a:gd name="T41" fmla="*/ 82 h 154"/>
                <a:gd name="T42" fmla="*/ 13 w 148"/>
                <a:gd name="T43" fmla="*/ 82 h 154"/>
                <a:gd name="T44" fmla="*/ 0 w 148"/>
                <a:gd name="T45" fmla="*/ 86 h 154"/>
                <a:gd name="T46" fmla="*/ 3 w 148"/>
                <a:gd name="T47" fmla="*/ 96 h 154"/>
                <a:gd name="T48" fmla="*/ 34 w 148"/>
                <a:gd name="T49" fmla="*/ 93 h 154"/>
                <a:gd name="T50" fmla="*/ 38 w 148"/>
                <a:gd name="T51" fmla="*/ 106 h 154"/>
                <a:gd name="T52" fmla="*/ 55 w 148"/>
                <a:gd name="T53" fmla="*/ 109 h 154"/>
                <a:gd name="T54" fmla="*/ 64 w 148"/>
                <a:gd name="T55" fmla="*/ 102 h 154"/>
                <a:gd name="T56" fmla="*/ 73 w 148"/>
                <a:gd name="T57" fmla="*/ 105 h 154"/>
                <a:gd name="T58" fmla="*/ 74 w 148"/>
                <a:gd name="T59" fmla="*/ 123 h 154"/>
                <a:gd name="T60" fmla="*/ 78 w 148"/>
                <a:gd name="T61" fmla="*/ 136 h 154"/>
                <a:gd name="T62" fmla="*/ 89 w 148"/>
                <a:gd name="T63" fmla="*/ 133 h 154"/>
                <a:gd name="T64" fmla="*/ 93 w 148"/>
                <a:gd name="T65" fmla="*/ 135 h 154"/>
                <a:gd name="T66" fmla="*/ 101 w 148"/>
                <a:gd name="T67" fmla="*/ 137 h 154"/>
                <a:gd name="T68" fmla="*/ 110 w 148"/>
                <a:gd name="T69" fmla="*/ 143 h 154"/>
                <a:gd name="T70" fmla="*/ 116 w 148"/>
                <a:gd name="T71" fmla="*/ 140 h 154"/>
                <a:gd name="T72" fmla="*/ 127 w 148"/>
                <a:gd name="T73" fmla="*/ 146 h 154"/>
                <a:gd name="T74" fmla="*/ 135 w 148"/>
                <a:gd name="T75" fmla="*/ 153 h 154"/>
                <a:gd name="T76" fmla="*/ 136 w 148"/>
                <a:gd name="T77" fmla="*/ 144 h 154"/>
                <a:gd name="T78" fmla="*/ 125 w 148"/>
                <a:gd name="T79" fmla="*/ 139 h 154"/>
                <a:gd name="T80" fmla="*/ 127 w 148"/>
                <a:gd name="T81" fmla="*/ 123 h 154"/>
                <a:gd name="T82" fmla="*/ 130 w 148"/>
                <a:gd name="T83" fmla="*/ 113 h 154"/>
                <a:gd name="T84" fmla="*/ 140 w 148"/>
                <a:gd name="T85" fmla="*/ 111 h 154"/>
                <a:gd name="T86" fmla="*/ 135 w 148"/>
                <a:gd name="T87" fmla="*/ 10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" h="154">
                  <a:moveTo>
                    <a:pt x="135" y="102"/>
                  </a:moveTo>
                  <a:cubicBezTo>
                    <a:pt x="131" y="100"/>
                    <a:pt x="130" y="73"/>
                    <a:pt x="132" y="72"/>
                  </a:cubicBezTo>
                  <a:cubicBezTo>
                    <a:pt x="132" y="72"/>
                    <a:pt x="132" y="72"/>
                    <a:pt x="132" y="73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1" y="66"/>
                  </a:cubicBezTo>
                  <a:cubicBezTo>
                    <a:pt x="131" y="66"/>
                    <a:pt x="130" y="66"/>
                    <a:pt x="130" y="64"/>
                  </a:cubicBezTo>
                  <a:cubicBezTo>
                    <a:pt x="130" y="62"/>
                    <a:pt x="132" y="62"/>
                    <a:pt x="132" y="62"/>
                  </a:cubicBezTo>
                  <a:cubicBezTo>
                    <a:pt x="132" y="62"/>
                    <a:pt x="131" y="57"/>
                    <a:pt x="133" y="57"/>
                  </a:cubicBezTo>
                  <a:cubicBezTo>
                    <a:pt x="134" y="57"/>
                    <a:pt x="134" y="56"/>
                    <a:pt x="134" y="56"/>
                  </a:cubicBezTo>
                  <a:cubicBezTo>
                    <a:pt x="135" y="55"/>
                    <a:pt x="135" y="52"/>
                    <a:pt x="135" y="50"/>
                  </a:cubicBezTo>
                  <a:cubicBezTo>
                    <a:pt x="135" y="48"/>
                    <a:pt x="136" y="45"/>
                    <a:pt x="137" y="43"/>
                  </a:cubicBezTo>
                  <a:cubicBezTo>
                    <a:pt x="138" y="41"/>
                    <a:pt x="137" y="38"/>
                    <a:pt x="139" y="37"/>
                  </a:cubicBezTo>
                  <a:cubicBezTo>
                    <a:pt x="140" y="36"/>
                    <a:pt x="140" y="33"/>
                    <a:pt x="142" y="33"/>
                  </a:cubicBezTo>
                  <a:cubicBezTo>
                    <a:pt x="144" y="32"/>
                    <a:pt x="145" y="32"/>
                    <a:pt x="145" y="31"/>
                  </a:cubicBezTo>
                  <a:cubicBezTo>
                    <a:pt x="145" y="30"/>
                    <a:pt x="148" y="28"/>
                    <a:pt x="148" y="27"/>
                  </a:cubicBezTo>
                  <a:cubicBezTo>
                    <a:pt x="148" y="25"/>
                    <a:pt x="145" y="25"/>
                    <a:pt x="145" y="23"/>
                  </a:cubicBezTo>
                  <a:cubicBezTo>
                    <a:pt x="145" y="21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2" y="12"/>
                    <a:pt x="137" y="8"/>
                    <a:pt x="136" y="8"/>
                  </a:cubicBezTo>
                  <a:cubicBezTo>
                    <a:pt x="135" y="7"/>
                    <a:pt x="132" y="9"/>
                    <a:pt x="132" y="9"/>
                  </a:cubicBezTo>
                  <a:cubicBezTo>
                    <a:pt x="132" y="9"/>
                    <a:pt x="130" y="6"/>
                    <a:pt x="128" y="8"/>
                  </a:cubicBezTo>
                  <a:cubicBezTo>
                    <a:pt x="126" y="10"/>
                    <a:pt x="123" y="8"/>
                    <a:pt x="123" y="8"/>
                  </a:cubicBezTo>
                  <a:cubicBezTo>
                    <a:pt x="123" y="8"/>
                    <a:pt x="121" y="7"/>
                    <a:pt x="120" y="4"/>
                  </a:cubicBezTo>
                  <a:cubicBezTo>
                    <a:pt x="119" y="3"/>
                    <a:pt x="118" y="3"/>
                    <a:pt x="117" y="2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04" y="0"/>
                    <a:pt x="103" y="3"/>
                  </a:cubicBezTo>
                  <a:cubicBezTo>
                    <a:pt x="101" y="5"/>
                    <a:pt x="100" y="4"/>
                    <a:pt x="96" y="4"/>
                  </a:cubicBezTo>
                  <a:cubicBezTo>
                    <a:pt x="93" y="4"/>
                    <a:pt x="90" y="5"/>
                    <a:pt x="88" y="6"/>
                  </a:cubicBezTo>
                  <a:cubicBezTo>
                    <a:pt x="86" y="7"/>
                    <a:pt x="83" y="5"/>
                    <a:pt x="81" y="6"/>
                  </a:cubicBezTo>
                  <a:cubicBezTo>
                    <a:pt x="80" y="7"/>
                    <a:pt x="79" y="11"/>
                    <a:pt x="79" y="11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1" y="4"/>
                    <a:pt x="57" y="4"/>
                  </a:cubicBezTo>
                  <a:cubicBezTo>
                    <a:pt x="54" y="4"/>
                    <a:pt x="49" y="10"/>
                    <a:pt x="49" y="10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9"/>
                    <a:pt x="49" y="22"/>
                    <a:pt x="47" y="24"/>
                  </a:cubicBezTo>
                  <a:cubicBezTo>
                    <a:pt x="46" y="27"/>
                    <a:pt x="44" y="28"/>
                    <a:pt x="44" y="33"/>
                  </a:cubicBezTo>
                  <a:cubicBezTo>
                    <a:pt x="44" y="38"/>
                    <a:pt x="39" y="46"/>
                    <a:pt x="39" y="50"/>
                  </a:cubicBezTo>
                  <a:cubicBezTo>
                    <a:pt x="39" y="54"/>
                    <a:pt x="32" y="56"/>
                    <a:pt x="32" y="58"/>
                  </a:cubicBezTo>
                  <a:cubicBezTo>
                    <a:pt x="32" y="61"/>
                    <a:pt x="31" y="66"/>
                    <a:pt x="31" y="72"/>
                  </a:cubicBezTo>
                  <a:cubicBezTo>
                    <a:pt x="31" y="77"/>
                    <a:pt x="28" y="73"/>
                    <a:pt x="28" y="78"/>
                  </a:cubicBezTo>
                  <a:cubicBezTo>
                    <a:pt x="28" y="83"/>
                    <a:pt x="26" y="80"/>
                    <a:pt x="23" y="82"/>
                  </a:cubicBezTo>
                  <a:cubicBezTo>
                    <a:pt x="21" y="85"/>
                    <a:pt x="20" y="85"/>
                    <a:pt x="20" y="83"/>
                  </a:cubicBezTo>
                  <a:cubicBezTo>
                    <a:pt x="20" y="80"/>
                    <a:pt x="16" y="80"/>
                    <a:pt x="13" y="82"/>
                  </a:cubicBezTo>
                  <a:cubicBezTo>
                    <a:pt x="10" y="85"/>
                    <a:pt x="9" y="82"/>
                    <a:pt x="8" y="82"/>
                  </a:cubicBezTo>
                  <a:cubicBezTo>
                    <a:pt x="7" y="82"/>
                    <a:pt x="3" y="84"/>
                    <a:pt x="0" y="86"/>
                  </a:cubicBezTo>
                  <a:cubicBezTo>
                    <a:pt x="2" y="89"/>
                    <a:pt x="2" y="92"/>
                    <a:pt x="3" y="95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5" y="94"/>
                    <a:pt x="7" y="93"/>
                    <a:pt x="8" y="93"/>
                  </a:cubicBezTo>
                  <a:cubicBezTo>
                    <a:pt x="10" y="93"/>
                    <a:pt x="34" y="93"/>
                    <a:pt x="34" y="93"/>
                  </a:cubicBezTo>
                  <a:cubicBezTo>
                    <a:pt x="34" y="93"/>
                    <a:pt x="36" y="97"/>
                    <a:pt x="35" y="100"/>
                  </a:cubicBezTo>
                  <a:cubicBezTo>
                    <a:pt x="35" y="103"/>
                    <a:pt x="37" y="102"/>
                    <a:pt x="38" y="106"/>
                  </a:cubicBezTo>
                  <a:cubicBezTo>
                    <a:pt x="40" y="110"/>
                    <a:pt x="42" y="112"/>
                    <a:pt x="45" y="111"/>
                  </a:cubicBezTo>
                  <a:cubicBezTo>
                    <a:pt x="49" y="110"/>
                    <a:pt x="53" y="109"/>
                    <a:pt x="55" y="109"/>
                  </a:cubicBezTo>
                  <a:cubicBezTo>
                    <a:pt x="56" y="110"/>
                    <a:pt x="56" y="103"/>
                    <a:pt x="58" y="102"/>
                  </a:cubicBezTo>
                  <a:cubicBezTo>
                    <a:pt x="60" y="101"/>
                    <a:pt x="64" y="102"/>
                    <a:pt x="64" y="102"/>
                  </a:cubicBezTo>
                  <a:cubicBezTo>
                    <a:pt x="64" y="102"/>
                    <a:pt x="64" y="104"/>
                    <a:pt x="68" y="104"/>
                  </a:cubicBezTo>
                  <a:cubicBezTo>
                    <a:pt x="72" y="104"/>
                    <a:pt x="73" y="103"/>
                    <a:pt x="73" y="105"/>
                  </a:cubicBezTo>
                  <a:cubicBezTo>
                    <a:pt x="73" y="108"/>
                    <a:pt x="74" y="111"/>
                    <a:pt x="75" y="112"/>
                  </a:cubicBezTo>
                  <a:cubicBezTo>
                    <a:pt x="76" y="113"/>
                    <a:pt x="72" y="122"/>
                    <a:pt x="74" y="123"/>
                  </a:cubicBezTo>
                  <a:cubicBezTo>
                    <a:pt x="76" y="124"/>
                    <a:pt x="78" y="128"/>
                    <a:pt x="78" y="129"/>
                  </a:cubicBezTo>
                  <a:cubicBezTo>
                    <a:pt x="77" y="131"/>
                    <a:pt x="76" y="135"/>
                    <a:pt x="78" y="136"/>
                  </a:cubicBezTo>
                  <a:cubicBezTo>
                    <a:pt x="79" y="136"/>
                    <a:pt x="79" y="134"/>
                    <a:pt x="82" y="134"/>
                  </a:cubicBezTo>
                  <a:cubicBezTo>
                    <a:pt x="84" y="134"/>
                    <a:pt x="87" y="134"/>
                    <a:pt x="89" y="133"/>
                  </a:cubicBezTo>
                  <a:cubicBezTo>
                    <a:pt x="90" y="133"/>
                    <a:pt x="91" y="133"/>
                    <a:pt x="91" y="133"/>
                  </a:cubicBezTo>
                  <a:cubicBezTo>
                    <a:pt x="93" y="134"/>
                    <a:pt x="93" y="135"/>
                    <a:pt x="93" y="135"/>
                  </a:cubicBezTo>
                  <a:cubicBezTo>
                    <a:pt x="93" y="135"/>
                    <a:pt x="94" y="138"/>
                    <a:pt x="96" y="137"/>
                  </a:cubicBezTo>
                  <a:cubicBezTo>
                    <a:pt x="97" y="136"/>
                    <a:pt x="101" y="135"/>
                    <a:pt x="101" y="137"/>
                  </a:cubicBezTo>
                  <a:cubicBezTo>
                    <a:pt x="100" y="138"/>
                    <a:pt x="102" y="141"/>
                    <a:pt x="103" y="140"/>
                  </a:cubicBezTo>
                  <a:cubicBezTo>
                    <a:pt x="104" y="140"/>
                    <a:pt x="108" y="143"/>
                    <a:pt x="110" y="143"/>
                  </a:cubicBezTo>
                  <a:cubicBezTo>
                    <a:pt x="112" y="143"/>
                    <a:pt x="113" y="143"/>
                    <a:pt x="113" y="142"/>
                  </a:cubicBezTo>
                  <a:cubicBezTo>
                    <a:pt x="113" y="140"/>
                    <a:pt x="115" y="139"/>
                    <a:pt x="116" y="140"/>
                  </a:cubicBezTo>
                  <a:cubicBezTo>
                    <a:pt x="117" y="142"/>
                    <a:pt x="119" y="145"/>
                    <a:pt x="120" y="145"/>
                  </a:cubicBezTo>
                  <a:cubicBezTo>
                    <a:pt x="122" y="145"/>
                    <a:pt x="127" y="145"/>
                    <a:pt x="127" y="146"/>
                  </a:cubicBezTo>
                  <a:cubicBezTo>
                    <a:pt x="127" y="148"/>
                    <a:pt x="128" y="152"/>
                    <a:pt x="130" y="153"/>
                  </a:cubicBezTo>
                  <a:cubicBezTo>
                    <a:pt x="132" y="154"/>
                    <a:pt x="135" y="153"/>
                    <a:pt x="135" y="153"/>
                  </a:cubicBezTo>
                  <a:cubicBezTo>
                    <a:pt x="135" y="153"/>
                    <a:pt x="137" y="152"/>
                    <a:pt x="137" y="149"/>
                  </a:cubicBezTo>
                  <a:cubicBezTo>
                    <a:pt x="137" y="147"/>
                    <a:pt x="137" y="144"/>
                    <a:pt x="136" y="144"/>
                  </a:cubicBezTo>
                  <a:cubicBezTo>
                    <a:pt x="135" y="144"/>
                    <a:pt x="133" y="146"/>
                    <a:pt x="130" y="145"/>
                  </a:cubicBezTo>
                  <a:cubicBezTo>
                    <a:pt x="128" y="145"/>
                    <a:pt x="126" y="140"/>
                    <a:pt x="125" y="139"/>
                  </a:cubicBezTo>
                  <a:cubicBezTo>
                    <a:pt x="124" y="138"/>
                    <a:pt x="127" y="134"/>
                    <a:pt x="127" y="132"/>
                  </a:cubicBezTo>
                  <a:cubicBezTo>
                    <a:pt x="127" y="129"/>
                    <a:pt x="129" y="123"/>
                    <a:pt x="127" y="123"/>
                  </a:cubicBezTo>
                  <a:cubicBezTo>
                    <a:pt x="126" y="122"/>
                    <a:pt x="127" y="120"/>
                    <a:pt x="128" y="118"/>
                  </a:cubicBezTo>
                  <a:cubicBezTo>
                    <a:pt x="130" y="117"/>
                    <a:pt x="128" y="113"/>
                    <a:pt x="130" y="113"/>
                  </a:cubicBezTo>
                  <a:cubicBezTo>
                    <a:pt x="133" y="113"/>
                    <a:pt x="139" y="113"/>
                    <a:pt x="140" y="112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1" y="111"/>
                    <a:pt x="141" y="110"/>
                    <a:pt x="141" y="110"/>
                  </a:cubicBezTo>
                  <a:cubicBezTo>
                    <a:pt x="139" y="107"/>
                    <a:pt x="137" y="103"/>
                    <a:pt x="135" y="10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8" name="Freeform 159">
              <a:extLst>
                <a:ext uri="{FF2B5EF4-FFF2-40B4-BE49-F238E27FC236}">
                  <a16:creationId xmlns:a16="http://schemas.microsoft.com/office/drawing/2014/main" id="{426911D6-EA92-9540-B732-BE22C66A6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3175" y="6119359"/>
              <a:ext cx="46038" cy="58738"/>
            </a:xfrm>
            <a:custGeom>
              <a:avLst/>
              <a:gdLst>
                <a:gd name="T0" fmla="*/ 1 w 13"/>
                <a:gd name="T1" fmla="*/ 9 h 17"/>
                <a:gd name="T2" fmla="*/ 3 w 13"/>
                <a:gd name="T3" fmla="*/ 17 h 17"/>
                <a:gd name="T4" fmla="*/ 7 w 13"/>
                <a:gd name="T5" fmla="*/ 15 h 17"/>
                <a:gd name="T6" fmla="*/ 13 w 13"/>
                <a:gd name="T7" fmla="*/ 6 h 17"/>
                <a:gd name="T8" fmla="*/ 11 w 13"/>
                <a:gd name="T9" fmla="*/ 4 h 17"/>
                <a:gd name="T10" fmla="*/ 11 w 13"/>
                <a:gd name="T11" fmla="*/ 0 h 17"/>
                <a:gd name="T12" fmla="*/ 7 w 13"/>
                <a:gd name="T13" fmla="*/ 0 h 17"/>
                <a:gd name="T14" fmla="*/ 3 w 13"/>
                <a:gd name="T15" fmla="*/ 3 h 17"/>
                <a:gd name="T16" fmla="*/ 0 w 13"/>
                <a:gd name="T17" fmla="*/ 2 h 17"/>
                <a:gd name="T18" fmla="*/ 1 w 13"/>
                <a:gd name="T19" fmla="*/ 3 h 17"/>
                <a:gd name="T20" fmla="*/ 1 w 13"/>
                <a:gd name="T2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7">
                  <a:moveTo>
                    <a:pt x="1" y="9"/>
                  </a:moveTo>
                  <a:cubicBezTo>
                    <a:pt x="2" y="10"/>
                    <a:pt x="3" y="13"/>
                    <a:pt x="3" y="17"/>
                  </a:cubicBezTo>
                  <a:cubicBezTo>
                    <a:pt x="5" y="16"/>
                    <a:pt x="6" y="15"/>
                    <a:pt x="7" y="15"/>
                  </a:cubicBezTo>
                  <a:cubicBezTo>
                    <a:pt x="9" y="14"/>
                    <a:pt x="13" y="6"/>
                    <a:pt x="13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7" y="0"/>
                    <a:pt x="8" y="4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9"/>
                  </a:ln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49" name="Freeform 160">
              <a:extLst>
                <a:ext uri="{FF2B5EF4-FFF2-40B4-BE49-F238E27FC236}">
                  <a16:creationId xmlns:a16="http://schemas.microsoft.com/office/drawing/2014/main" id="{34929BA0-D7DA-B14B-BE93-F2684D83C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925" y="6352721"/>
              <a:ext cx="295275" cy="476250"/>
            </a:xfrm>
            <a:custGeom>
              <a:avLst/>
              <a:gdLst>
                <a:gd name="T0" fmla="*/ 85 w 85"/>
                <a:gd name="T1" fmla="*/ 35 h 137"/>
                <a:gd name="T2" fmla="*/ 83 w 85"/>
                <a:gd name="T3" fmla="*/ 19 h 137"/>
                <a:gd name="T4" fmla="*/ 82 w 85"/>
                <a:gd name="T5" fmla="*/ 0 h 137"/>
                <a:gd name="T6" fmla="*/ 82 w 85"/>
                <a:gd name="T7" fmla="*/ 0 h 137"/>
                <a:gd name="T8" fmla="*/ 73 w 85"/>
                <a:gd name="T9" fmla="*/ 4 h 137"/>
                <a:gd name="T10" fmla="*/ 68 w 85"/>
                <a:gd name="T11" fmla="*/ 6 h 137"/>
                <a:gd name="T12" fmla="*/ 63 w 85"/>
                <a:gd name="T13" fmla="*/ 5 h 137"/>
                <a:gd name="T14" fmla="*/ 60 w 85"/>
                <a:gd name="T15" fmla="*/ 8 h 137"/>
                <a:gd name="T16" fmla="*/ 55 w 85"/>
                <a:gd name="T17" fmla="*/ 9 h 137"/>
                <a:gd name="T18" fmla="*/ 49 w 85"/>
                <a:gd name="T19" fmla="*/ 10 h 137"/>
                <a:gd name="T20" fmla="*/ 46 w 85"/>
                <a:gd name="T21" fmla="*/ 7 h 137"/>
                <a:gd name="T22" fmla="*/ 41 w 85"/>
                <a:gd name="T23" fmla="*/ 8 h 137"/>
                <a:gd name="T24" fmla="*/ 37 w 85"/>
                <a:gd name="T25" fmla="*/ 8 h 137"/>
                <a:gd name="T26" fmla="*/ 36 w 85"/>
                <a:gd name="T27" fmla="*/ 11 h 137"/>
                <a:gd name="T28" fmla="*/ 40 w 85"/>
                <a:gd name="T29" fmla="*/ 28 h 137"/>
                <a:gd name="T30" fmla="*/ 44 w 85"/>
                <a:gd name="T31" fmla="*/ 32 h 137"/>
                <a:gd name="T32" fmla="*/ 45 w 85"/>
                <a:gd name="T33" fmla="*/ 41 h 137"/>
                <a:gd name="T34" fmla="*/ 40 w 85"/>
                <a:gd name="T35" fmla="*/ 46 h 137"/>
                <a:gd name="T36" fmla="*/ 39 w 85"/>
                <a:gd name="T37" fmla="*/ 53 h 137"/>
                <a:gd name="T38" fmla="*/ 32 w 85"/>
                <a:gd name="T39" fmla="*/ 43 h 137"/>
                <a:gd name="T40" fmla="*/ 34 w 85"/>
                <a:gd name="T41" fmla="*/ 33 h 137"/>
                <a:gd name="T42" fmla="*/ 27 w 85"/>
                <a:gd name="T43" fmla="*/ 32 h 137"/>
                <a:gd name="T44" fmla="*/ 22 w 85"/>
                <a:gd name="T45" fmla="*/ 28 h 137"/>
                <a:gd name="T46" fmla="*/ 0 w 85"/>
                <a:gd name="T47" fmla="*/ 36 h 137"/>
                <a:gd name="T48" fmla="*/ 1 w 85"/>
                <a:gd name="T49" fmla="*/ 42 h 137"/>
                <a:gd name="T50" fmla="*/ 1 w 85"/>
                <a:gd name="T51" fmla="*/ 42 h 137"/>
                <a:gd name="T52" fmla="*/ 2 w 85"/>
                <a:gd name="T53" fmla="*/ 45 h 137"/>
                <a:gd name="T54" fmla="*/ 12 w 85"/>
                <a:gd name="T55" fmla="*/ 47 h 137"/>
                <a:gd name="T56" fmla="*/ 22 w 85"/>
                <a:gd name="T57" fmla="*/ 51 h 137"/>
                <a:gd name="T58" fmla="*/ 22 w 85"/>
                <a:gd name="T59" fmla="*/ 63 h 137"/>
                <a:gd name="T60" fmla="*/ 20 w 85"/>
                <a:gd name="T61" fmla="*/ 70 h 137"/>
                <a:gd name="T62" fmla="*/ 22 w 85"/>
                <a:gd name="T63" fmla="*/ 76 h 137"/>
                <a:gd name="T64" fmla="*/ 18 w 85"/>
                <a:gd name="T65" fmla="*/ 82 h 137"/>
                <a:gd name="T66" fmla="*/ 16 w 85"/>
                <a:gd name="T67" fmla="*/ 90 h 137"/>
                <a:gd name="T68" fmla="*/ 8 w 85"/>
                <a:gd name="T69" fmla="*/ 98 h 137"/>
                <a:gd name="T70" fmla="*/ 8 w 85"/>
                <a:gd name="T71" fmla="*/ 98 h 137"/>
                <a:gd name="T72" fmla="*/ 13 w 85"/>
                <a:gd name="T73" fmla="*/ 113 h 137"/>
                <a:gd name="T74" fmla="*/ 14 w 85"/>
                <a:gd name="T75" fmla="*/ 128 h 137"/>
                <a:gd name="T76" fmla="*/ 15 w 85"/>
                <a:gd name="T77" fmla="*/ 137 h 137"/>
                <a:gd name="T78" fmla="*/ 21 w 85"/>
                <a:gd name="T79" fmla="*/ 137 h 137"/>
                <a:gd name="T80" fmla="*/ 21 w 85"/>
                <a:gd name="T81" fmla="*/ 133 h 137"/>
                <a:gd name="T82" fmla="*/ 18 w 85"/>
                <a:gd name="T83" fmla="*/ 130 h 137"/>
                <a:gd name="T84" fmla="*/ 30 w 85"/>
                <a:gd name="T85" fmla="*/ 121 h 137"/>
                <a:gd name="T86" fmla="*/ 40 w 85"/>
                <a:gd name="T87" fmla="*/ 114 h 137"/>
                <a:gd name="T88" fmla="*/ 41 w 85"/>
                <a:gd name="T89" fmla="*/ 103 h 137"/>
                <a:gd name="T90" fmla="*/ 40 w 85"/>
                <a:gd name="T91" fmla="*/ 92 h 137"/>
                <a:gd name="T92" fmla="*/ 36 w 85"/>
                <a:gd name="T93" fmla="*/ 82 h 137"/>
                <a:gd name="T94" fmla="*/ 37 w 85"/>
                <a:gd name="T95" fmla="*/ 76 h 137"/>
                <a:gd name="T96" fmla="*/ 41 w 85"/>
                <a:gd name="T97" fmla="*/ 72 h 137"/>
                <a:gd name="T98" fmla="*/ 48 w 85"/>
                <a:gd name="T99" fmla="*/ 68 h 137"/>
                <a:gd name="T100" fmla="*/ 56 w 85"/>
                <a:gd name="T101" fmla="*/ 58 h 137"/>
                <a:gd name="T102" fmla="*/ 72 w 85"/>
                <a:gd name="T103" fmla="*/ 52 h 137"/>
                <a:gd name="T104" fmla="*/ 85 w 85"/>
                <a:gd name="T105" fmla="*/ 3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137">
                  <a:moveTo>
                    <a:pt x="85" y="35"/>
                  </a:moveTo>
                  <a:cubicBezTo>
                    <a:pt x="84" y="33"/>
                    <a:pt x="82" y="23"/>
                    <a:pt x="83" y="19"/>
                  </a:cubicBezTo>
                  <a:cubicBezTo>
                    <a:pt x="83" y="15"/>
                    <a:pt x="82" y="5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78" y="1"/>
                    <a:pt x="74" y="3"/>
                    <a:pt x="73" y="4"/>
                  </a:cubicBezTo>
                  <a:cubicBezTo>
                    <a:pt x="73" y="6"/>
                    <a:pt x="69" y="4"/>
                    <a:pt x="68" y="6"/>
                  </a:cubicBezTo>
                  <a:cubicBezTo>
                    <a:pt x="66" y="7"/>
                    <a:pt x="64" y="6"/>
                    <a:pt x="63" y="5"/>
                  </a:cubicBezTo>
                  <a:cubicBezTo>
                    <a:pt x="61" y="5"/>
                    <a:pt x="60" y="7"/>
                    <a:pt x="60" y="8"/>
                  </a:cubicBezTo>
                  <a:cubicBezTo>
                    <a:pt x="60" y="10"/>
                    <a:pt x="57" y="9"/>
                    <a:pt x="55" y="9"/>
                  </a:cubicBezTo>
                  <a:cubicBezTo>
                    <a:pt x="54" y="9"/>
                    <a:pt x="50" y="10"/>
                    <a:pt x="49" y="10"/>
                  </a:cubicBezTo>
                  <a:cubicBezTo>
                    <a:pt x="47" y="10"/>
                    <a:pt x="48" y="8"/>
                    <a:pt x="46" y="7"/>
                  </a:cubicBezTo>
                  <a:cubicBezTo>
                    <a:pt x="44" y="7"/>
                    <a:pt x="42" y="8"/>
                    <a:pt x="41" y="8"/>
                  </a:cubicBezTo>
                  <a:cubicBezTo>
                    <a:pt x="40" y="8"/>
                    <a:pt x="38" y="8"/>
                    <a:pt x="37" y="8"/>
                  </a:cubicBezTo>
                  <a:cubicBezTo>
                    <a:pt x="37" y="9"/>
                    <a:pt x="36" y="10"/>
                    <a:pt x="36" y="11"/>
                  </a:cubicBezTo>
                  <a:cubicBezTo>
                    <a:pt x="35" y="15"/>
                    <a:pt x="39" y="24"/>
                    <a:pt x="40" y="28"/>
                  </a:cubicBezTo>
                  <a:cubicBezTo>
                    <a:pt x="41" y="29"/>
                    <a:pt x="43" y="31"/>
                    <a:pt x="44" y="32"/>
                  </a:cubicBezTo>
                  <a:cubicBezTo>
                    <a:pt x="47" y="35"/>
                    <a:pt x="44" y="35"/>
                    <a:pt x="45" y="41"/>
                  </a:cubicBezTo>
                  <a:cubicBezTo>
                    <a:pt x="45" y="46"/>
                    <a:pt x="42" y="44"/>
                    <a:pt x="40" y="46"/>
                  </a:cubicBezTo>
                  <a:cubicBezTo>
                    <a:pt x="38" y="48"/>
                    <a:pt x="40" y="52"/>
                    <a:pt x="39" y="53"/>
                  </a:cubicBezTo>
                  <a:cubicBezTo>
                    <a:pt x="39" y="54"/>
                    <a:pt x="33" y="45"/>
                    <a:pt x="32" y="43"/>
                  </a:cubicBezTo>
                  <a:cubicBezTo>
                    <a:pt x="32" y="42"/>
                    <a:pt x="34" y="36"/>
                    <a:pt x="34" y="33"/>
                  </a:cubicBezTo>
                  <a:cubicBezTo>
                    <a:pt x="33" y="30"/>
                    <a:pt x="29" y="32"/>
                    <a:pt x="27" y="32"/>
                  </a:cubicBezTo>
                  <a:cubicBezTo>
                    <a:pt x="26" y="32"/>
                    <a:pt x="23" y="28"/>
                    <a:pt x="22" y="28"/>
                  </a:cubicBezTo>
                  <a:cubicBezTo>
                    <a:pt x="21" y="28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9" y="45"/>
                    <a:pt x="12" y="47"/>
                  </a:cubicBezTo>
                  <a:cubicBezTo>
                    <a:pt x="15" y="49"/>
                    <a:pt x="20" y="50"/>
                    <a:pt x="22" y="51"/>
                  </a:cubicBezTo>
                  <a:cubicBezTo>
                    <a:pt x="23" y="51"/>
                    <a:pt x="22" y="59"/>
                    <a:pt x="22" y="63"/>
                  </a:cubicBezTo>
                  <a:cubicBezTo>
                    <a:pt x="22" y="67"/>
                    <a:pt x="18" y="68"/>
                    <a:pt x="20" y="70"/>
                  </a:cubicBezTo>
                  <a:cubicBezTo>
                    <a:pt x="22" y="72"/>
                    <a:pt x="21" y="76"/>
                    <a:pt x="22" y="76"/>
                  </a:cubicBezTo>
                  <a:cubicBezTo>
                    <a:pt x="24" y="77"/>
                    <a:pt x="20" y="81"/>
                    <a:pt x="18" y="82"/>
                  </a:cubicBezTo>
                  <a:cubicBezTo>
                    <a:pt x="16" y="83"/>
                    <a:pt x="18" y="87"/>
                    <a:pt x="16" y="90"/>
                  </a:cubicBezTo>
                  <a:cubicBezTo>
                    <a:pt x="14" y="92"/>
                    <a:pt x="10" y="96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9" y="100"/>
                    <a:pt x="11" y="112"/>
                    <a:pt x="13" y="113"/>
                  </a:cubicBezTo>
                  <a:cubicBezTo>
                    <a:pt x="15" y="115"/>
                    <a:pt x="14" y="127"/>
                    <a:pt x="14" y="128"/>
                  </a:cubicBezTo>
                  <a:cubicBezTo>
                    <a:pt x="13" y="129"/>
                    <a:pt x="15" y="137"/>
                    <a:pt x="15" y="137"/>
                  </a:cubicBezTo>
                  <a:cubicBezTo>
                    <a:pt x="15" y="137"/>
                    <a:pt x="18" y="137"/>
                    <a:pt x="21" y="137"/>
                  </a:cubicBezTo>
                  <a:cubicBezTo>
                    <a:pt x="21" y="135"/>
                    <a:pt x="21" y="134"/>
                    <a:pt x="21" y="133"/>
                  </a:cubicBezTo>
                  <a:cubicBezTo>
                    <a:pt x="21" y="129"/>
                    <a:pt x="19" y="132"/>
                    <a:pt x="18" y="130"/>
                  </a:cubicBezTo>
                  <a:cubicBezTo>
                    <a:pt x="17" y="127"/>
                    <a:pt x="24" y="123"/>
                    <a:pt x="30" y="121"/>
                  </a:cubicBezTo>
                  <a:cubicBezTo>
                    <a:pt x="37" y="118"/>
                    <a:pt x="40" y="117"/>
                    <a:pt x="40" y="114"/>
                  </a:cubicBezTo>
                  <a:cubicBezTo>
                    <a:pt x="41" y="112"/>
                    <a:pt x="40" y="105"/>
                    <a:pt x="41" y="103"/>
                  </a:cubicBezTo>
                  <a:cubicBezTo>
                    <a:pt x="42" y="100"/>
                    <a:pt x="41" y="98"/>
                    <a:pt x="40" y="92"/>
                  </a:cubicBezTo>
                  <a:cubicBezTo>
                    <a:pt x="39" y="87"/>
                    <a:pt x="37" y="86"/>
                    <a:pt x="36" y="82"/>
                  </a:cubicBezTo>
                  <a:cubicBezTo>
                    <a:pt x="35" y="79"/>
                    <a:pt x="35" y="76"/>
                    <a:pt x="37" y="76"/>
                  </a:cubicBezTo>
                  <a:cubicBezTo>
                    <a:pt x="39" y="76"/>
                    <a:pt x="39" y="75"/>
                    <a:pt x="41" y="72"/>
                  </a:cubicBezTo>
                  <a:cubicBezTo>
                    <a:pt x="43" y="69"/>
                    <a:pt x="44" y="70"/>
                    <a:pt x="48" y="68"/>
                  </a:cubicBezTo>
                  <a:cubicBezTo>
                    <a:pt x="51" y="65"/>
                    <a:pt x="51" y="62"/>
                    <a:pt x="56" y="58"/>
                  </a:cubicBezTo>
                  <a:cubicBezTo>
                    <a:pt x="61" y="54"/>
                    <a:pt x="67" y="55"/>
                    <a:pt x="72" y="52"/>
                  </a:cubicBezTo>
                  <a:cubicBezTo>
                    <a:pt x="77" y="49"/>
                    <a:pt x="85" y="37"/>
                    <a:pt x="85" y="3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0" name="Freeform 161">
              <a:extLst>
                <a:ext uri="{FF2B5EF4-FFF2-40B4-BE49-F238E27FC236}">
                  <a16:creationId xmlns:a16="http://schemas.microsoft.com/office/drawing/2014/main" id="{CACBDDD8-87B9-034A-8473-7690BFB8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4288" y="6078084"/>
              <a:ext cx="304800" cy="309563"/>
            </a:xfrm>
            <a:custGeom>
              <a:avLst/>
              <a:gdLst>
                <a:gd name="T0" fmla="*/ 82 w 88"/>
                <a:gd name="T1" fmla="*/ 71 h 89"/>
                <a:gd name="T2" fmla="*/ 79 w 88"/>
                <a:gd name="T3" fmla="*/ 63 h 89"/>
                <a:gd name="T4" fmla="*/ 78 w 88"/>
                <a:gd name="T5" fmla="*/ 56 h 89"/>
                <a:gd name="T6" fmla="*/ 80 w 88"/>
                <a:gd name="T7" fmla="*/ 50 h 89"/>
                <a:gd name="T8" fmla="*/ 75 w 88"/>
                <a:gd name="T9" fmla="*/ 44 h 89"/>
                <a:gd name="T10" fmla="*/ 79 w 88"/>
                <a:gd name="T11" fmla="*/ 31 h 89"/>
                <a:gd name="T12" fmla="*/ 65 w 88"/>
                <a:gd name="T13" fmla="*/ 22 h 89"/>
                <a:gd name="T14" fmla="*/ 66 w 88"/>
                <a:gd name="T15" fmla="*/ 17 h 89"/>
                <a:gd name="T16" fmla="*/ 35 w 88"/>
                <a:gd name="T17" fmla="*/ 1 h 89"/>
                <a:gd name="T18" fmla="*/ 32 w 88"/>
                <a:gd name="T19" fmla="*/ 8 h 89"/>
                <a:gd name="T20" fmla="*/ 32 w 88"/>
                <a:gd name="T21" fmla="*/ 13 h 89"/>
                <a:gd name="T22" fmla="*/ 19 w 88"/>
                <a:gd name="T23" fmla="*/ 13 h 89"/>
                <a:gd name="T24" fmla="*/ 19 w 88"/>
                <a:gd name="T25" fmla="*/ 0 h 89"/>
                <a:gd name="T26" fmla="*/ 12 w 88"/>
                <a:gd name="T27" fmla="*/ 1 h 89"/>
                <a:gd name="T28" fmla="*/ 9 w 88"/>
                <a:gd name="T29" fmla="*/ 2 h 89"/>
                <a:gd name="T30" fmla="*/ 10 w 88"/>
                <a:gd name="T31" fmla="*/ 5 h 89"/>
                <a:gd name="T32" fmla="*/ 11 w 88"/>
                <a:gd name="T33" fmla="*/ 11 h 89"/>
                <a:gd name="T34" fmla="*/ 8 w 88"/>
                <a:gd name="T35" fmla="*/ 12 h 89"/>
                <a:gd name="T36" fmla="*/ 8 w 88"/>
                <a:gd name="T37" fmla="*/ 16 h 89"/>
                <a:gd name="T38" fmla="*/ 10 w 88"/>
                <a:gd name="T39" fmla="*/ 18 h 89"/>
                <a:gd name="T40" fmla="*/ 4 w 88"/>
                <a:gd name="T41" fmla="*/ 27 h 89"/>
                <a:gd name="T42" fmla="*/ 0 w 88"/>
                <a:gd name="T43" fmla="*/ 29 h 89"/>
                <a:gd name="T44" fmla="*/ 5 w 88"/>
                <a:gd name="T45" fmla="*/ 44 h 89"/>
                <a:gd name="T46" fmla="*/ 9 w 88"/>
                <a:gd name="T47" fmla="*/ 55 h 89"/>
                <a:gd name="T48" fmla="*/ 11 w 88"/>
                <a:gd name="T49" fmla="*/ 61 h 89"/>
                <a:gd name="T50" fmla="*/ 7 w 88"/>
                <a:gd name="T51" fmla="*/ 58 h 89"/>
                <a:gd name="T52" fmla="*/ 6 w 88"/>
                <a:gd name="T53" fmla="*/ 59 h 89"/>
                <a:gd name="T54" fmla="*/ 6 w 88"/>
                <a:gd name="T55" fmla="*/ 60 h 89"/>
                <a:gd name="T56" fmla="*/ 12 w 88"/>
                <a:gd name="T57" fmla="*/ 63 h 89"/>
                <a:gd name="T58" fmla="*/ 19 w 88"/>
                <a:gd name="T59" fmla="*/ 66 h 89"/>
                <a:gd name="T60" fmla="*/ 30 w 88"/>
                <a:gd name="T61" fmla="*/ 70 h 89"/>
                <a:gd name="T62" fmla="*/ 30 w 88"/>
                <a:gd name="T63" fmla="*/ 71 h 89"/>
                <a:gd name="T64" fmla="*/ 36 w 88"/>
                <a:gd name="T65" fmla="*/ 71 h 89"/>
                <a:gd name="T66" fmla="*/ 37 w 88"/>
                <a:gd name="T67" fmla="*/ 71 h 89"/>
                <a:gd name="T68" fmla="*/ 43 w 88"/>
                <a:gd name="T69" fmla="*/ 87 h 89"/>
                <a:gd name="T70" fmla="*/ 47 w 88"/>
                <a:gd name="T71" fmla="*/ 87 h 89"/>
                <a:gd name="T72" fmla="*/ 52 w 88"/>
                <a:gd name="T73" fmla="*/ 86 h 89"/>
                <a:gd name="T74" fmla="*/ 55 w 88"/>
                <a:gd name="T75" fmla="*/ 89 h 89"/>
                <a:gd name="T76" fmla="*/ 61 w 88"/>
                <a:gd name="T77" fmla="*/ 88 h 89"/>
                <a:gd name="T78" fmla="*/ 66 w 88"/>
                <a:gd name="T79" fmla="*/ 87 h 89"/>
                <a:gd name="T80" fmla="*/ 69 w 88"/>
                <a:gd name="T81" fmla="*/ 84 h 89"/>
                <a:gd name="T82" fmla="*/ 74 w 88"/>
                <a:gd name="T83" fmla="*/ 85 h 89"/>
                <a:gd name="T84" fmla="*/ 79 w 88"/>
                <a:gd name="T85" fmla="*/ 83 h 89"/>
                <a:gd name="T86" fmla="*/ 88 w 88"/>
                <a:gd name="T87" fmla="*/ 79 h 89"/>
                <a:gd name="T88" fmla="*/ 82 w 88"/>
                <a:gd name="T89" fmla="*/ 7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8" h="89">
                  <a:moveTo>
                    <a:pt x="82" y="71"/>
                  </a:moveTo>
                  <a:cubicBezTo>
                    <a:pt x="82" y="66"/>
                    <a:pt x="79" y="66"/>
                    <a:pt x="79" y="63"/>
                  </a:cubicBezTo>
                  <a:cubicBezTo>
                    <a:pt x="79" y="60"/>
                    <a:pt x="79" y="57"/>
                    <a:pt x="78" y="56"/>
                  </a:cubicBezTo>
                  <a:cubicBezTo>
                    <a:pt x="77" y="56"/>
                    <a:pt x="78" y="53"/>
                    <a:pt x="80" y="50"/>
                  </a:cubicBezTo>
                  <a:cubicBezTo>
                    <a:pt x="82" y="47"/>
                    <a:pt x="76" y="47"/>
                    <a:pt x="75" y="44"/>
                  </a:cubicBezTo>
                  <a:cubicBezTo>
                    <a:pt x="75" y="42"/>
                    <a:pt x="77" y="37"/>
                    <a:pt x="79" y="31"/>
                  </a:cubicBezTo>
                  <a:cubicBezTo>
                    <a:pt x="72" y="27"/>
                    <a:pt x="65" y="22"/>
                    <a:pt x="65" y="22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4"/>
                    <a:pt x="34" y="7"/>
                    <a:pt x="32" y="8"/>
                  </a:cubicBezTo>
                  <a:cubicBezTo>
                    <a:pt x="29" y="9"/>
                    <a:pt x="35" y="13"/>
                    <a:pt x="32" y="13"/>
                  </a:cubicBezTo>
                  <a:cubicBezTo>
                    <a:pt x="29" y="14"/>
                    <a:pt x="23" y="11"/>
                    <a:pt x="19" y="13"/>
                  </a:cubicBezTo>
                  <a:cubicBezTo>
                    <a:pt x="16" y="14"/>
                    <a:pt x="17" y="7"/>
                    <a:pt x="19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1"/>
                    <a:pt x="9" y="2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2" y="9"/>
                    <a:pt x="11" y="11"/>
                  </a:cubicBezTo>
                  <a:cubicBezTo>
                    <a:pt x="11" y="12"/>
                    <a:pt x="9" y="12"/>
                    <a:pt x="8" y="12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6" y="26"/>
                    <a:pt x="4" y="27"/>
                  </a:cubicBezTo>
                  <a:cubicBezTo>
                    <a:pt x="3" y="27"/>
                    <a:pt x="2" y="28"/>
                    <a:pt x="0" y="29"/>
                  </a:cubicBezTo>
                  <a:cubicBezTo>
                    <a:pt x="2" y="35"/>
                    <a:pt x="3" y="42"/>
                    <a:pt x="5" y="44"/>
                  </a:cubicBezTo>
                  <a:cubicBezTo>
                    <a:pt x="9" y="48"/>
                    <a:pt x="9" y="52"/>
                    <a:pt x="9" y="55"/>
                  </a:cubicBezTo>
                  <a:cubicBezTo>
                    <a:pt x="10" y="57"/>
                    <a:pt x="14" y="60"/>
                    <a:pt x="11" y="61"/>
                  </a:cubicBezTo>
                  <a:cubicBezTo>
                    <a:pt x="10" y="62"/>
                    <a:pt x="8" y="60"/>
                    <a:pt x="7" y="58"/>
                  </a:cubicBezTo>
                  <a:cubicBezTo>
                    <a:pt x="7" y="58"/>
                    <a:pt x="7" y="59"/>
                    <a:pt x="6" y="59"/>
                  </a:cubicBezTo>
                  <a:cubicBezTo>
                    <a:pt x="6" y="59"/>
                    <a:pt x="6" y="59"/>
                    <a:pt x="6" y="60"/>
                  </a:cubicBezTo>
                  <a:cubicBezTo>
                    <a:pt x="8" y="61"/>
                    <a:pt x="11" y="63"/>
                    <a:pt x="12" y="63"/>
                  </a:cubicBezTo>
                  <a:cubicBezTo>
                    <a:pt x="14" y="63"/>
                    <a:pt x="17" y="65"/>
                    <a:pt x="19" y="66"/>
                  </a:cubicBezTo>
                  <a:cubicBezTo>
                    <a:pt x="21" y="66"/>
                    <a:pt x="29" y="69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2" y="71"/>
                    <a:pt x="34" y="71"/>
                    <a:pt x="36" y="71"/>
                  </a:cubicBezTo>
                  <a:cubicBezTo>
                    <a:pt x="36" y="71"/>
                    <a:pt x="36" y="71"/>
                    <a:pt x="37" y="71"/>
                  </a:cubicBezTo>
                  <a:cubicBezTo>
                    <a:pt x="39" y="71"/>
                    <a:pt x="43" y="81"/>
                    <a:pt x="43" y="87"/>
                  </a:cubicBezTo>
                  <a:cubicBezTo>
                    <a:pt x="44" y="87"/>
                    <a:pt x="46" y="87"/>
                    <a:pt x="47" y="87"/>
                  </a:cubicBezTo>
                  <a:cubicBezTo>
                    <a:pt x="48" y="87"/>
                    <a:pt x="50" y="86"/>
                    <a:pt x="52" y="86"/>
                  </a:cubicBezTo>
                  <a:cubicBezTo>
                    <a:pt x="54" y="87"/>
                    <a:pt x="53" y="89"/>
                    <a:pt x="55" y="89"/>
                  </a:cubicBezTo>
                  <a:cubicBezTo>
                    <a:pt x="56" y="89"/>
                    <a:pt x="60" y="88"/>
                    <a:pt x="61" y="88"/>
                  </a:cubicBezTo>
                  <a:cubicBezTo>
                    <a:pt x="63" y="88"/>
                    <a:pt x="66" y="89"/>
                    <a:pt x="66" y="87"/>
                  </a:cubicBezTo>
                  <a:cubicBezTo>
                    <a:pt x="66" y="86"/>
                    <a:pt x="67" y="84"/>
                    <a:pt x="69" y="84"/>
                  </a:cubicBezTo>
                  <a:cubicBezTo>
                    <a:pt x="70" y="85"/>
                    <a:pt x="72" y="86"/>
                    <a:pt x="74" y="85"/>
                  </a:cubicBezTo>
                  <a:cubicBezTo>
                    <a:pt x="75" y="83"/>
                    <a:pt x="79" y="85"/>
                    <a:pt x="79" y="83"/>
                  </a:cubicBezTo>
                  <a:cubicBezTo>
                    <a:pt x="80" y="82"/>
                    <a:pt x="84" y="80"/>
                    <a:pt x="88" y="79"/>
                  </a:cubicBezTo>
                  <a:cubicBezTo>
                    <a:pt x="88" y="74"/>
                    <a:pt x="82" y="76"/>
                    <a:pt x="82" y="71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1" name="Freeform 162">
              <a:extLst>
                <a:ext uri="{FF2B5EF4-FFF2-40B4-BE49-F238E27FC236}">
                  <a16:creationId xmlns:a16="http://schemas.microsoft.com/office/drawing/2014/main" id="{93FAA338-0306-084C-A530-F2DAE28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775" y="6324146"/>
              <a:ext cx="93663" cy="215900"/>
            </a:xfrm>
            <a:custGeom>
              <a:avLst/>
              <a:gdLst>
                <a:gd name="T0" fmla="*/ 24 w 27"/>
                <a:gd name="T1" fmla="*/ 40 h 62"/>
                <a:gd name="T2" fmla="*/ 20 w 27"/>
                <a:gd name="T3" fmla="*/ 36 h 62"/>
                <a:gd name="T4" fmla="*/ 19 w 27"/>
                <a:gd name="T5" fmla="*/ 37 h 62"/>
                <a:gd name="T6" fmla="*/ 11 w 27"/>
                <a:gd name="T7" fmla="*/ 25 h 62"/>
                <a:gd name="T8" fmla="*/ 11 w 27"/>
                <a:gd name="T9" fmla="*/ 11 h 62"/>
                <a:gd name="T10" fmla="*/ 10 w 27"/>
                <a:gd name="T11" fmla="*/ 0 h 62"/>
                <a:gd name="T12" fmla="*/ 4 w 27"/>
                <a:gd name="T13" fmla="*/ 0 h 62"/>
                <a:gd name="T14" fmla="*/ 7 w 27"/>
                <a:gd name="T15" fmla="*/ 8 h 62"/>
                <a:gd name="T16" fmla="*/ 4 w 27"/>
                <a:gd name="T17" fmla="*/ 10 h 62"/>
                <a:gd name="T18" fmla="*/ 5 w 27"/>
                <a:gd name="T19" fmla="*/ 23 h 62"/>
                <a:gd name="T20" fmla="*/ 2 w 27"/>
                <a:gd name="T21" fmla="*/ 25 h 62"/>
                <a:gd name="T22" fmla="*/ 0 w 27"/>
                <a:gd name="T23" fmla="*/ 33 h 62"/>
                <a:gd name="T24" fmla="*/ 2 w 27"/>
                <a:gd name="T25" fmla="*/ 36 h 62"/>
                <a:gd name="T26" fmla="*/ 2 w 27"/>
                <a:gd name="T27" fmla="*/ 36 h 62"/>
                <a:gd name="T28" fmla="*/ 7 w 27"/>
                <a:gd name="T29" fmla="*/ 40 h 62"/>
                <a:gd name="T30" fmla="*/ 14 w 27"/>
                <a:gd name="T31" fmla="*/ 41 h 62"/>
                <a:gd name="T32" fmla="*/ 12 w 27"/>
                <a:gd name="T33" fmla="*/ 51 h 62"/>
                <a:gd name="T34" fmla="*/ 19 w 27"/>
                <a:gd name="T35" fmla="*/ 61 h 62"/>
                <a:gd name="T36" fmla="*/ 20 w 27"/>
                <a:gd name="T37" fmla="*/ 54 h 62"/>
                <a:gd name="T38" fmla="*/ 25 w 27"/>
                <a:gd name="T39" fmla="*/ 49 h 62"/>
                <a:gd name="T40" fmla="*/ 24 w 27"/>
                <a:gd name="T41" fmla="*/ 4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" h="62">
                  <a:moveTo>
                    <a:pt x="24" y="40"/>
                  </a:moveTo>
                  <a:cubicBezTo>
                    <a:pt x="23" y="39"/>
                    <a:pt x="21" y="37"/>
                    <a:pt x="20" y="36"/>
                  </a:cubicBezTo>
                  <a:cubicBezTo>
                    <a:pt x="20" y="36"/>
                    <a:pt x="20" y="37"/>
                    <a:pt x="19" y="37"/>
                  </a:cubicBezTo>
                  <a:cubicBezTo>
                    <a:pt x="17" y="40"/>
                    <a:pt x="11" y="31"/>
                    <a:pt x="11" y="25"/>
                  </a:cubicBezTo>
                  <a:cubicBezTo>
                    <a:pt x="10" y="19"/>
                    <a:pt x="14" y="16"/>
                    <a:pt x="11" y="11"/>
                  </a:cubicBezTo>
                  <a:cubicBezTo>
                    <a:pt x="9" y="6"/>
                    <a:pt x="8" y="1"/>
                    <a:pt x="10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5" y="2"/>
                    <a:pt x="7" y="7"/>
                    <a:pt x="7" y="8"/>
                  </a:cubicBezTo>
                  <a:cubicBezTo>
                    <a:pt x="7" y="10"/>
                    <a:pt x="5" y="8"/>
                    <a:pt x="4" y="10"/>
                  </a:cubicBezTo>
                  <a:cubicBezTo>
                    <a:pt x="4" y="12"/>
                    <a:pt x="3" y="21"/>
                    <a:pt x="5" y="23"/>
                  </a:cubicBezTo>
                  <a:cubicBezTo>
                    <a:pt x="7" y="24"/>
                    <a:pt x="2" y="23"/>
                    <a:pt x="2" y="25"/>
                  </a:cubicBezTo>
                  <a:cubicBezTo>
                    <a:pt x="2" y="26"/>
                    <a:pt x="1" y="32"/>
                    <a:pt x="0" y="33"/>
                  </a:cubicBezTo>
                  <a:cubicBezTo>
                    <a:pt x="0" y="33"/>
                    <a:pt x="1" y="34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6" y="40"/>
                    <a:pt x="7" y="40"/>
                  </a:cubicBezTo>
                  <a:cubicBezTo>
                    <a:pt x="9" y="40"/>
                    <a:pt x="13" y="38"/>
                    <a:pt x="14" y="41"/>
                  </a:cubicBezTo>
                  <a:cubicBezTo>
                    <a:pt x="14" y="44"/>
                    <a:pt x="12" y="50"/>
                    <a:pt x="12" y="51"/>
                  </a:cubicBezTo>
                  <a:cubicBezTo>
                    <a:pt x="13" y="53"/>
                    <a:pt x="19" y="62"/>
                    <a:pt x="19" y="61"/>
                  </a:cubicBezTo>
                  <a:cubicBezTo>
                    <a:pt x="20" y="60"/>
                    <a:pt x="18" y="56"/>
                    <a:pt x="20" y="54"/>
                  </a:cubicBezTo>
                  <a:cubicBezTo>
                    <a:pt x="22" y="52"/>
                    <a:pt x="25" y="54"/>
                    <a:pt x="25" y="49"/>
                  </a:cubicBezTo>
                  <a:cubicBezTo>
                    <a:pt x="24" y="43"/>
                    <a:pt x="27" y="43"/>
                    <a:pt x="24" y="4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2" name="Freeform 163">
              <a:extLst>
                <a:ext uri="{FF2B5EF4-FFF2-40B4-BE49-F238E27FC236}">
                  <a16:creationId xmlns:a16="http://schemas.microsoft.com/office/drawing/2014/main" id="{AB1CA4A5-C106-B141-BEF5-D29DE8654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6963" y="4833484"/>
              <a:ext cx="211138" cy="146050"/>
            </a:xfrm>
            <a:custGeom>
              <a:avLst/>
              <a:gdLst>
                <a:gd name="T0" fmla="*/ 50 w 61"/>
                <a:gd name="T1" fmla="*/ 34 h 42"/>
                <a:gd name="T2" fmla="*/ 53 w 61"/>
                <a:gd name="T3" fmla="*/ 36 h 42"/>
                <a:gd name="T4" fmla="*/ 59 w 61"/>
                <a:gd name="T5" fmla="*/ 38 h 42"/>
                <a:gd name="T6" fmla="*/ 61 w 61"/>
                <a:gd name="T7" fmla="*/ 37 h 42"/>
                <a:gd name="T8" fmla="*/ 60 w 61"/>
                <a:gd name="T9" fmla="*/ 26 h 42"/>
                <a:gd name="T10" fmla="*/ 52 w 61"/>
                <a:gd name="T11" fmla="*/ 21 h 42"/>
                <a:gd name="T12" fmla="*/ 51 w 61"/>
                <a:gd name="T13" fmla="*/ 14 h 42"/>
                <a:gd name="T14" fmla="*/ 40 w 61"/>
                <a:gd name="T15" fmla="*/ 15 h 42"/>
                <a:gd name="T16" fmla="*/ 33 w 61"/>
                <a:gd name="T17" fmla="*/ 14 h 42"/>
                <a:gd name="T18" fmla="*/ 26 w 61"/>
                <a:gd name="T19" fmla="*/ 13 h 42"/>
                <a:gd name="T20" fmla="*/ 15 w 61"/>
                <a:gd name="T21" fmla="*/ 13 h 42"/>
                <a:gd name="T22" fmla="*/ 20 w 61"/>
                <a:gd name="T23" fmla="*/ 8 h 42"/>
                <a:gd name="T24" fmla="*/ 23 w 61"/>
                <a:gd name="T25" fmla="*/ 8 h 42"/>
                <a:gd name="T26" fmla="*/ 26 w 61"/>
                <a:gd name="T27" fmla="*/ 1 h 42"/>
                <a:gd name="T28" fmla="*/ 20 w 61"/>
                <a:gd name="T29" fmla="*/ 2 h 42"/>
                <a:gd name="T30" fmla="*/ 14 w 61"/>
                <a:gd name="T31" fmla="*/ 4 h 42"/>
                <a:gd name="T32" fmla="*/ 10 w 61"/>
                <a:gd name="T33" fmla="*/ 8 h 42"/>
                <a:gd name="T34" fmla="*/ 8 w 61"/>
                <a:gd name="T35" fmla="*/ 13 h 42"/>
                <a:gd name="T36" fmla="*/ 0 w 61"/>
                <a:gd name="T37" fmla="*/ 15 h 42"/>
                <a:gd name="T38" fmla="*/ 5 w 61"/>
                <a:gd name="T39" fmla="*/ 22 h 42"/>
                <a:gd name="T40" fmla="*/ 6 w 61"/>
                <a:gd name="T41" fmla="*/ 29 h 42"/>
                <a:gd name="T42" fmla="*/ 3 w 61"/>
                <a:gd name="T43" fmla="*/ 37 h 42"/>
                <a:gd name="T44" fmla="*/ 6 w 61"/>
                <a:gd name="T45" fmla="*/ 38 h 42"/>
                <a:gd name="T46" fmla="*/ 15 w 61"/>
                <a:gd name="T47" fmla="*/ 35 h 42"/>
                <a:gd name="T48" fmla="*/ 22 w 61"/>
                <a:gd name="T49" fmla="*/ 32 h 42"/>
                <a:gd name="T50" fmla="*/ 30 w 61"/>
                <a:gd name="T51" fmla="*/ 25 h 42"/>
                <a:gd name="T52" fmla="*/ 33 w 61"/>
                <a:gd name="T53" fmla="*/ 31 h 42"/>
                <a:gd name="T54" fmla="*/ 33 w 61"/>
                <a:gd name="T55" fmla="*/ 41 h 42"/>
                <a:gd name="T56" fmla="*/ 37 w 61"/>
                <a:gd name="T57" fmla="*/ 41 h 42"/>
                <a:gd name="T58" fmla="*/ 41 w 61"/>
                <a:gd name="T59" fmla="*/ 40 h 42"/>
                <a:gd name="T60" fmla="*/ 50 w 61"/>
                <a:gd name="T61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" h="42">
                  <a:moveTo>
                    <a:pt x="50" y="34"/>
                  </a:moveTo>
                  <a:cubicBezTo>
                    <a:pt x="52" y="35"/>
                    <a:pt x="51" y="36"/>
                    <a:pt x="53" y="36"/>
                  </a:cubicBezTo>
                  <a:cubicBezTo>
                    <a:pt x="54" y="36"/>
                    <a:pt x="57" y="36"/>
                    <a:pt x="59" y="38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0" y="29"/>
                    <a:pt x="60" y="26"/>
                  </a:cubicBezTo>
                  <a:cubicBezTo>
                    <a:pt x="59" y="24"/>
                    <a:pt x="52" y="21"/>
                    <a:pt x="52" y="21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42" y="16"/>
                    <a:pt x="40" y="15"/>
                  </a:cubicBezTo>
                  <a:cubicBezTo>
                    <a:pt x="38" y="14"/>
                    <a:pt x="35" y="16"/>
                    <a:pt x="33" y="14"/>
                  </a:cubicBezTo>
                  <a:cubicBezTo>
                    <a:pt x="32" y="12"/>
                    <a:pt x="29" y="15"/>
                    <a:pt x="26" y="13"/>
                  </a:cubicBezTo>
                  <a:cubicBezTo>
                    <a:pt x="23" y="12"/>
                    <a:pt x="15" y="14"/>
                    <a:pt x="15" y="13"/>
                  </a:cubicBezTo>
                  <a:cubicBezTo>
                    <a:pt x="14" y="11"/>
                    <a:pt x="18" y="7"/>
                    <a:pt x="20" y="8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4" y="6"/>
                    <a:pt x="26" y="2"/>
                    <a:pt x="26" y="1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18" y="4"/>
                    <a:pt x="15" y="2"/>
                    <a:pt x="14" y="4"/>
                  </a:cubicBezTo>
                  <a:cubicBezTo>
                    <a:pt x="13" y="6"/>
                    <a:pt x="12" y="8"/>
                    <a:pt x="10" y="8"/>
                  </a:cubicBezTo>
                  <a:cubicBezTo>
                    <a:pt x="8" y="8"/>
                    <a:pt x="10" y="12"/>
                    <a:pt x="8" y="13"/>
                  </a:cubicBezTo>
                  <a:cubicBezTo>
                    <a:pt x="5" y="14"/>
                    <a:pt x="1" y="13"/>
                    <a:pt x="0" y="15"/>
                  </a:cubicBezTo>
                  <a:cubicBezTo>
                    <a:pt x="0" y="18"/>
                    <a:pt x="5" y="19"/>
                    <a:pt x="5" y="22"/>
                  </a:cubicBezTo>
                  <a:cubicBezTo>
                    <a:pt x="5" y="24"/>
                    <a:pt x="8" y="27"/>
                    <a:pt x="6" y="29"/>
                  </a:cubicBezTo>
                  <a:cubicBezTo>
                    <a:pt x="4" y="30"/>
                    <a:pt x="3" y="33"/>
                    <a:pt x="3" y="37"/>
                  </a:cubicBezTo>
                  <a:cubicBezTo>
                    <a:pt x="4" y="38"/>
                    <a:pt x="6" y="39"/>
                    <a:pt x="6" y="38"/>
                  </a:cubicBezTo>
                  <a:cubicBezTo>
                    <a:pt x="8" y="35"/>
                    <a:pt x="15" y="38"/>
                    <a:pt x="15" y="35"/>
                  </a:cubicBezTo>
                  <a:cubicBezTo>
                    <a:pt x="15" y="33"/>
                    <a:pt x="22" y="34"/>
                    <a:pt x="22" y="32"/>
                  </a:cubicBezTo>
                  <a:cubicBezTo>
                    <a:pt x="22" y="29"/>
                    <a:pt x="27" y="24"/>
                    <a:pt x="30" y="25"/>
                  </a:cubicBezTo>
                  <a:cubicBezTo>
                    <a:pt x="32" y="25"/>
                    <a:pt x="29" y="30"/>
                    <a:pt x="33" y="31"/>
                  </a:cubicBezTo>
                  <a:cubicBezTo>
                    <a:pt x="36" y="33"/>
                    <a:pt x="31" y="39"/>
                    <a:pt x="33" y="41"/>
                  </a:cubicBezTo>
                  <a:cubicBezTo>
                    <a:pt x="34" y="42"/>
                    <a:pt x="35" y="41"/>
                    <a:pt x="37" y="41"/>
                  </a:cubicBezTo>
                  <a:cubicBezTo>
                    <a:pt x="38" y="41"/>
                    <a:pt x="40" y="40"/>
                    <a:pt x="41" y="40"/>
                  </a:cubicBezTo>
                  <a:cubicBezTo>
                    <a:pt x="44" y="37"/>
                    <a:pt x="49" y="33"/>
                    <a:pt x="50" y="3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3" name="Freeform 164">
              <a:extLst>
                <a:ext uri="{FF2B5EF4-FFF2-40B4-BE49-F238E27FC236}">
                  <a16:creationId xmlns:a16="http://schemas.microsoft.com/office/drawing/2014/main" id="{F1A81E94-8CD6-2844-81A0-76D81E4D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388" y="5324021"/>
              <a:ext cx="25400" cy="52388"/>
            </a:xfrm>
            <a:custGeom>
              <a:avLst/>
              <a:gdLst>
                <a:gd name="T0" fmla="*/ 6 w 7"/>
                <a:gd name="T1" fmla="*/ 14 h 15"/>
                <a:gd name="T2" fmla="*/ 3 w 7"/>
                <a:gd name="T3" fmla="*/ 11 h 15"/>
                <a:gd name="T4" fmla="*/ 0 w 7"/>
                <a:gd name="T5" fmla="*/ 5 h 15"/>
                <a:gd name="T6" fmla="*/ 3 w 7"/>
                <a:gd name="T7" fmla="*/ 3 h 15"/>
                <a:gd name="T8" fmla="*/ 4 w 7"/>
                <a:gd name="T9" fmla="*/ 9 h 15"/>
                <a:gd name="T10" fmla="*/ 6 w 7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cubicBezTo>
                    <a:pt x="6" y="15"/>
                    <a:pt x="3" y="12"/>
                    <a:pt x="3" y="11"/>
                  </a:cubicBezTo>
                  <a:cubicBezTo>
                    <a:pt x="3" y="9"/>
                    <a:pt x="0" y="8"/>
                    <a:pt x="0" y="5"/>
                  </a:cubicBezTo>
                  <a:cubicBezTo>
                    <a:pt x="0" y="2"/>
                    <a:pt x="1" y="0"/>
                    <a:pt x="3" y="3"/>
                  </a:cubicBezTo>
                  <a:cubicBezTo>
                    <a:pt x="5" y="6"/>
                    <a:pt x="4" y="8"/>
                    <a:pt x="4" y="9"/>
                  </a:cubicBezTo>
                  <a:cubicBezTo>
                    <a:pt x="4" y="10"/>
                    <a:pt x="7" y="12"/>
                    <a:pt x="6" y="14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4" name="Freeform 165">
              <a:extLst>
                <a:ext uri="{FF2B5EF4-FFF2-40B4-BE49-F238E27FC236}">
                  <a16:creationId xmlns:a16="http://schemas.microsoft.com/office/drawing/2014/main" id="{6EDAEE7A-AAE6-4D40-8399-D925F0BC8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6350" y="5747884"/>
              <a:ext cx="31750" cy="28575"/>
            </a:xfrm>
            <a:custGeom>
              <a:avLst/>
              <a:gdLst>
                <a:gd name="T0" fmla="*/ 2 w 9"/>
                <a:gd name="T1" fmla="*/ 7 h 8"/>
                <a:gd name="T2" fmla="*/ 1 w 9"/>
                <a:gd name="T3" fmla="*/ 3 h 8"/>
                <a:gd name="T4" fmla="*/ 7 w 9"/>
                <a:gd name="T5" fmla="*/ 1 h 8"/>
                <a:gd name="T6" fmla="*/ 8 w 9"/>
                <a:gd name="T7" fmla="*/ 6 h 8"/>
                <a:gd name="T8" fmla="*/ 2 w 9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2" y="7"/>
                  </a:moveTo>
                  <a:cubicBezTo>
                    <a:pt x="0" y="6"/>
                    <a:pt x="3" y="4"/>
                    <a:pt x="1" y="3"/>
                  </a:cubicBezTo>
                  <a:cubicBezTo>
                    <a:pt x="0" y="2"/>
                    <a:pt x="5" y="0"/>
                    <a:pt x="7" y="1"/>
                  </a:cubicBezTo>
                  <a:cubicBezTo>
                    <a:pt x="9" y="3"/>
                    <a:pt x="9" y="5"/>
                    <a:pt x="8" y="6"/>
                  </a:cubicBezTo>
                  <a:cubicBezTo>
                    <a:pt x="6" y="7"/>
                    <a:pt x="2" y="8"/>
                    <a:pt x="2" y="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5" name="Freeform 166">
              <a:extLst>
                <a:ext uri="{FF2B5EF4-FFF2-40B4-BE49-F238E27FC236}">
                  <a16:creationId xmlns:a16="http://schemas.microsoft.com/office/drawing/2014/main" id="{B5F43459-10E6-7743-96DF-3FBA1F91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9575" y="4820784"/>
              <a:ext cx="93663" cy="79375"/>
            </a:xfrm>
            <a:custGeom>
              <a:avLst/>
              <a:gdLst>
                <a:gd name="T0" fmla="*/ 25 w 27"/>
                <a:gd name="T1" fmla="*/ 18 h 23"/>
                <a:gd name="T2" fmla="*/ 20 w 27"/>
                <a:gd name="T3" fmla="*/ 12 h 23"/>
                <a:gd name="T4" fmla="*/ 17 w 27"/>
                <a:gd name="T5" fmla="*/ 5 h 23"/>
                <a:gd name="T6" fmla="*/ 15 w 27"/>
                <a:gd name="T7" fmla="*/ 1 h 23"/>
                <a:gd name="T8" fmla="*/ 8 w 27"/>
                <a:gd name="T9" fmla="*/ 0 h 23"/>
                <a:gd name="T10" fmla="*/ 0 w 27"/>
                <a:gd name="T11" fmla="*/ 2 h 23"/>
                <a:gd name="T12" fmla="*/ 1 w 27"/>
                <a:gd name="T13" fmla="*/ 8 h 23"/>
                <a:gd name="T14" fmla="*/ 8 w 27"/>
                <a:gd name="T15" fmla="*/ 11 h 23"/>
                <a:gd name="T16" fmla="*/ 9 w 27"/>
                <a:gd name="T17" fmla="*/ 14 h 23"/>
                <a:gd name="T18" fmla="*/ 10 w 27"/>
                <a:gd name="T19" fmla="*/ 14 h 23"/>
                <a:gd name="T20" fmla="*/ 12 w 27"/>
                <a:gd name="T21" fmla="*/ 15 h 23"/>
                <a:gd name="T22" fmla="*/ 16 w 27"/>
                <a:gd name="T23" fmla="*/ 17 h 23"/>
                <a:gd name="T24" fmla="*/ 20 w 27"/>
                <a:gd name="T25" fmla="*/ 19 h 23"/>
                <a:gd name="T26" fmla="*/ 21 w 27"/>
                <a:gd name="T27" fmla="*/ 23 h 23"/>
                <a:gd name="T28" fmla="*/ 27 w 27"/>
                <a:gd name="T29" fmla="*/ 22 h 23"/>
                <a:gd name="T30" fmla="*/ 25 w 27"/>
                <a:gd name="T3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6"/>
                    <a:pt x="20" y="14"/>
                    <a:pt x="20" y="12"/>
                  </a:cubicBezTo>
                  <a:cubicBezTo>
                    <a:pt x="20" y="10"/>
                    <a:pt x="17" y="7"/>
                    <a:pt x="17" y="5"/>
                  </a:cubicBezTo>
                  <a:cubicBezTo>
                    <a:pt x="17" y="4"/>
                    <a:pt x="16" y="2"/>
                    <a:pt x="15" y="1"/>
                  </a:cubicBezTo>
                  <a:cubicBezTo>
                    <a:pt x="13" y="0"/>
                    <a:pt x="10" y="0"/>
                    <a:pt x="8" y="0"/>
                  </a:cubicBezTo>
                  <a:cubicBezTo>
                    <a:pt x="5" y="0"/>
                    <a:pt x="3" y="1"/>
                    <a:pt x="0" y="2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3" y="12"/>
                    <a:pt x="6" y="10"/>
                    <a:pt x="8" y="11"/>
                  </a:cubicBezTo>
                  <a:cubicBezTo>
                    <a:pt x="8" y="11"/>
                    <a:pt x="9" y="12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1" y="14"/>
                    <a:pt x="12" y="15"/>
                    <a:pt x="12" y="15"/>
                  </a:cubicBezTo>
                  <a:cubicBezTo>
                    <a:pt x="14" y="16"/>
                    <a:pt x="15" y="17"/>
                    <a:pt x="16" y="17"/>
                  </a:cubicBezTo>
                  <a:cubicBezTo>
                    <a:pt x="17" y="18"/>
                    <a:pt x="18" y="16"/>
                    <a:pt x="20" y="19"/>
                  </a:cubicBezTo>
                  <a:cubicBezTo>
                    <a:pt x="21" y="21"/>
                    <a:pt x="22" y="21"/>
                    <a:pt x="21" y="23"/>
                  </a:cubicBezTo>
                  <a:cubicBezTo>
                    <a:pt x="23" y="23"/>
                    <a:pt x="25" y="23"/>
                    <a:pt x="27" y="22"/>
                  </a:cubicBezTo>
                  <a:cubicBezTo>
                    <a:pt x="26" y="20"/>
                    <a:pt x="25" y="19"/>
                    <a:pt x="25" y="18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6" name="Freeform 167">
              <a:extLst>
                <a:ext uri="{FF2B5EF4-FFF2-40B4-BE49-F238E27FC236}">
                  <a16:creationId xmlns:a16="http://schemas.microsoft.com/office/drawing/2014/main" id="{75DC13DE-54AC-694B-B678-A52419E81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30850" y="4803321"/>
              <a:ext cx="139700" cy="111125"/>
            </a:xfrm>
            <a:custGeom>
              <a:avLst/>
              <a:gdLst>
                <a:gd name="T0" fmla="*/ 38 w 40"/>
                <a:gd name="T1" fmla="*/ 10 h 32"/>
                <a:gd name="T2" fmla="*/ 30 w 40"/>
                <a:gd name="T3" fmla="*/ 1 h 32"/>
                <a:gd name="T4" fmla="*/ 25 w 40"/>
                <a:gd name="T5" fmla="*/ 5 h 32"/>
                <a:gd name="T6" fmla="*/ 22 w 40"/>
                <a:gd name="T7" fmla="*/ 5 h 32"/>
                <a:gd name="T8" fmla="*/ 16 w 40"/>
                <a:gd name="T9" fmla="*/ 1 h 32"/>
                <a:gd name="T10" fmla="*/ 13 w 40"/>
                <a:gd name="T11" fmla="*/ 0 h 32"/>
                <a:gd name="T12" fmla="*/ 11 w 40"/>
                <a:gd name="T13" fmla="*/ 3 h 32"/>
                <a:gd name="T14" fmla="*/ 14 w 40"/>
                <a:gd name="T15" fmla="*/ 6 h 32"/>
                <a:gd name="T16" fmla="*/ 8 w 40"/>
                <a:gd name="T17" fmla="*/ 6 h 32"/>
                <a:gd name="T18" fmla="*/ 2 w 40"/>
                <a:gd name="T19" fmla="*/ 4 h 32"/>
                <a:gd name="T20" fmla="*/ 5 w 40"/>
                <a:gd name="T21" fmla="*/ 10 h 32"/>
                <a:gd name="T22" fmla="*/ 8 w 40"/>
                <a:gd name="T23" fmla="*/ 17 h 32"/>
                <a:gd name="T24" fmla="*/ 13 w 40"/>
                <a:gd name="T25" fmla="*/ 23 h 32"/>
                <a:gd name="T26" fmla="*/ 15 w 40"/>
                <a:gd name="T27" fmla="*/ 27 h 32"/>
                <a:gd name="T28" fmla="*/ 24 w 40"/>
                <a:gd name="T29" fmla="*/ 21 h 32"/>
                <a:gd name="T30" fmla="*/ 26 w 40"/>
                <a:gd name="T31" fmla="*/ 28 h 32"/>
                <a:gd name="T32" fmla="*/ 31 w 40"/>
                <a:gd name="T33" fmla="*/ 32 h 32"/>
                <a:gd name="T34" fmla="*/ 33 w 40"/>
                <a:gd name="T35" fmla="*/ 28 h 32"/>
                <a:gd name="T36" fmla="*/ 38 w 40"/>
                <a:gd name="T37" fmla="*/ 10 h 32"/>
                <a:gd name="T38" fmla="*/ 4 w 40"/>
                <a:gd name="T39" fmla="*/ 22 h 32"/>
                <a:gd name="T40" fmla="*/ 0 w 40"/>
                <a:gd name="T41" fmla="*/ 20 h 32"/>
                <a:gd name="T42" fmla="*/ 3 w 40"/>
                <a:gd name="T43" fmla="*/ 25 h 32"/>
                <a:gd name="T44" fmla="*/ 8 w 40"/>
                <a:gd name="T45" fmla="*/ 28 h 32"/>
                <a:gd name="T46" fmla="*/ 9 w 40"/>
                <a:gd name="T47" fmla="*/ 28 h 32"/>
                <a:gd name="T48" fmla="*/ 8 w 40"/>
                <a:gd name="T49" fmla="*/ 24 h 32"/>
                <a:gd name="T50" fmla="*/ 4 w 40"/>
                <a:gd name="T51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32">
                  <a:moveTo>
                    <a:pt x="38" y="10"/>
                  </a:moveTo>
                  <a:cubicBezTo>
                    <a:pt x="37" y="9"/>
                    <a:pt x="34" y="5"/>
                    <a:pt x="30" y="1"/>
                  </a:cubicBezTo>
                  <a:cubicBezTo>
                    <a:pt x="29" y="4"/>
                    <a:pt x="26" y="3"/>
                    <a:pt x="25" y="5"/>
                  </a:cubicBezTo>
                  <a:cubicBezTo>
                    <a:pt x="25" y="7"/>
                    <a:pt x="23" y="5"/>
                    <a:pt x="22" y="5"/>
                  </a:cubicBezTo>
                  <a:cubicBezTo>
                    <a:pt x="21" y="5"/>
                    <a:pt x="18" y="1"/>
                    <a:pt x="16" y="1"/>
                  </a:cubicBezTo>
                  <a:cubicBezTo>
                    <a:pt x="15" y="1"/>
                    <a:pt x="14" y="0"/>
                    <a:pt x="13" y="0"/>
                  </a:cubicBezTo>
                  <a:cubicBezTo>
                    <a:pt x="12" y="1"/>
                    <a:pt x="11" y="2"/>
                    <a:pt x="11" y="3"/>
                  </a:cubicBezTo>
                  <a:cubicBezTo>
                    <a:pt x="12" y="4"/>
                    <a:pt x="15" y="5"/>
                    <a:pt x="14" y="6"/>
                  </a:cubicBezTo>
                  <a:cubicBezTo>
                    <a:pt x="13" y="7"/>
                    <a:pt x="9" y="7"/>
                    <a:pt x="8" y="6"/>
                  </a:cubicBezTo>
                  <a:cubicBezTo>
                    <a:pt x="7" y="5"/>
                    <a:pt x="3" y="3"/>
                    <a:pt x="2" y="4"/>
                  </a:cubicBezTo>
                  <a:cubicBezTo>
                    <a:pt x="2" y="5"/>
                    <a:pt x="6" y="9"/>
                    <a:pt x="5" y="10"/>
                  </a:cubicBezTo>
                  <a:cubicBezTo>
                    <a:pt x="5" y="12"/>
                    <a:pt x="8" y="15"/>
                    <a:pt x="8" y="17"/>
                  </a:cubicBezTo>
                  <a:cubicBezTo>
                    <a:pt x="8" y="19"/>
                    <a:pt x="13" y="21"/>
                    <a:pt x="13" y="23"/>
                  </a:cubicBezTo>
                  <a:cubicBezTo>
                    <a:pt x="13" y="24"/>
                    <a:pt x="14" y="25"/>
                    <a:pt x="15" y="27"/>
                  </a:cubicBezTo>
                  <a:cubicBezTo>
                    <a:pt x="18" y="25"/>
                    <a:pt x="22" y="22"/>
                    <a:pt x="24" y="21"/>
                  </a:cubicBezTo>
                  <a:cubicBezTo>
                    <a:pt x="28" y="19"/>
                    <a:pt x="26" y="27"/>
                    <a:pt x="26" y="28"/>
                  </a:cubicBezTo>
                  <a:cubicBezTo>
                    <a:pt x="25" y="29"/>
                    <a:pt x="28" y="31"/>
                    <a:pt x="31" y="32"/>
                  </a:cubicBezTo>
                  <a:cubicBezTo>
                    <a:pt x="31" y="31"/>
                    <a:pt x="32" y="29"/>
                    <a:pt x="33" y="28"/>
                  </a:cubicBezTo>
                  <a:cubicBezTo>
                    <a:pt x="37" y="23"/>
                    <a:pt x="40" y="15"/>
                    <a:pt x="38" y="10"/>
                  </a:cubicBezTo>
                  <a:close/>
                  <a:moveTo>
                    <a:pt x="4" y="22"/>
                  </a:moveTo>
                  <a:cubicBezTo>
                    <a:pt x="3" y="22"/>
                    <a:pt x="2" y="21"/>
                    <a:pt x="0" y="20"/>
                  </a:cubicBezTo>
                  <a:cubicBezTo>
                    <a:pt x="0" y="22"/>
                    <a:pt x="0" y="24"/>
                    <a:pt x="3" y="25"/>
                  </a:cubicBezTo>
                  <a:cubicBezTo>
                    <a:pt x="6" y="26"/>
                    <a:pt x="1" y="27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10" y="26"/>
                    <a:pt x="9" y="26"/>
                    <a:pt x="8" y="24"/>
                  </a:cubicBezTo>
                  <a:cubicBezTo>
                    <a:pt x="6" y="21"/>
                    <a:pt x="5" y="23"/>
                    <a:pt x="4" y="2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7" name="Freeform 168">
              <a:extLst>
                <a:ext uri="{FF2B5EF4-FFF2-40B4-BE49-F238E27FC236}">
                  <a16:creationId xmlns:a16="http://schemas.microsoft.com/office/drawing/2014/main" id="{02A289AA-8C8D-6840-A231-4AB9239AE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5350" y="4917621"/>
              <a:ext cx="400050" cy="288925"/>
            </a:xfrm>
            <a:custGeom>
              <a:avLst/>
              <a:gdLst>
                <a:gd name="T0" fmla="*/ 111 w 115"/>
                <a:gd name="T1" fmla="*/ 12 h 83"/>
                <a:gd name="T2" fmla="*/ 108 w 115"/>
                <a:gd name="T3" fmla="*/ 10 h 83"/>
                <a:gd name="T4" fmla="*/ 99 w 115"/>
                <a:gd name="T5" fmla="*/ 16 h 83"/>
                <a:gd name="T6" fmla="*/ 95 w 115"/>
                <a:gd name="T7" fmla="*/ 17 h 83"/>
                <a:gd name="T8" fmla="*/ 91 w 115"/>
                <a:gd name="T9" fmla="*/ 17 h 83"/>
                <a:gd name="T10" fmla="*/ 91 w 115"/>
                <a:gd name="T11" fmla="*/ 7 h 83"/>
                <a:gd name="T12" fmla="*/ 88 w 115"/>
                <a:gd name="T13" fmla="*/ 1 h 83"/>
                <a:gd name="T14" fmla="*/ 80 w 115"/>
                <a:gd name="T15" fmla="*/ 8 h 83"/>
                <a:gd name="T16" fmla="*/ 73 w 115"/>
                <a:gd name="T17" fmla="*/ 11 h 83"/>
                <a:gd name="T18" fmla="*/ 64 w 115"/>
                <a:gd name="T19" fmla="*/ 14 h 83"/>
                <a:gd name="T20" fmla="*/ 57 w 115"/>
                <a:gd name="T21" fmla="*/ 12 h 83"/>
                <a:gd name="T22" fmla="*/ 51 w 115"/>
                <a:gd name="T23" fmla="*/ 9 h 83"/>
                <a:gd name="T24" fmla="*/ 44 w 115"/>
                <a:gd name="T25" fmla="*/ 8 h 83"/>
                <a:gd name="T26" fmla="*/ 38 w 115"/>
                <a:gd name="T27" fmla="*/ 12 h 83"/>
                <a:gd name="T28" fmla="*/ 33 w 115"/>
                <a:gd name="T29" fmla="*/ 20 h 83"/>
                <a:gd name="T30" fmla="*/ 22 w 115"/>
                <a:gd name="T31" fmla="*/ 27 h 83"/>
                <a:gd name="T32" fmla="*/ 15 w 115"/>
                <a:gd name="T33" fmla="*/ 29 h 83"/>
                <a:gd name="T34" fmla="*/ 9 w 115"/>
                <a:gd name="T35" fmla="*/ 28 h 83"/>
                <a:gd name="T36" fmla="*/ 5 w 115"/>
                <a:gd name="T37" fmla="*/ 31 h 83"/>
                <a:gd name="T38" fmla="*/ 2 w 115"/>
                <a:gd name="T39" fmla="*/ 38 h 83"/>
                <a:gd name="T40" fmla="*/ 1 w 115"/>
                <a:gd name="T41" fmla="*/ 45 h 83"/>
                <a:gd name="T42" fmla="*/ 1 w 115"/>
                <a:gd name="T43" fmla="*/ 53 h 83"/>
                <a:gd name="T44" fmla="*/ 3 w 115"/>
                <a:gd name="T45" fmla="*/ 62 h 83"/>
                <a:gd name="T46" fmla="*/ 10 w 115"/>
                <a:gd name="T47" fmla="*/ 67 h 83"/>
                <a:gd name="T48" fmla="*/ 2 w 115"/>
                <a:gd name="T49" fmla="*/ 78 h 83"/>
                <a:gd name="T50" fmla="*/ 4 w 115"/>
                <a:gd name="T51" fmla="*/ 81 h 83"/>
                <a:gd name="T52" fmla="*/ 16 w 115"/>
                <a:gd name="T53" fmla="*/ 82 h 83"/>
                <a:gd name="T54" fmla="*/ 49 w 115"/>
                <a:gd name="T55" fmla="*/ 78 h 83"/>
                <a:gd name="T56" fmla="*/ 48 w 115"/>
                <a:gd name="T57" fmla="*/ 70 h 83"/>
                <a:gd name="T58" fmla="*/ 54 w 115"/>
                <a:gd name="T59" fmla="*/ 66 h 83"/>
                <a:gd name="T60" fmla="*/ 60 w 115"/>
                <a:gd name="T61" fmla="*/ 65 h 83"/>
                <a:gd name="T62" fmla="*/ 68 w 115"/>
                <a:gd name="T63" fmla="*/ 62 h 83"/>
                <a:gd name="T64" fmla="*/ 72 w 115"/>
                <a:gd name="T65" fmla="*/ 58 h 83"/>
                <a:gd name="T66" fmla="*/ 75 w 115"/>
                <a:gd name="T67" fmla="*/ 50 h 83"/>
                <a:gd name="T68" fmla="*/ 80 w 115"/>
                <a:gd name="T69" fmla="*/ 46 h 83"/>
                <a:gd name="T70" fmla="*/ 78 w 115"/>
                <a:gd name="T71" fmla="*/ 41 h 83"/>
                <a:gd name="T72" fmla="*/ 87 w 115"/>
                <a:gd name="T73" fmla="*/ 41 h 83"/>
                <a:gd name="T74" fmla="*/ 87 w 115"/>
                <a:gd name="T75" fmla="*/ 35 h 83"/>
                <a:gd name="T76" fmla="*/ 91 w 115"/>
                <a:gd name="T77" fmla="*/ 29 h 83"/>
                <a:gd name="T78" fmla="*/ 90 w 115"/>
                <a:gd name="T79" fmla="*/ 25 h 83"/>
                <a:gd name="T80" fmla="*/ 91 w 115"/>
                <a:gd name="T81" fmla="*/ 20 h 83"/>
                <a:gd name="T82" fmla="*/ 92 w 115"/>
                <a:gd name="T83" fmla="*/ 20 h 83"/>
                <a:gd name="T84" fmla="*/ 96 w 115"/>
                <a:gd name="T85" fmla="*/ 19 h 83"/>
                <a:gd name="T86" fmla="*/ 107 w 115"/>
                <a:gd name="T87" fmla="*/ 15 h 83"/>
                <a:gd name="T88" fmla="*/ 115 w 115"/>
                <a:gd name="T89" fmla="*/ 13 h 83"/>
                <a:gd name="T90" fmla="*/ 111 w 115"/>
                <a:gd name="T91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5" h="83">
                  <a:moveTo>
                    <a:pt x="111" y="12"/>
                  </a:moveTo>
                  <a:cubicBezTo>
                    <a:pt x="109" y="12"/>
                    <a:pt x="110" y="11"/>
                    <a:pt x="108" y="10"/>
                  </a:cubicBezTo>
                  <a:cubicBezTo>
                    <a:pt x="107" y="9"/>
                    <a:pt x="102" y="13"/>
                    <a:pt x="99" y="16"/>
                  </a:cubicBezTo>
                  <a:cubicBezTo>
                    <a:pt x="98" y="16"/>
                    <a:pt x="96" y="17"/>
                    <a:pt x="95" y="17"/>
                  </a:cubicBezTo>
                  <a:cubicBezTo>
                    <a:pt x="93" y="17"/>
                    <a:pt x="92" y="18"/>
                    <a:pt x="91" y="17"/>
                  </a:cubicBezTo>
                  <a:cubicBezTo>
                    <a:pt x="89" y="15"/>
                    <a:pt x="94" y="9"/>
                    <a:pt x="91" y="7"/>
                  </a:cubicBezTo>
                  <a:cubicBezTo>
                    <a:pt x="87" y="6"/>
                    <a:pt x="90" y="1"/>
                    <a:pt x="88" y="1"/>
                  </a:cubicBezTo>
                  <a:cubicBezTo>
                    <a:pt x="85" y="0"/>
                    <a:pt x="80" y="5"/>
                    <a:pt x="80" y="8"/>
                  </a:cubicBezTo>
                  <a:cubicBezTo>
                    <a:pt x="80" y="10"/>
                    <a:pt x="73" y="9"/>
                    <a:pt x="73" y="11"/>
                  </a:cubicBezTo>
                  <a:cubicBezTo>
                    <a:pt x="73" y="14"/>
                    <a:pt x="66" y="11"/>
                    <a:pt x="64" y="14"/>
                  </a:cubicBezTo>
                  <a:cubicBezTo>
                    <a:pt x="63" y="16"/>
                    <a:pt x="60" y="12"/>
                    <a:pt x="57" y="12"/>
                  </a:cubicBezTo>
                  <a:cubicBezTo>
                    <a:pt x="55" y="12"/>
                    <a:pt x="54" y="9"/>
                    <a:pt x="51" y="9"/>
                  </a:cubicBezTo>
                  <a:cubicBezTo>
                    <a:pt x="48" y="10"/>
                    <a:pt x="46" y="9"/>
                    <a:pt x="44" y="8"/>
                  </a:cubicBezTo>
                  <a:cubicBezTo>
                    <a:pt x="42" y="8"/>
                    <a:pt x="40" y="13"/>
                    <a:pt x="38" y="12"/>
                  </a:cubicBezTo>
                  <a:cubicBezTo>
                    <a:pt x="35" y="11"/>
                    <a:pt x="34" y="17"/>
                    <a:pt x="33" y="20"/>
                  </a:cubicBezTo>
                  <a:cubicBezTo>
                    <a:pt x="32" y="23"/>
                    <a:pt x="21" y="23"/>
                    <a:pt x="22" y="27"/>
                  </a:cubicBezTo>
                  <a:cubicBezTo>
                    <a:pt x="22" y="30"/>
                    <a:pt x="15" y="31"/>
                    <a:pt x="15" y="29"/>
                  </a:cubicBezTo>
                  <a:cubicBezTo>
                    <a:pt x="14" y="27"/>
                    <a:pt x="10" y="28"/>
                    <a:pt x="9" y="28"/>
                  </a:cubicBezTo>
                  <a:cubicBezTo>
                    <a:pt x="8" y="27"/>
                    <a:pt x="5" y="28"/>
                    <a:pt x="5" y="31"/>
                  </a:cubicBezTo>
                  <a:cubicBezTo>
                    <a:pt x="6" y="35"/>
                    <a:pt x="3" y="36"/>
                    <a:pt x="2" y="38"/>
                  </a:cubicBezTo>
                  <a:cubicBezTo>
                    <a:pt x="2" y="39"/>
                    <a:pt x="0" y="43"/>
                    <a:pt x="1" y="45"/>
                  </a:cubicBezTo>
                  <a:cubicBezTo>
                    <a:pt x="3" y="47"/>
                    <a:pt x="0" y="50"/>
                    <a:pt x="1" y="53"/>
                  </a:cubicBezTo>
                  <a:cubicBezTo>
                    <a:pt x="3" y="57"/>
                    <a:pt x="2" y="61"/>
                    <a:pt x="3" y="62"/>
                  </a:cubicBezTo>
                  <a:cubicBezTo>
                    <a:pt x="3" y="64"/>
                    <a:pt x="9" y="63"/>
                    <a:pt x="10" y="67"/>
                  </a:cubicBezTo>
                  <a:cubicBezTo>
                    <a:pt x="12" y="70"/>
                    <a:pt x="3" y="76"/>
                    <a:pt x="2" y="78"/>
                  </a:cubicBezTo>
                  <a:cubicBezTo>
                    <a:pt x="2" y="79"/>
                    <a:pt x="3" y="80"/>
                    <a:pt x="4" y="81"/>
                  </a:cubicBezTo>
                  <a:cubicBezTo>
                    <a:pt x="7" y="81"/>
                    <a:pt x="12" y="81"/>
                    <a:pt x="16" y="82"/>
                  </a:cubicBezTo>
                  <a:cubicBezTo>
                    <a:pt x="21" y="83"/>
                    <a:pt x="48" y="79"/>
                    <a:pt x="49" y="78"/>
                  </a:cubicBezTo>
                  <a:cubicBezTo>
                    <a:pt x="49" y="77"/>
                    <a:pt x="48" y="71"/>
                    <a:pt x="48" y="70"/>
                  </a:cubicBezTo>
                  <a:cubicBezTo>
                    <a:pt x="48" y="69"/>
                    <a:pt x="51" y="66"/>
                    <a:pt x="54" y="66"/>
                  </a:cubicBezTo>
                  <a:cubicBezTo>
                    <a:pt x="57" y="66"/>
                    <a:pt x="60" y="67"/>
                    <a:pt x="60" y="65"/>
                  </a:cubicBezTo>
                  <a:cubicBezTo>
                    <a:pt x="60" y="63"/>
                    <a:pt x="68" y="60"/>
                    <a:pt x="68" y="62"/>
                  </a:cubicBezTo>
                  <a:cubicBezTo>
                    <a:pt x="69" y="64"/>
                    <a:pt x="72" y="63"/>
                    <a:pt x="72" y="58"/>
                  </a:cubicBezTo>
                  <a:cubicBezTo>
                    <a:pt x="72" y="54"/>
                    <a:pt x="72" y="50"/>
                    <a:pt x="75" y="50"/>
                  </a:cubicBezTo>
                  <a:cubicBezTo>
                    <a:pt x="78" y="50"/>
                    <a:pt x="80" y="48"/>
                    <a:pt x="80" y="46"/>
                  </a:cubicBezTo>
                  <a:cubicBezTo>
                    <a:pt x="80" y="45"/>
                    <a:pt x="77" y="42"/>
                    <a:pt x="78" y="41"/>
                  </a:cubicBezTo>
                  <a:cubicBezTo>
                    <a:pt x="78" y="40"/>
                    <a:pt x="86" y="44"/>
                    <a:pt x="87" y="41"/>
                  </a:cubicBezTo>
                  <a:cubicBezTo>
                    <a:pt x="88" y="39"/>
                    <a:pt x="86" y="37"/>
                    <a:pt x="87" y="35"/>
                  </a:cubicBezTo>
                  <a:cubicBezTo>
                    <a:pt x="88" y="33"/>
                    <a:pt x="91" y="31"/>
                    <a:pt x="91" y="29"/>
                  </a:cubicBezTo>
                  <a:cubicBezTo>
                    <a:pt x="91" y="27"/>
                    <a:pt x="91" y="26"/>
                    <a:pt x="90" y="25"/>
                  </a:cubicBezTo>
                  <a:cubicBezTo>
                    <a:pt x="88" y="23"/>
                    <a:pt x="89" y="21"/>
                    <a:pt x="91" y="20"/>
                  </a:cubicBezTo>
                  <a:cubicBezTo>
                    <a:pt x="91" y="20"/>
                    <a:pt x="92" y="20"/>
                    <a:pt x="92" y="20"/>
                  </a:cubicBezTo>
                  <a:cubicBezTo>
                    <a:pt x="94" y="20"/>
                    <a:pt x="95" y="19"/>
                    <a:pt x="96" y="19"/>
                  </a:cubicBezTo>
                  <a:cubicBezTo>
                    <a:pt x="99" y="16"/>
                    <a:pt x="105" y="15"/>
                    <a:pt x="107" y="15"/>
                  </a:cubicBezTo>
                  <a:cubicBezTo>
                    <a:pt x="109" y="16"/>
                    <a:pt x="113" y="15"/>
                    <a:pt x="115" y="13"/>
                  </a:cubicBezTo>
                  <a:cubicBezTo>
                    <a:pt x="114" y="12"/>
                    <a:pt x="112" y="12"/>
                    <a:pt x="111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8" name="Freeform 169">
              <a:extLst>
                <a:ext uri="{FF2B5EF4-FFF2-40B4-BE49-F238E27FC236}">
                  <a16:creationId xmlns:a16="http://schemas.microsoft.com/office/drawing/2014/main" id="{1AB358B7-E11D-5D40-9A44-A97887387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9638" y="4962071"/>
              <a:ext cx="461963" cy="417513"/>
            </a:xfrm>
            <a:custGeom>
              <a:avLst/>
              <a:gdLst>
                <a:gd name="T0" fmla="*/ 122 w 133"/>
                <a:gd name="T1" fmla="*/ 6 h 120"/>
                <a:gd name="T2" fmla="*/ 113 w 133"/>
                <a:gd name="T3" fmla="*/ 1 h 120"/>
                <a:gd name="T4" fmla="*/ 103 w 133"/>
                <a:gd name="T5" fmla="*/ 2 h 120"/>
                <a:gd name="T6" fmla="*/ 88 w 133"/>
                <a:gd name="T7" fmla="*/ 7 h 120"/>
                <a:gd name="T8" fmla="*/ 86 w 133"/>
                <a:gd name="T9" fmla="*/ 12 h 120"/>
                <a:gd name="T10" fmla="*/ 83 w 133"/>
                <a:gd name="T11" fmla="*/ 22 h 120"/>
                <a:gd name="T12" fmla="*/ 74 w 133"/>
                <a:gd name="T13" fmla="*/ 28 h 120"/>
                <a:gd name="T14" fmla="*/ 71 w 133"/>
                <a:gd name="T15" fmla="*/ 37 h 120"/>
                <a:gd name="T16" fmla="*/ 64 w 133"/>
                <a:gd name="T17" fmla="*/ 49 h 120"/>
                <a:gd name="T18" fmla="*/ 50 w 133"/>
                <a:gd name="T19" fmla="*/ 53 h 120"/>
                <a:gd name="T20" fmla="*/ 45 w 133"/>
                <a:gd name="T21" fmla="*/ 65 h 120"/>
                <a:gd name="T22" fmla="*/ 0 w 133"/>
                <a:gd name="T23" fmla="*/ 68 h 120"/>
                <a:gd name="T24" fmla="*/ 12 w 133"/>
                <a:gd name="T25" fmla="*/ 79 h 120"/>
                <a:gd name="T26" fmla="*/ 18 w 133"/>
                <a:gd name="T27" fmla="*/ 94 h 120"/>
                <a:gd name="T28" fmla="*/ 5 w 133"/>
                <a:gd name="T29" fmla="*/ 104 h 120"/>
                <a:gd name="T30" fmla="*/ 20 w 133"/>
                <a:gd name="T31" fmla="*/ 105 h 120"/>
                <a:gd name="T32" fmla="*/ 40 w 133"/>
                <a:gd name="T33" fmla="*/ 104 h 120"/>
                <a:gd name="T34" fmla="*/ 50 w 133"/>
                <a:gd name="T35" fmla="*/ 111 h 120"/>
                <a:gd name="T36" fmla="*/ 58 w 133"/>
                <a:gd name="T37" fmla="*/ 119 h 120"/>
                <a:gd name="T38" fmla="*/ 60 w 133"/>
                <a:gd name="T39" fmla="*/ 119 h 120"/>
                <a:gd name="T40" fmla="*/ 75 w 133"/>
                <a:gd name="T41" fmla="*/ 114 h 120"/>
                <a:gd name="T42" fmla="*/ 78 w 133"/>
                <a:gd name="T43" fmla="*/ 105 h 120"/>
                <a:gd name="T44" fmla="*/ 70 w 133"/>
                <a:gd name="T45" fmla="*/ 91 h 120"/>
                <a:gd name="T46" fmla="*/ 82 w 133"/>
                <a:gd name="T47" fmla="*/ 84 h 120"/>
                <a:gd name="T48" fmla="*/ 92 w 133"/>
                <a:gd name="T49" fmla="*/ 78 h 120"/>
                <a:gd name="T50" fmla="*/ 101 w 133"/>
                <a:gd name="T51" fmla="*/ 65 h 120"/>
                <a:gd name="T52" fmla="*/ 110 w 133"/>
                <a:gd name="T53" fmla="*/ 57 h 120"/>
                <a:gd name="T54" fmla="*/ 116 w 133"/>
                <a:gd name="T55" fmla="*/ 45 h 120"/>
                <a:gd name="T56" fmla="*/ 107 w 133"/>
                <a:gd name="T57" fmla="*/ 34 h 120"/>
                <a:gd name="T58" fmla="*/ 110 w 133"/>
                <a:gd name="T59" fmla="*/ 22 h 120"/>
                <a:gd name="T60" fmla="*/ 130 w 133"/>
                <a:gd name="T61" fmla="*/ 21 h 120"/>
                <a:gd name="T62" fmla="*/ 127 w 133"/>
                <a:gd name="T63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120">
                  <a:moveTo>
                    <a:pt x="127" y="12"/>
                  </a:moveTo>
                  <a:cubicBezTo>
                    <a:pt x="123" y="11"/>
                    <a:pt x="122" y="7"/>
                    <a:pt x="122" y="6"/>
                  </a:cubicBezTo>
                  <a:cubicBezTo>
                    <a:pt x="122" y="5"/>
                    <a:pt x="118" y="3"/>
                    <a:pt x="115" y="0"/>
                  </a:cubicBezTo>
                  <a:cubicBezTo>
                    <a:pt x="115" y="0"/>
                    <a:pt x="114" y="1"/>
                    <a:pt x="113" y="1"/>
                  </a:cubicBezTo>
                  <a:cubicBezTo>
                    <a:pt x="112" y="0"/>
                    <a:pt x="112" y="0"/>
                    <a:pt x="111" y="0"/>
                  </a:cubicBezTo>
                  <a:cubicBezTo>
                    <a:pt x="109" y="2"/>
                    <a:pt x="105" y="3"/>
                    <a:pt x="103" y="2"/>
                  </a:cubicBezTo>
                  <a:cubicBezTo>
                    <a:pt x="101" y="2"/>
                    <a:pt x="95" y="3"/>
                    <a:pt x="92" y="6"/>
                  </a:cubicBezTo>
                  <a:cubicBezTo>
                    <a:pt x="91" y="6"/>
                    <a:pt x="90" y="7"/>
                    <a:pt x="88" y="7"/>
                  </a:cubicBezTo>
                  <a:cubicBezTo>
                    <a:pt x="88" y="7"/>
                    <a:pt x="87" y="7"/>
                    <a:pt x="87" y="7"/>
                  </a:cubicBezTo>
                  <a:cubicBezTo>
                    <a:pt x="85" y="8"/>
                    <a:pt x="84" y="10"/>
                    <a:pt x="86" y="12"/>
                  </a:cubicBezTo>
                  <a:cubicBezTo>
                    <a:pt x="87" y="13"/>
                    <a:pt x="87" y="14"/>
                    <a:pt x="87" y="16"/>
                  </a:cubicBezTo>
                  <a:cubicBezTo>
                    <a:pt x="87" y="18"/>
                    <a:pt x="84" y="20"/>
                    <a:pt x="83" y="22"/>
                  </a:cubicBezTo>
                  <a:cubicBezTo>
                    <a:pt x="82" y="24"/>
                    <a:pt x="84" y="26"/>
                    <a:pt x="83" y="28"/>
                  </a:cubicBezTo>
                  <a:cubicBezTo>
                    <a:pt x="82" y="31"/>
                    <a:pt x="74" y="27"/>
                    <a:pt x="74" y="28"/>
                  </a:cubicBezTo>
                  <a:cubicBezTo>
                    <a:pt x="73" y="29"/>
                    <a:pt x="76" y="32"/>
                    <a:pt x="76" y="33"/>
                  </a:cubicBezTo>
                  <a:cubicBezTo>
                    <a:pt x="76" y="35"/>
                    <a:pt x="74" y="37"/>
                    <a:pt x="71" y="37"/>
                  </a:cubicBezTo>
                  <a:cubicBezTo>
                    <a:pt x="68" y="37"/>
                    <a:pt x="68" y="41"/>
                    <a:pt x="68" y="45"/>
                  </a:cubicBezTo>
                  <a:cubicBezTo>
                    <a:pt x="68" y="50"/>
                    <a:pt x="65" y="51"/>
                    <a:pt x="64" y="49"/>
                  </a:cubicBezTo>
                  <a:cubicBezTo>
                    <a:pt x="64" y="47"/>
                    <a:pt x="56" y="50"/>
                    <a:pt x="56" y="52"/>
                  </a:cubicBezTo>
                  <a:cubicBezTo>
                    <a:pt x="56" y="54"/>
                    <a:pt x="53" y="53"/>
                    <a:pt x="50" y="53"/>
                  </a:cubicBezTo>
                  <a:cubicBezTo>
                    <a:pt x="47" y="53"/>
                    <a:pt x="44" y="56"/>
                    <a:pt x="44" y="57"/>
                  </a:cubicBezTo>
                  <a:cubicBezTo>
                    <a:pt x="44" y="58"/>
                    <a:pt x="45" y="64"/>
                    <a:pt x="45" y="65"/>
                  </a:cubicBezTo>
                  <a:cubicBezTo>
                    <a:pt x="44" y="66"/>
                    <a:pt x="17" y="70"/>
                    <a:pt x="12" y="69"/>
                  </a:cubicBezTo>
                  <a:cubicBezTo>
                    <a:pt x="8" y="68"/>
                    <a:pt x="3" y="68"/>
                    <a:pt x="0" y="68"/>
                  </a:cubicBezTo>
                  <a:cubicBezTo>
                    <a:pt x="1" y="69"/>
                    <a:pt x="3" y="71"/>
                    <a:pt x="4" y="72"/>
                  </a:cubicBezTo>
                  <a:cubicBezTo>
                    <a:pt x="5" y="75"/>
                    <a:pt x="8" y="77"/>
                    <a:pt x="12" y="79"/>
                  </a:cubicBezTo>
                  <a:cubicBezTo>
                    <a:pt x="16" y="81"/>
                    <a:pt x="14" y="87"/>
                    <a:pt x="16" y="88"/>
                  </a:cubicBezTo>
                  <a:cubicBezTo>
                    <a:pt x="18" y="89"/>
                    <a:pt x="20" y="94"/>
                    <a:pt x="18" y="94"/>
                  </a:cubicBezTo>
                  <a:cubicBezTo>
                    <a:pt x="15" y="94"/>
                    <a:pt x="13" y="95"/>
                    <a:pt x="10" y="96"/>
                  </a:cubicBezTo>
                  <a:cubicBezTo>
                    <a:pt x="8" y="97"/>
                    <a:pt x="5" y="101"/>
                    <a:pt x="5" y="104"/>
                  </a:cubicBezTo>
                  <a:cubicBezTo>
                    <a:pt x="5" y="105"/>
                    <a:pt x="5" y="106"/>
                    <a:pt x="5" y="106"/>
                  </a:cubicBezTo>
                  <a:cubicBezTo>
                    <a:pt x="12" y="107"/>
                    <a:pt x="20" y="106"/>
                    <a:pt x="20" y="105"/>
                  </a:cubicBezTo>
                  <a:cubicBezTo>
                    <a:pt x="22" y="104"/>
                    <a:pt x="25" y="103"/>
                    <a:pt x="27" y="104"/>
                  </a:cubicBezTo>
                  <a:cubicBezTo>
                    <a:pt x="28" y="106"/>
                    <a:pt x="36" y="106"/>
                    <a:pt x="40" y="104"/>
                  </a:cubicBezTo>
                  <a:cubicBezTo>
                    <a:pt x="43" y="102"/>
                    <a:pt x="46" y="104"/>
                    <a:pt x="46" y="106"/>
                  </a:cubicBezTo>
                  <a:cubicBezTo>
                    <a:pt x="46" y="108"/>
                    <a:pt x="48" y="109"/>
                    <a:pt x="50" y="111"/>
                  </a:cubicBezTo>
                  <a:cubicBezTo>
                    <a:pt x="51" y="112"/>
                    <a:pt x="50" y="114"/>
                    <a:pt x="51" y="116"/>
                  </a:cubicBezTo>
                  <a:cubicBezTo>
                    <a:pt x="52" y="118"/>
                    <a:pt x="55" y="118"/>
                    <a:pt x="58" y="119"/>
                  </a:cubicBezTo>
                  <a:cubicBezTo>
                    <a:pt x="59" y="119"/>
                    <a:pt x="59" y="120"/>
                    <a:pt x="60" y="120"/>
                  </a:cubicBezTo>
                  <a:cubicBezTo>
                    <a:pt x="60" y="120"/>
                    <a:pt x="60" y="119"/>
                    <a:pt x="60" y="119"/>
                  </a:cubicBezTo>
                  <a:cubicBezTo>
                    <a:pt x="62" y="117"/>
                    <a:pt x="62" y="113"/>
                    <a:pt x="67" y="114"/>
                  </a:cubicBezTo>
                  <a:cubicBezTo>
                    <a:pt x="72" y="115"/>
                    <a:pt x="72" y="113"/>
                    <a:pt x="75" y="114"/>
                  </a:cubicBezTo>
                  <a:cubicBezTo>
                    <a:pt x="78" y="115"/>
                    <a:pt x="80" y="114"/>
                    <a:pt x="81" y="112"/>
                  </a:cubicBezTo>
                  <a:cubicBezTo>
                    <a:pt x="82" y="110"/>
                    <a:pt x="80" y="107"/>
                    <a:pt x="78" y="105"/>
                  </a:cubicBezTo>
                  <a:cubicBezTo>
                    <a:pt x="77" y="103"/>
                    <a:pt x="74" y="100"/>
                    <a:pt x="75" y="97"/>
                  </a:cubicBezTo>
                  <a:cubicBezTo>
                    <a:pt x="75" y="94"/>
                    <a:pt x="70" y="94"/>
                    <a:pt x="70" y="91"/>
                  </a:cubicBezTo>
                  <a:cubicBezTo>
                    <a:pt x="70" y="89"/>
                    <a:pt x="75" y="84"/>
                    <a:pt x="76" y="83"/>
                  </a:cubicBezTo>
                  <a:cubicBezTo>
                    <a:pt x="77" y="83"/>
                    <a:pt x="81" y="86"/>
                    <a:pt x="82" y="84"/>
                  </a:cubicBezTo>
                  <a:cubicBezTo>
                    <a:pt x="83" y="82"/>
                    <a:pt x="86" y="83"/>
                    <a:pt x="87" y="84"/>
                  </a:cubicBezTo>
                  <a:cubicBezTo>
                    <a:pt x="89" y="84"/>
                    <a:pt x="91" y="81"/>
                    <a:pt x="92" y="78"/>
                  </a:cubicBezTo>
                  <a:cubicBezTo>
                    <a:pt x="92" y="75"/>
                    <a:pt x="97" y="75"/>
                    <a:pt x="98" y="74"/>
                  </a:cubicBezTo>
                  <a:cubicBezTo>
                    <a:pt x="99" y="73"/>
                    <a:pt x="101" y="66"/>
                    <a:pt x="101" y="65"/>
                  </a:cubicBezTo>
                  <a:cubicBezTo>
                    <a:pt x="102" y="64"/>
                    <a:pt x="106" y="65"/>
                    <a:pt x="106" y="61"/>
                  </a:cubicBezTo>
                  <a:cubicBezTo>
                    <a:pt x="106" y="58"/>
                    <a:pt x="108" y="57"/>
                    <a:pt x="110" y="57"/>
                  </a:cubicBezTo>
                  <a:cubicBezTo>
                    <a:pt x="112" y="56"/>
                    <a:pt x="111" y="53"/>
                    <a:pt x="112" y="51"/>
                  </a:cubicBezTo>
                  <a:cubicBezTo>
                    <a:pt x="112" y="48"/>
                    <a:pt x="113" y="45"/>
                    <a:pt x="116" y="45"/>
                  </a:cubicBezTo>
                  <a:cubicBezTo>
                    <a:pt x="118" y="44"/>
                    <a:pt x="115" y="41"/>
                    <a:pt x="112" y="41"/>
                  </a:cubicBezTo>
                  <a:cubicBezTo>
                    <a:pt x="109" y="42"/>
                    <a:pt x="107" y="34"/>
                    <a:pt x="107" y="34"/>
                  </a:cubicBezTo>
                  <a:cubicBezTo>
                    <a:pt x="107" y="34"/>
                    <a:pt x="107" y="27"/>
                    <a:pt x="106" y="26"/>
                  </a:cubicBezTo>
                  <a:cubicBezTo>
                    <a:pt x="104" y="25"/>
                    <a:pt x="106" y="22"/>
                    <a:pt x="110" y="22"/>
                  </a:cubicBezTo>
                  <a:cubicBezTo>
                    <a:pt x="113" y="22"/>
                    <a:pt x="120" y="25"/>
                    <a:pt x="122" y="24"/>
                  </a:cubicBezTo>
                  <a:cubicBezTo>
                    <a:pt x="124" y="22"/>
                    <a:pt x="129" y="21"/>
                    <a:pt x="130" y="21"/>
                  </a:cubicBezTo>
                  <a:cubicBezTo>
                    <a:pt x="131" y="20"/>
                    <a:pt x="132" y="17"/>
                    <a:pt x="133" y="16"/>
                  </a:cubicBezTo>
                  <a:cubicBezTo>
                    <a:pt x="131" y="15"/>
                    <a:pt x="129" y="13"/>
                    <a:pt x="127" y="1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59" name="Freeform 170">
              <a:extLst>
                <a:ext uri="{FF2B5EF4-FFF2-40B4-BE49-F238E27FC236}">
                  <a16:creationId xmlns:a16="http://schemas.microsoft.com/office/drawing/2014/main" id="{4D8CF46C-FAFF-FF4D-BFF1-2201360B5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3563" y="5893934"/>
              <a:ext cx="1282700" cy="465138"/>
            </a:xfrm>
            <a:custGeom>
              <a:avLst/>
              <a:gdLst>
                <a:gd name="T0" fmla="*/ 198 w 370"/>
                <a:gd name="T1" fmla="*/ 95 h 134"/>
                <a:gd name="T2" fmla="*/ 207 w 370"/>
                <a:gd name="T3" fmla="*/ 76 h 134"/>
                <a:gd name="T4" fmla="*/ 219 w 370"/>
                <a:gd name="T5" fmla="*/ 78 h 134"/>
                <a:gd name="T6" fmla="*/ 227 w 370"/>
                <a:gd name="T7" fmla="*/ 54 h 134"/>
                <a:gd name="T8" fmla="*/ 227 w 370"/>
                <a:gd name="T9" fmla="*/ 45 h 134"/>
                <a:gd name="T10" fmla="*/ 212 w 370"/>
                <a:gd name="T11" fmla="*/ 37 h 134"/>
                <a:gd name="T12" fmla="*/ 190 w 370"/>
                <a:gd name="T13" fmla="*/ 69 h 134"/>
                <a:gd name="T14" fmla="*/ 88 w 370"/>
                <a:gd name="T15" fmla="*/ 75 h 134"/>
                <a:gd name="T16" fmla="*/ 85 w 370"/>
                <a:gd name="T17" fmla="*/ 61 h 134"/>
                <a:gd name="T18" fmla="*/ 82 w 370"/>
                <a:gd name="T19" fmla="*/ 67 h 134"/>
                <a:gd name="T20" fmla="*/ 68 w 370"/>
                <a:gd name="T21" fmla="*/ 50 h 134"/>
                <a:gd name="T22" fmla="*/ 56 w 370"/>
                <a:gd name="T23" fmla="*/ 35 h 134"/>
                <a:gd name="T24" fmla="*/ 37 w 370"/>
                <a:gd name="T25" fmla="*/ 23 h 134"/>
                <a:gd name="T26" fmla="*/ 2 w 370"/>
                <a:gd name="T27" fmla="*/ 3 h 134"/>
                <a:gd name="T28" fmla="*/ 32 w 370"/>
                <a:gd name="T29" fmla="*/ 46 h 134"/>
                <a:gd name="T30" fmla="*/ 71 w 370"/>
                <a:gd name="T31" fmla="*/ 91 h 134"/>
                <a:gd name="T32" fmla="*/ 86 w 370"/>
                <a:gd name="T33" fmla="*/ 83 h 134"/>
                <a:gd name="T34" fmla="*/ 266 w 370"/>
                <a:gd name="T35" fmla="*/ 37 h 134"/>
                <a:gd name="T36" fmla="*/ 268 w 370"/>
                <a:gd name="T37" fmla="*/ 45 h 134"/>
                <a:gd name="T38" fmla="*/ 249 w 370"/>
                <a:gd name="T39" fmla="*/ 75 h 134"/>
                <a:gd name="T40" fmla="*/ 198 w 370"/>
                <a:gd name="T41" fmla="*/ 119 h 134"/>
                <a:gd name="T42" fmla="*/ 230 w 370"/>
                <a:gd name="T43" fmla="*/ 115 h 134"/>
                <a:gd name="T44" fmla="*/ 276 w 370"/>
                <a:gd name="T45" fmla="*/ 76 h 134"/>
                <a:gd name="T46" fmla="*/ 155 w 370"/>
                <a:gd name="T47" fmla="*/ 112 h 134"/>
                <a:gd name="T48" fmla="*/ 140 w 370"/>
                <a:gd name="T49" fmla="*/ 105 h 134"/>
                <a:gd name="T50" fmla="*/ 87 w 370"/>
                <a:gd name="T51" fmla="*/ 98 h 134"/>
                <a:gd name="T52" fmla="*/ 94 w 370"/>
                <a:gd name="T53" fmla="*/ 108 h 134"/>
                <a:gd name="T54" fmla="*/ 143 w 370"/>
                <a:gd name="T55" fmla="*/ 117 h 134"/>
                <a:gd name="T56" fmla="*/ 155 w 370"/>
                <a:gd name="T57" fmla="*/ 112 h 134"/>
                <a:gd name="T58" fmla="*/ 322 w 370"/>
                <a:gd name="T59" fmla="*/ 75 h 134"/>
                <a:gd name="T60" fmla="*/ 289 w 370"/>
                <a:gd name="T61" fmla="*/ 58 h 134"/>
                <a:gd name="T62" fmla="*/ 310 w 370"/>
                <a:gd name="T63" fmla="*/ 66 h 134"/>
                <a:gd name="T64" fmla="*/ 298 w 370"/>
                <a:gd name="T65" fmla="*/ 71 h 134"/>
                <a:gd name="T66" fmla="*/ 317 w 370"/>
                <a:gd name="T67" fmla="*/ 81 h 134"/>
                <a:gd name="T68" fmla="*/ 351 w 370"/>
                <a:gd name="T69" fmla="*/ 102 h 134"/>
                <a:gd name="T70" fmla="*/ 362 w 370"/>
                <a:gd name="T71" fmla="*/ 114 h 134"/>
                <a:gd name="T72" fmla="*/ 343 w 370"/>
                <a:gd name="T73" fmla="*/ 61 h 134"/>
                <a:gd name="T74" fmla="*/ 236 w 370"/>
                <a:gd name="T75" fmla="*/ 124 h 134"/>
                <a:gd name="T76" fmla="*/ 239 w 370"/>
                <a:gd name="T77" fmla="*/ 126 h 134"/>
                <a:gd name="T78" fmla="*/ 242 w 370"/>
                <a:gd name="T79" fmla="*/ 123 h 134"/>
                <a:gd name="T80" fmla="*/ 178 w 370"/>
                <a:gd name="T81" fmla="*/ 47 h 134"/>
                <a:gd name="T82" fmla="*/ 182 w 370"/>
                <a:gd name="T83" fmla="*/ 27 h 134"/>
                <a:gd name="T84" fmla="*/ 181 w 370"/>
                <a:gd name="T85" fmla="*/ 14 h 134"/>
                <a:gd name="T86" fmla="*/ 160 w 370"/>
                <a:gd name="T87" fmla="*/ 25 h 134"/>
                <a:gd name="T88" fmla="*/ 143 w 370"/>
                <a:gd name="T89" fmla="*/ 36 h 134"/>
                <a:gd name="T90" fmla="*/ 118 w 370"/>
                <a:gd name="T91" fmla="*/ 37 h 134"/>
                <a:gd name="T92" fmla="*/ 110 w 370"/>
                <a:gd name="T93" fmla="*/ 43 h 134"/>
                <a:gd name="T94" fmla="*/ 128 w 370"/>
                <a:gd name="T95" fmla="*/ 73 h 134"/>
                <a:gd name="T96" fmla="*/ 156 w 370"/>
                <a:gd name="T97" fmla="*/ 79 h 134"/>
                <a:gd name="T98" fmla="*/ 191 w 370"/>
                <a:gd name="T99" fmla="*/ 126 h 134"/>
                <a:gd name="T100" fmla="*/ 191 w 370"/>
                <a:gd name="T101" fmla="*/ 126 h 134"/>
                <a:gd name="T102" fmla="*/ 168 w 370"/>
                <a:gd name="T103" fmla="*/ 120 h 134"/>
                <a:gd name="T104" fmla="*/ 179 w 370"/>
                <a:gd name="T105" fmla="*/ 11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134">
                  <a:moveTo>
                    <a:pt x="195" y="77"/>
                  </a:moveTo>
                  <a:cubicBezTo>
                    <a:pt x="199" y="77"/>
                    <a:pt x="198" y="82"/>
                    <a:pt x="198" y="85"/>
                  </a:cubicBezTo>
                  <a:cubicBezTo>
                    <a:pt x="197" y="89"/>
                    <a:pt x="195" y="96"/>
                    <a:pt x="198" y="95"/>
                  </a:cubicBezTo>
                  <a:cubicBezTo>
                    <a:pt x="202" y="93"/>
                    <a:pt x="205" y="89"/>
                    <a:pt x="203" y="87"/>
                  </a:cubicBezTo>
                  <a:cubicBezTo>
                    <a:pt x="200" y="85"/>
                    <a:pt x="201" y="75"/>
                    <a:pt x="202" y="72"/>
                  </a:cubicBezTo>
                  <a:cubicBezTo>
                    <a:pt x="203" y="70"/>
                    <a:pt x="209" y="71"/>
                    <a:pt x="207" y="76"/>
                  </a:cubicBezTo>
                  <a:cubicBezTo>
                    <a:pt x="205" y="80"/>
                    <a:pt x="211" y="79"/>
                    <a:pt x="211" y="84"/>
                  </a:cubicBezTo>
                  <a:cubicBezTo>
                    <a:pt x="211" y="88"/>
                    <a:pt x="214" y="86"/>
                    <a:pt x="218" y="85"/>
                  </a:cubicBezTo>
                  <a:cubicBezTo>
                    <a:pt x="222" y="83"/>
                    <a:pt x="221" y="81"/>
                    <a:pt x="219" y="78"/>
                  </a:cubicBezTo>
                  <a:cubicBezTo>
                    <a:pt x="216" y="76"/>
                    <a:pt x="221" y="71"/>
                    <a:pt x="217" y="69"/>
                  </a:cubicBezTo>
                  <a:cubicBezTo>
                    <a:pt x="213" y="67"/>
                    <a:pt x="211" y="63"/>
                    <a:pt x="214" y="62"/>
                  </a:cubicBezTo>
                  <a:cubicBezTo>
                    <a:pt x="218" y="62"/>
                    <a:pt x="228" y="56"/>
                    <a:pt x="227" y="54"/>
                  </a:cubicBezTo>
                  <a:cubicBezTo>
                    <a:pt x="225" y="51"/>
                    <a:pt x="211" y="54"/>
                    <a:pt x="210" y="58"/>
                  </a:cubicBezTo>
                  <a:cubicBezTo>
                    <a:pt x="209" y="63"/>
                    <a:pt x="199" y="58"/>
                    <a:pt x="200" y="51"/>
                  </a:cubicBezTo>
                  <a:cubicBezTo>
                    <a:pt x="201" y="43"/>
                    <a:pt x="221" y="42"/>
                    <a:pt x="227" y="45"/>
                  </a:cubicBezTo>
                  <a:cubicBezTo>
                    <a:pt x="232" y="47"/>
                    <a:pt x="239" y="40"/>
                    <a:pt x="241" y="36"/>
                  </a:cubicBezTo>
                  <a:cubicBezTo>
                    <a:pt x="243" y="32"/>
                    <a:pt x="236" y="37"/>
                    <a:pt x="232" y="40"/>
                  </a:cubicBezTo>
                  <a:cubicBezTo>
                    <a:pt x="228" y="42"/>
                    <a:pt x="217" y="39"/>
                    <a:pt x="212" y="37"/>
                  </a:cubicBezTo>
                  <a:cubicBezTo>
                    <a:pt x="207" y="36"/>
                    <a:pt x="207" y="41"/>
                    <a:pt x="202" y="41"/>
                  </a:cubicBezTo>
                  <a:cubicBezTo>
                    <a:pt x="198" y="42"/>
                    <a:pt x="199" y="52"/>
                    <a:pt x="197" y="53"/>
                  </a:cubicBezTo>
                  <a:cubicBezTo>
                    <a:pt x="194" y="55"/>
                    <a:pt x="194" y="62"/>
                    <a:pt x="190" y="69"/>
                  </a:cubicBezTo>
                  <a:cubicBezTo>
                    <a:pt x="186" y="76"/>
                    <a:pt x="192" y="77"/>
                    <a:pt x="195" y="77"/>
                  </a:cubicBezTo>
                  <a:close/>
                  <a:moveTo>
                    <a:pt x="86" y="83"/>
                  </a:moveTo>
                  <a:cubicBezTo>
                    <a:pt x="86" y="80"/>
                    <a:pt x="88" y="76"/>
                    <a:pt x="88" y="75"/>
                  </a:cubicBezTo>
                  <a:cubicBezTo>
                    <a:pt x="88" y="73"/>
                    <a:pt x="89" y="72"/>
                    <a:pt x="91" y="73"/>
                  </a:cubicBezTo>
                  <a:cubicBezTo>
                    <a:pt x="93" y="73"/>
                    <a:pt x="93" y="68"/>
                    <a:pt x="91" y="68"/>
                  </a:cubicBezTo>
                  <a:cubicBezTo>
                    <a:pt x="90" y="67"/>
                    <a:pt x="89" y="61"/>
                    <a:pt x="85" y="61"/>
                  </a:cubicBezTo>
                  <a:cubicBezTo>
                    <a:pt x="81" y="61"/>
                    <a:pt x="81" y="65"/>
                    <a:pt x="84" y="65"/>
                  </a:cubicBezTo>
                  <a:cubicBezTo>
                    <a:pt x="86" y="65"/>
                    <a:pt x="87" y="67"/>
                    <a:pt x="87" y="69"/>
                  </a:cubicBezTo>
                  <a:cubicBezTo>
                    <a:pt x="86" y="71"/>
                    <a:pt x="85" y="67"/>
                    <a:pt x="82" y="67"/>
                  </a:cubicBezTo>
                  <a:cubicBezTo>
                    <a:pt x="78" y="68"/>
                    <a:pt x="81" y="63"/>
                    <a:pt x="77" y="63"/>
                  </a:cubicBezTo>
                  <a:cubicBezTo>
                    <a:pt x="73" y="63"/>
                    <a:pt x="74" y="56"/>
                    <a:pt x="70" y="56"/>
                  </a:cubicBezTo>
                  <a:cubicBezTo>
                    <a:pt x="66" y="56"/>
                    <a:pt x="65" y="53"/>
                    <a:pt x="68" y="50"/>
                  </a:cubicBezTo>
                  <a:cubicBezTo>
                    <a:pt x="71" y="48"/>
                    <a:pt x="64" y="46"/>
                    <a:pt x="64" y="43"/>
                  </a:cubicBezTo>
                  <a:cubicBezTo>
                    <a:pt x="64" y="40"/>
                    <a:pt x="60" y="42"/>
                    <a:pt x="60" y="39"/>
                  </a:cubicBezTo>
                  <a:cubicBezTo>
                    <a:pt x="60" y="37"/>
                    <a:pt x="58" y="38"/>
                    <a:pt x="56" y="35"/>
                  </a:cubicBezTo>
                  <a:cubicBezTo>
                    <a:pt x="53" y="32"/>
                    <a:pt x="52" y="35"/>
                    <a:pt x="51" y="33"/>
                  </a:cubicBezTo>
                  <a:cubicBezTo>
                    <a:pt x="49" y="31"/>
                    <a:pt x="46" y="30"/>
                    <a:pt x="44" y="30"/>
                  </a:cubicBezTo>
                  <a:cubicBezTo>
                    <a:pt x="43" y="31"/>
                    <a:pt x="39" y="27"/>
                    <a:pt x="37" y="23"/>
                  </a:cubicBezTo>
                  <a:cubicBezTo>
                    <a:pt x="36" y="20"/>
                    <a:pt x="25" y="15"/>
                    <a:pt x="24" y="11"/>
                  </a:cubicBezTo>
                  <a:cubicBezTo>
                    <a:pt x="22" y="7"/>
                    <a:pt x="19" y="6"/>
                    <a:pt x="12" y="6"/>
                  </a:cubicBezTo>
                  <a:cubicBezTo>
                    <a:pt x="6" y="6"/>
                    <a:pt x="3" y="0"/>
                    <a:pt x="2" y="3"/>
                  </a:cubicBezTo>
                  <a:cubicBezTo>
                    <a:pt x="0" y="7"/>
                    <a:pt x="9" y="16"/>
                    <a:pt x="13" y="18"/>
                  </a:cubicBezTo>
                  <a:cubicBezTo>
                    <a:pt x="17" y="21"/>
                    <a:pt x="19" y="29"/>
                    <a:pt x="24" y="30"/>
                  </a:cubicBezTo>
                  <a:cubicBezTo>
                    <a:pt x="28" y="30"/>
                    <a:pt x="29" y="45"/>
                    <a:pt x="32" y="46"/>
                  </a:cubicBezTo>
                  <a:cubicBezTo>
                    <a:pt x="36" y="46"/>
                    <a:pt x="44" y="58"/>
                    <a:pt x="45" y="64"/>
                  </a:cubicBezTo>
                  <a:cubicBezTo>
                    <a:pt x="46" y="71"/>
                    <a:pt x="54" y="74"/>
                    <a:pt x="57" y="78"/>
                  </a:cubicBezTo>
                  <a:cubicBezTo>
                    <a:pt x="59" y="83"/>
                    <a:pt x="70" y="89"/>
                    <a:pt x="71" y="91"/>
                  </a:cubicBezTo>
                  <a:cubicBezTo>
                    <a:pt x="72" y="93"/>
                    <a:pt x="74" y="97"/>
                    <a:pt x="75" y="95"/>
                  </a:cubicBezTo>
                  <a:cubicBezTo>
                    <a:pt x="76" y="93"/>
                    <a:pt x="81" y="95"/>
                    <a:pt x="84" y="95"/>
                  </a:cubicBezTo>
                  <a:cubicBezTo>
                    <a:pt x="86" y="95"/>
                    <a:pt x="87" y="86"/>
                    <a:pt x="86" y="83"/>
                  </a:cubicBezTo>
                  <a:close/>
                  <a:moveTo>
                    <a:pt x="268" y="45"/>
                  </a:moveTo>
                  <a:cubicBezTo>
                    <a:pt x="273" y="46"/>
                    <a:pt x="271" y="42"/>
                    <a:pt x="271" y="39"/>
                  </a:cubicBezTo>
                  <a:cubicBezTo>
                    <a:pt x="271" y="36"/>
                    <a:pt x="266" y="39"/>
                    <a:pt x="266" y="37"/>
                  </a:cubicBezTo>
                  <a:cubicBezTo>
                    <a:pt x="266" y="35"/>
                    <a:pt x="265" y="29"/>
                    <a:pt x="261" y="34"/>
                  </a:cubicBezTo>
                  <a:cubicBezTo>
                    <a:pt x="257" y="39"/>
                    <a:pt x="262" y="52"/>
                    <a:pt x="265" y="51"/>
                  </a:cubicBezTo>
                  <a:cubicBezTo>
                    <a:pt x="268" y="51"/>
                    <a:pt x="263" y="45"/>
                    <a:pt x="268" y="45"/>
                  </a:cubicBezTo>
                  <a:close/>
                  <a:moveTo>
                    <a:pt x="249" y="75"/>
                  </a:moveTo>
                  <a:cubicBezTo>
                    <a:pt x="250" y="79"/>
                    <a:pt x="256" y="81"/>
                    <a:pt x="258" y="77"/>
                  </a:cubicBezTo>
                  <a:cubicBezTo>
                    <a:pt x="260" y="74"/>
                    <a:pt x="248" y="70"/>
                    <a:pt x="249" y="75"/>
                  </a:cubicBezTo>
                  <a:close/>
                  <a:moveTo>
                    <a:pt x="230" y="115"/>
                  </a:moveTo>
                  <a:cubicBezTo>
                    <a:pt x="223" y="114"/>
                    <a:pt x="219" y="119"/>
                    <a:pt x="213" y="116"/>
                  </a:cubicBezTo>
                  <a:cubicBezTo>
                    <a:pt x="206" y="114"/>
                    <a:pt x="197" y="116"/>
                    <a:pt x="198" y="119"/>
                  </a:cubicBezTo>
                  <a:cubicBezTo>
                    <a:pt x="199" y="120"/>
                    <a:pt x="204" y="121"/>
                    <a:pt x="211" y="121"/>
                  </a:cubicBezTo>
                  <a:cubicBezTo>
                    <a:pt x="217" y="121"/>
                    <a:pt x="223" y="118"/>
                    <a:pt x="227" y="117"/>
                  </a:cubicBezTo>
                  <a:cubicBezTo>
                    <a:pt x="232" y="117"/>
                    <a:pt x="236" y="116"/>
                    <a:pt x="230" y="115"/>
                  </a:cubicBezTo>
                  <a:close/>
                  <a:moveTo>
                    <a:pt x="281" y="71"/>
                  </a:moveTo>
                  <a:cubicBezTo>
                    <a:pt x="275" y="70"/>
                    <a:pt x="264" y="71"/>
                    <a:pt x="265" y="74"/>
                  </a:cubicBezTo>
                  <a:cubicBezTo>
                    <a:pt x="266" y="77"/>
                    <a:pt x="271" y="76"/>
                    <a:pt x="276" y="76"/>
                  </a:cubicBezTo>
                  <a:cubicBezTo>
                    <a:pt x="281" y="76"/>
                    <a:pt x="284" y="80"/>
                    <a:pt x="286" y="80"/>
                  </a:cubicBezTo>
                  <a:cubicBezTo>
                    <a:pt x="289" y="80"/>
                    <a:pt x="287" y="73"/>
                    <a:pt x="281" y="71"/>
                  </a:cubicBezTo>
                  <a:close/>
                  <a:moveTo>
                    <a:pt x="155" y="112"/>
                  </a:moveTo>
                  <a:cubicBezTo>
                    <a:pt x="155" y="110"/>
                    <a:pt x="146" y="112"/>
                    <a:pt x="141" y="110"/>
                  </a:cubicBezTo>
                  <a:cubicBezTo>
                    <a:pt x="137" y="108"/>
                    <a:pt x="146" y="107"/>
                    <a:pt x="149" y="105"/>
                  </a:cubicBezTo>
                  <a:cubicBezTo>
                    <a:pt x="153" y="103"/>
                    <a:pt x="148" y="102"/>
                    <a:pt x="140" y="105"/>
                  </a:cubicBezTo>
                  <a:cubicBezTo>
                    <a:pt x="132" y="107"/>
                    <a:pt x="124" y="99"/>
                    <a:pt x="123" y="103"/>
                  </a:cubicBezTo>
                  <a:cubicBezTo>
                    <a:pt x="123" y="106"/>
                    <a:pt x="110" y="101"/>
                    <a:pt x="106" y="99"/>
                  </a:cubicBezTo>
                  <a:cubicBezTo>
                    <a:pt x="103" y="96"/>
                    <a:pt x="90" y="93"/>
                    <a:pt x="87" y="98"/>
                  </a:cubicBezTo>
                  <a:cubicBezTo>
                    <a:pt x="85" y="102"/>
                    <a:pt x="83" y="98"/>
                    <a:pt x="84" y="103"/>
                  </a:cubicBezTo>
                  <a:cubicBezTo>
                    <a:pt x="84" y="105"/>
                    <a:pt x="87" y="104"/>
                    <a:pt x="90" y="104"/>
                  </a:cubicBezTo>
                  <a:cubicBezTo>
                    <a:pt x="92" y="104"/>
                    <a:pt x="91" y="108"/>
                    <a:pt x="94" y="108"/>
                  </a:cubicBezTo>
                  <a:cubicBezTo>
                    <a:pt x="97" y="109"/>
                    <a:pt x="107" y="112"/>
                    <a:pt x="108" y="110"/>
                  </a:cubicBezTo>
                  <a:cubicBezTo>
                    <a:pt x="109" y="107"/>
                    <a:pt x="119" y="110"/>
                    <a:pt x="123" y="113"/>
                  </a:cubicBezTo>
                  <a:cubicBezTo>
                    <a:pt x="128" y="117"/>
                    <a:pt x="139" y="117"/>
                    <a:pt x="143" y="117"/>
                  </a:cubicBezTo>
                  <a:cubicBezTo>
                    <a:pt x="148" y="116"/>
                    <a:pt x="152" y="119"/>
                    <a:pt x="154" y="117"/>
                  </a:cubicBezTo>
                  <a:cubicBezTo>
                    <a:pt x="156" y="115"/>
                    <a:pt x="159" y="121"/>
                    <a:pt x="164" y="117"/>
                  </a:cubicBezTo>
                  <a:cubicBezTo>
                    <a:pt x="168" y="114"/>
                    <a:pt x="156" y="115"/>
                    <a:pt x="155" y="112"/>
                  </a:cubicBezTo>
                  <a:close/>
                  <a:moveTo>
                    <a:pt x="343" y="61"/>
                  </a:moveTo>
                  <a:cubicBezTo>
                    <a:pt x="339" y="61"/>
                    <a:pt x="339" y="67"/>
                    <a:pt x="335" y="67"/>
                  </a:cubicBezTo>
                  <a:cubicBezTo>
                    <a:pt x="332" y="67"/>
                    <a:pt x="328" y="73"/>
                    <a:pt x="322" y="75"/>
                  </a:cubicBezTo>
                  <a:cubicBezTo>
                    <a:pt x="317" y="77"/>
                    <a:pt x="316" y="59"/>
                    <a:pt x="314" y="55"/>
                  </a:cubicBezTo>
                  <a:cubicBezTo>
                    <a:pt x="311" y="52"/>
                    <a:pt x="297" y="49"/>
                    <a:pt x="295" y="53"/>
                  </a:cubicBezTo>
                  <a:cubicBezTo>
                    <a:pt x="294" y="57"/>
                    <a:pt x="289" y="55"/>
                    <a:pt x="289" y="58"/>
                  </a:cubicBezTo>
                  <a:cubicBezTo>
                    <a:pt x="288" y="61"/>
                    <a:pt x="290" y="60"/>
                    <a:pt x="293" y="60"/>
                  </a:cubicBezTo>
                  <a:cubicBezTo>
                    <a:pt x="296" y="60"/>
                    <a:pt x="296" y="63"/>
                    <a:pt x="297" y="66"/>
                  </a:cubicBezTo>
                  <a:cubicBezTo>
                    <a:pt x="299" y="69"/>
                    <a:pt x="307" y="67"/>
                    <a:pt x="310" y="66"/>
                  </a:cubicBezTo>
                  <a:cubicBezTo>
                    <a:pt x="313" y="66"/>
                    <a:pt x="314" y="70"/>
                    <a:pt x="310" y="69"/>
                  </a:cubicBezTo>
                  <a:cubicBezTo>
                    <a:pt x="305" y="67"/>
                    <a:pt x="305" y="71"/>
                    <a:pt x="303" y="70"/>
                  </a:cubicBezTo>
                  <a:cubicBezTo>
                    <a:pt x="300" y="69"/>
                    <a:pt x="296" y="70"/>
                    <a:pt x="298" y="71"/>
                  </a:cubicBezTo>
                  <a:cubicBezTo>
                    <a:pt x="300" y="73"/>
                    <a:pt x="303" y="75"/>
                    <a:pt x="303" y="78"/>
                  </a:cubicBezTo>
                  <a:cubicBezTo>
                    <a:pt x="303" y="82"/>
                    <a:pt x="308" y="81"/>
                    <a:pt x="308" y="78"/>
                  </a:cubicBezTo>
                  <a:cubicBezTo>
                    <a:pt x="308" y="75"/>
                    <a:pt x="311" y="79"/>
                    <a:pt x="317" y="81"/>
                  </a:cubicBezTo>
                  <a:cubicBezTo>
                    <a:pt x="322" y="82"/>
                    <a:pt x="318" y="84"/>
                    <a:pt x="324" y="85"/>
                  </a:cubicBezTo>
                  <a:cubicBezTo>
                    <a:pt x="329" y="85"/>
                    <a:pt x="342" y="89"/>
                    <a:pt x="346" y="92"/>
                  </a:cubicBezTo>
                  <a:cubicBezTo>
                    <a:pt x="351" y="96"/>
                    <a:pt x="348" y="98"/>
                    <a:pt x="351" y="102"/>
                  </a:cubicBezTo>
                  <a:cubicBezTo>
                    <a:pt x="354" y="105"/>
                    <a:pt x="355" y="109"/>
                    <a:pt x="351" y="109"/>
                  </a:cubicBezTo>
                  <a:cubicBezTo>
                    <a:pt x="346" y="109"/>
                    <a:pt x="342" y="113"/>
                    <a:pt x="343" y="115"/>
                  </a:cubicBezTo>
                  <a:cubicBezTo>
                    <a:pt x="344" y="117"/>
                    <a:pt x="358" y="114"/>
                    <a:pt x="362" y="114"/>
                  </a:cubicBezTo>
                  <a:cubicBezTo>
                    <a:pt x="364" y="114"/>
                    <a:pt x="366" y="118"/>
                    <a:pt x="370" y="12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60" y="67"/>
                    <a:pt x="346" y="60"/>
                    <a:pt x="343" y="61"/>
                  </a:cubicBezTo>
                  <a:close/>
                  <a:moveTo>
                    <a:pt x="240" y="121"/>
                  </a:moveTo>
                  <a:cubicBezTo>
                    <a:pt x="239" y="121"/>
                    <a:pt x="238" y="122"/>
                    <a:pt x="237" y="122"/>
                  </a:cubicBezTo>
                  <a:cubicBezTo>
                    <a:pt x="237" y="123"/>
                    <a:pt x="236" y="124"/>
                    <a:pt x="236" y="124"/>
                  </a:cubicBezTo>
                  <a:cubicBezTo>
                    <a:pt x="235" y="125"/>
                    <a:pt x="234" y="124"/>
                    <a:pt x="233" y="123"/>
                  </a:cubicBezTo>
                  <a:cubicBezTo>
                    <a:pt x="229" y="125"/>
                    <a:pt x="226" y="130"/>
                    <a:pt x="229" y="132"/>
                  </a:cubicBezTo>
                  <a:cubicBezTo>
                    <a:pt x="232" y="133"/>
                    <a:pt x="237" y="129"/>
                    <a:pt x="239" y="126"/>
                  </a:cubicBezTo>
                  <a:cubicBezTo>
                    <a:pt x="240" y="126"/>
                    <a:pt x="240" y="125"/>
                    <a:pt x="241" y="125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2" y="124"/>
                    <a:pt x="242" y="124"/>
                    <a:pt x="242" y="123"/>
                  </a:cubicBezTo>
                  <a:cubicBezTo>
                    <a:pt x="241" y="122"/>
                    <a:pt x="240" y="121"/>
                    <a:pt x="240" y="121"/>
                  </a:cubicBezTo>
                  <a:close/>
                  <a:moveTo>
                    <a:pt x="174" y="60"/>
                  </a:moveTo>
                  <a:cubicBezTo>
                    <a:pt x="178" y="57"/>
                    <a:pt x="179" y="52"/>
                    <a:pt x="178" y="47"/>
                  </a:cubicBezTo>
                  <a:cubicBezTo>
                    <a:pt x="178" y="42"/>
                    <a:pt x="189" y="42"/>
                    <a:pt x="190" y="40"/>
                  </a:cubicBezTo>
                  <a:cubicBezTo>
                    <a:pt x="192" y="38"/>
                    <a:pt x="188" y="35"/>
                    <a:pt x="185" y="34"/>
                  </a:cubicBezTo>
                  <a:cubicBezTo>
                    <a:pt x="182" y="32"/>
                    <a:pt x="184" y="29"/>
                    <a:pt x="182" y="27"/>
                  </a:cubicBezTo>
                  <a:cubicBezTo>
                    <a:pt x="180" y="26"/>
                    <a:pt x="177" y="21"/>
                    <a:pt x="180" y="20"/>
                  </a:cubicBezTo>
                  <a:cubicBezTo>
                    <a:pt x="183" y="20"/>
                    <a:pt x="178" y="16"/>
                    <a:pt x="180" y="14"/>
                  </a:cubicBezTo>
                  <a:cubicBezTo>
                    <a:pt x="181" y="14"/>
                    <a:pt x="181" y="14"/>
                    <a:pt x="181" y="14"/>
                  </a:cubicBezTo>
                  <a:cubicBezTo>
                    <a:pt x="180" y="13"/>
                    <a:pt x="178" y="12"/>
                    <a:pt x="178" y="12"/>
                  </a:cubicBezTo>
                  <a:cubicBezTo>
                    <a:pt x="174" y="12"/>
                    <a:pt x="165" y="12"/>
                    <a:pt x="165" y="18"/>
                  </a:cubicBezTo>
                  <a:cubicBezTo>
                    <a:pt x="166" y="24"/>
                    <a:pt x="160" y="22"/>
                    <a:pt x="160" y="25"/>
                  </a:cubicBezTo>
                  <a:cubicBezTo>
                    <a:pt x="161" y="28"/>
                    <a:pt x="158" y="28"/>
                    <a:pt x="158" y="32"/>
                  </a:cubicBezTo>
                  <a:cubicBezTo>
                    <a:pt x="159" y="37"/>
                    <a:pt x="156" y="35"/>
                    <a:pt x="151" y="37"/>
                  </a:cubicBezTo>
                  <a:cubicBezTo>
                    <a:pt x="146" y="40"/>
                    <a:pt x="148" y="36"/>
                    <a:pt x="143" y="36"/>
                  </a:cubicBezTo>
                  <a:cubicBezTo>
                    <a:pt x="139" y="36"/>
                    <a:pt x="138" y="38"/>
                    <a:pt x="135" y="39"/>
                  </a:cubicBezTo>
                  <a:cubicBezTo>
                    <a:pt x="132" y="40"/>
                    <a:pt x="127" y="39"/>
                    <a:pt x="125" y="40"/>
                  </a:cubicBezTo>
                  <a:cubicBezTo>
                    <a:pt x="123" y="41"/>
                    <a:pt x="120" y="37"/>
                    <a:pt x="118" y="37"/>
                  </a:cubicBezTo>
                  <a:cubicBezTo>
                    <a:pt x="117" y="37"/>
                    <a:pt x="116" y="34"/>
                    <a:pt x="116" y="32"/>
                  </a:cubicBezTo>
                  <a:cubicBezTo>
                    <a:pt x="115" y="32"/>
                    <a:pt x="115" y="31"/>
                    <a:pt x="115" y="32"/>
                  </a:cubicBezTo>
                  <a:cubicBezTo>
                    <a:pt x="112" y="32"/>
                    <a:pt x="107" y="40"/>
                    <a:pt x="110" y="43"/>
                  </a:cubicBezTo>
                  <a:cubicBezTo>
                    <a:pt x="113" y="46"/>
                    <a:pt x="112" y="51"/>
                    <a:pt x="114" y="54"/>
                  </a:cubicBezTo>
                  <a:cubicBezTo>
                    <a:pt x="115" y="56"/>
                    <a:pt x="121" y="57"/>
                    <a:pt x="121" y="62"/>
                  </a:cubicBezTo>
                  <a:cubicBezTo>
                    <a:pt x="121" y="67"/>
                    <a:pt x="125" y="75"/>
                    <a:pt x="128" y="73"/>
                  </a:cubicBezTo>
                  <a:cubicBezTo>
                    <a:pt x="131" y="71"/>
                    <a:pt x="134" y="74"/>
                    <a:pt x="135" y="76"/>
                  </a:cubicBezTo>
                  <a:cubicBezTo>
                    <a:pt x="136" y="78"/>
                    <a:pt x="143" y="74"/>
                    <a:pt x="145" y="75"/>
                  </a:cubicBezTo>
                  <a:cubicBezTo>
                    <a:pt x="148" y="75"/>
                    <a:pt x="155" y="76"/>
                    <a:pt x="156" y="79"/>
                  </a:cubicBezTo>
                  <a:cubicBezTo>
                    <a:pt x="156" y="82"/>
                    <a:pt x="163" y="79"/>
                    <a:pt x="167" y="77"/>
                  </a:cubicBezTo>
                  <a:cubicBezTo>
                    <a:pt x="172" y="76"/>
                    <a:pt x="169" y="62"/>
                    <a:pt x="174" y="60"/>
                  </a:cubicBezTo>
                  <a:close/>
                  <a:moveTo>
                    <a:pt x="191" y="126"/>
                  </a:moveTo>
                  <a:cubicBezTo>
                    <a:pt x="193" y="128"/>
                    <a:pt x="197" y="128"/>
                    <a:pt x="198" y="130"/>
                  </a:cubicBezTo>
                  <a:cubicBezTo>
                    <a:pt x="200" y="131"/>
                    <a:pt x="206" y="134"/>
                    <a:pt x="206" y="130"/>
                  </a:cubicBezTo>
                  <a:cubicBezTo>
                    <a:pt x="206" y="126"/>
                    <a:pt x="190" y="124"/>
                    <a:pt x="191" y="126"/>
                  </a:cubicBezTo>
                  <a:close/>
                  <a:moveTo>
                    <a:pt x="179" y="115"/>
                  </a:moveTo>
                  <a:cubicBezTo>
                    <a:pt x="178" y="117"/>
                    <a:pt x="174" y="117"/>
                    <a:pt x="172" y="115"/>
                  </a:cubicBezTo>
                  <a:cubicBezTo>
                    <a:pt x="170" y="114"/>
                    <a:pt x="167" y="118"/>
                    <a:pt x="168" y="120"/>
                  </a:cubicBezTo>
                  <a:cubicBezTo>
                    <a:pt x="169" y="121"/>
                    <a:pt x="174" y="124"/>
                    <a:pt x="180" y="122"/>
                  </a:cubicBezTo>
                  <a:cubicBezTo>
                    <a:pt x="186" y="119"/>
                    <a:pt x="190" y="121"/>
                    <a:pt x="191" y="118"/>
                  </a:cubicBezTo>
                  <a:cubicBezTo>
                    <a:pt x="193" y="115"/>
                    <a:pt x="180" y="112"/>
                    <a:pt x="179" y="115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0" name="Freeform 171">
              <a:extLst>
                <a:ext uri="{FF2B5EF4-FFF2-40B4-BE49-F238E27FC236}">
                  <a16:creationId xmlns:a16="http://schemas.microsoft.com/office/drawing/2014/main" id="{C13FFE28-D030-A144-885D-A0F301B3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121600" y="6289221"/>
              <a:ext cx="93663" cy="38100"/>
            </a:xfrm>
            <a:custGeom>
              <a:avLst/>
              <a:gdLst>
                <a:gd name="T0" fmla="*/ 3 w 27"/>
                <a:gd name="T1" fmla="*/ 8 h 11"/>
                <a:gd name="T2" fmla="*/ 0 w 27"/>
                <a:gd name="T3" fmla="*/ 9 h 11"/>
                <a:gd name="T4" fmla="*/ 3 w 27"/>
                <a:gd name="T5" fmla="*/ 10 h 11"/>
                <a:gd name="T6" fmla="*/ 4 w 27"/>
                <a:gd name="T7" fmla="*/ 8 h 11"/>
                <a:gd name="T8" fmla="*/ 3 w 27"/>
                <a:gd name="T9" fmla="*/ 8 h 11"/>
                <a:gd name="T10" fmla="*/ 3 w 27"/>
                <a:gd name="T11" fmla="*/ 8 h 11"/>
                <a:gd name="T12" fmla="*/ 14 w 27"/>
                <a:gd name="T13" fmla="*/ 2 h 11"/>
                <a:gd name="T14" fmla="*/ 7 w 27"/>
                <a:gd name="T15" fmla="*/ 6 h 11"/>
                <a:gd name="T16" fmla="*/ 7 w 27"/>
                <a:gd name="T17" fmla="*/ 7 h 11"/>
                <a:gd name="T18" fmla="*/ 9 w 27"/>
                <a:gd name="T19" fmla="*/ 9 h 11"/>
                <a:gd name="T20" fmla="*/ 26 w 27"/>
                <a:gd name="T21" fmla="*/ 2 h 11"/>
                <a:gd name="T22" fmla="*/ 14 w 27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">
                  <a:moveTo>
                    <a:pt x="3" y="8"/>
                  </a:moveTo>
                  <a:cubicBezTo>
                    <a:pt x="2" y="8"/>
                    <a:pt x="1" y="8"/>
                    <a:pt x="0" y="9"/>
                  </a:cubicBezTo>
                  <a:cubicBezTo>
                    <a:pt x="1" y="10"/>
                    <a:pt x="2" y="11"/>
                    <a:pt x="3" y="10"/>
                  </a:cubicBezTo>
                  <a:cubicBezTo>
                    <a:pt x="3" y="10"/>
                    <a:pt x="4" y="9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lose/>
                  <a:moveTo>
                    <a:pt x="14" y="2"/>
                  </a:moveTo>
                  <a:cubicBezTo>
                    <a:pt x="11" y="2"/>
                    <a:pt x="10" y="4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4" y="7"/>
                    <a:pt x="25" y="3"/>
                    <a:pt x="26" y="2"/>
                  </a:cubicBezTo>
                  <a:cubicBezTo>
                    <a:pt x="27" y="0"/>
                    <a:pt x="19" y="2"/>
                    <a:pt x="14" y="2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1" name="Freeform 172">
              <a:extLst>
                <a:ext uri="{FF2B5EF4-FFF2-40B4-BE49-F238E27FC236}">
                  <a16:creationId xmlns:a16="http://schemas.microsoft.com/office/drawing/2014/main" id="{C2D16362-7ECB-F248-8D99-18DC48E8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6750" y="4619171"/>
              <a:ext cx="322263" cy="350838"/>
            </a:xfrm>
            <a:custGeom>
              <a:avLst/>
              <a:gdLst>
                <a:gd name="T0" fmla="*/ 65 w 93"/>
                <a:gd name="T1" fmla="*/ 88 h 101"/>
                <a:gd name="T2" fmla="*/ 55 w 93"/>
                <a:gd name="T3" fmla="*/ 88 h 101"/>
                <a:gd name="T4" fmla="*/ 48 w 93"/>
                <a:gd name="T5" fmla="*/ 91 h 101"/>
                <a:gd name="T6" fmla="*/ 56 w 93"/>
                <a:gd name="T7" fmla="*/ 96 h 101"/>
                <a:gd name="T8" fmla="*/ 66 w 93"/>
                <a:gd name="T9" fmla="*/ 101 h 101"/>
                <a:gd name="T10" fmla="*/ 68 w 93"/>
                <a:gd name="T11" fmla="*/ 96 h 101"/>
                <a:gd name="T12" fmla="*/ 71 w 93"/>
                <a:gd name="T13" fmla="*/ 88 h 101"/>
                <a:gd name="T14" fmla="*/ 65 w 93"/>
                <a:gd name="T15" fmla="*/ 88 h 101"/>
                <a:gd name="T16" fmla="*/ 19 w 93"/>
                <a:gd name="T17" fmla="*/ 61 h 101"/>
                <a:gd name="T18" fmla="*/ 13 w 93"/>
                <a:gd name="T19" fmla="*/ 62 h 101"/>
                <a:gd name="T20" fmla="*/ 16 w 93"/>
                <a:gd name="T21" fmla="*/ 73 h 101"/>
                <a:gd name="T22" fmla="*/ 19 w 93"/>
                <a:gd name="T23" fmla="*/ 80 h 101"/>
                <a:gd name="T24" fmla="*/ 25 w 93"/>
                <a:gd name="T25" fmla="*/ 77 h 101"/>
                <a:gd name="T26" fmla="*/ 26 w 93"/>
                <a:gd name="T27" fmla="*/ 64 h 101"/>
                <a:gd name="T28" fmla="*/ 19 w 93"/>
                <a:gd name="T29" fmla="*/ 61 h 101"/>
                <a:gd name="T30" fmla="*/ 77 w 93"/>
                <a:gd name="T31" fmla="*/ 57 h 101"/>
                <a:gd name="T32" fmla="*/ 71 w 93"/>
                <a:gd name="T33" fmla="*/ 52 h 101"/>
                <a:gd name="T34" fmla="*/ 58 w 93"/>
                <a:gd name="T35" fmla="*/ 39 h 101"/>
                <a:gd name="T36" fmla="*/ 47 w 93"/>
                <a:gd name="T37" fmla="*/ 28 h 101"/>
                <a:gd name="T38" fmla="*/ 47 w 93"/>
                <a:gd name="T39" fmla="*/ 20 h 101"/>
                <a:gd name="T40" fmla="*/ 51 w 93"/>
                <a:gd name="T41" fmla="*/ 15 h 101"/>
                <a:gd name="T42" fmla="*/ 51 w 93"/>
                <a:gd name="T43" fmla="*/ 5 h 101"/>
                <a:gd name="T44" fmla="*/ 47 w 93"/>
                <a:gd name="T45" fmla="*/ 4 h 101"/>
                <a:gd name="T46" fmla="*/ 46 w 93"/>
                <a:gd name="T47" fmla="*/ 0 h 101"/>
                <a:gd name="T48" fmla="*/ 39 w 93"/>
                <a:gd name="T49" fmla="*/ 1 h 101"/>
                <a:gd name="T50" fmla="*/ 34 w 93"/>
                <a:gd name="T51" fmla="*/ 3 h 101"/>
                <a:gd name="T52" fmla="*/ 33 w 93"/>
                <a:gd name="T53" fmla="*/ 2 h 101"/>
                <a:gd name="T54" fmla="*/ 32 w 93"/>
                <a:gd name="T55" fmla="*/ 4 h 101"/>
                <a:gd name="T56" fmla="*/ 30 w 93"/>
                <a:gd name="T57" fmla="*/ 6 h 101"/>
                <a:gd name="T58" fmla="*/ 28 w 93"/>
                <a:gd name="T59" fmla="*/ 7 h 101"/>
                <a:gd name="T60" fmla="*/ 24 w 93"/>
                <a:gd name="T61" fmla="*/ 8 h 101"/>
                <a:gd name="T62" fmla="*/ 21 w 93"/>
                <a:gd name="T63" fmla="*/ 9 h 101"/>
                <a:gd name="T64" fmla="*/ 19 w 93"/>
                <a:gd name="T65" fmla="*/ 12 h 101"/>
                <a:gd name="T66" fmla="*/ 15 w 93"/>
                <a:gd name="T67" fmla="*/ 7 h 101"/>
                <a:gd name="T68" fmla="*/ 11 w 93"/>
                <a:gd name="T69" fmla="*/ 12 h 101"/>
                <a:gd name="T70" fmla="*/ 4 w 93"/>
                <a:gd name="T71" fmla="*/ 13 h 101"/>
                <a:gd name="T72" fmla="*/ 5 w 93"/>
                <a:gd name="T73" fmla="*/ 17 h 101"/>
                <a:gd name="T74" fmla="*/ 3 w 93"/>
                <a:gd name="T75" fmla="*/ 20 h 101"/>
                <a:gd name="T76" fmla="*/ 1 w 93"/>
                <a:gd name="T77" fmla="*/ 22 h 101"/>
                <a:gd name="T78" fmla="*/ 4 w 93"/>
                <a:gd name="T79" fmla="*/ 26 h 101"/>
                <a:gd name="T80" fmla="*/ 6 w 93"/>
                <a:gd name="T81" fmla="*/ 30 h 101"/>
                <a:gd name="T82" fmla="*/ 9 w 93"/>
                <a:gd name="T83" fmla="*/ 31 h 101"/>
                <a:gd name="T84" fmla="*/ 8 w 93"/>
                <a:gd name="T85" fmla="*/ 34 h 101"/>
                <a:gd name="T86" fmla="*/ 12 w 93"/>
                <a:gd name="T87" fmla="*/ 33 h 101"/>
                <a:gd name="T88" fmla="*/ 18 w 93"/>
                <a:gd name="T89" fmla="*/ 28 h 101"/>
                <a:gd name="T90" fmla="*/ 29 w 93"/>
                <a:gd name="T91" fmla="*/ 33 h 101"/>
                <a:gd name="T92" fmla="*/ 32 w 93"/>
                <a:gd name="T93" fmla="*/ 37 h 101"/>
                <a:gd name="T94" fmla="*/ 39 w 93"/>
                <a:gd name="T95" fmla="*/ 47 h 101"/>
                <a:gd name="T96" fmla="*/ 50 w 93"/>
                <a:gd name="T97" fmla="*/ 57 h 101"/>
                <a:gd name="T98" fmla="*/ 58 w 93"/>
                <a:gd name="T99" fmla="*/ 60 h 101"/>
                <a:gd name="T100" fmla="*/ 65 w 93"/>
                <a:gd name="T101" fmla="*/ 65 h 101"/>
                <a:gd name="T102" fmla="*/ 71 w 93"/>
                <a:gd name="T103" fmla="*/ 69 h 101"/>
                <a:gd name="T104" fmla="*/ 73 w 93"/>
                <a:gd name="T105" fmla="*/ 74 h 101"/>
                <a:gd name="T106" fmla="*/ 74 w 93"/>
                <a:gd name="T107" fmla="*/ 83 h 101"/>
                <a:gd name="T108" fmla="*/ 74 w 93"/>
                <a:gd name="T109" fmla="*/ 89 h 101"/>
                <a:gd name="T110" fmla="*/ 78 w 93"/>
                <a:gd name="T111" fmla="*/ 82 h 101"/>
                <a:gd name="T112" fmla="*/ 83 w 93"/>
                <a:gd name="T113" fmla="*/ 78 h 101"/>
                <a:gd name="T114" fmla="*/ 79 w 93"/>
                <a:gd name="T115" fmla="*/ 71 h 101"/>
                <a:gd name="T116" fmla="*/ 87 w 93"/>
                <a:gd name="T117" fmla="*/ 68 h 101"/>
                <a:gd name="T118" fmla="*/ 93 w 93"/>
                <a:gd name="T119" fmla="*/ 68 h 101"/>
                <a:gd name="T120" fmla="*/ 77 w 93"/>
                <a:gd name="T121" fmla="*/ 5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" h="101">
                  <a:moveTo>
                    <a:pt x="65" y="88"/>
                  </a:moveTo>
                  <a:cubicBezTo>
                    <a:pt x="60" y="89"/>
                    <a:pt x="58" y="89"/>
                    <a:pt x="55" y="88"/>
                  </a:cubicBezTo>
                  <a:cubicBezTo>
                    <a:pt x="52" y="86"/>
                    <a:pt x="47" y="89"/>
                    <a:pt x="48" y="91"/>
                  </a:cubicBezTo>
                  <a:cubicBezTo>
                    <a:pt x="49" y="92"/>
                    <a:pt x="50" y="94"/>
                    <a:pt x="56" y="96"/>
                  </a:cubicBezTo>
                  <a:cubicBezTo>
                    <a:pt x="62" y="97"/>
                    <a:pt x="63" y="101"/>
                    <a:pt x="66" y="101"/>
                  </a:cubicBezTo>
                  <a:cubicBezTo>
                    <a:pt x="68" y="101"/>
                    <a:pt x="68" y="99"/>
                    <a:pt x="68" y="96"/>
                  </a:cubicBezTo>
                  <a:cubicBezTo>
                    <a:pt x="67" y="93"/>
                    <a:pt x="71" y="89"/>
                    <a:pt x="71" y="88"/>
                  </a:cubicBezTo>
                  <a:cubicBezTo>
                    <a:pt x="71" y="88"/>
                    <a:pt x="69" y="87"/>
                    <a:pt x="65" y="88"/>
                  </a:cubicBezTo>
                  <a:close/>
                  <a:moveTo>
                    <a:pt x="19" y="61"/>
                  </a:moveTo>
                  <a:cubicBezTo>
                    <a:pt x="16" y="63"/>
                    <a:pt x="14" y="60"/>
                    <a:pt x="13" y="62"/>
                  </a:cubicBezTo>
                  <a:cubicBezTo>
                    <a:pt x="11" y="65"/>
                    <a:pt x="17" y="68"/>
                    <a:pt x="16" y="73"/>
                  </a:cubicBezTo>
                  <a:cubicBezTo>
                    <a:pt x="15" y="77"/>
                    <a:pt x="16" y="83"/>
                    <a:pt x="19" y="80"/>
                  </a:cubicBezTo>
                  <a:cubicBezTo>
                    <a:pt x="22" y="78"/>
                    <a:pt x="23" y="79"/>
                    <a:pt x="25" y="77"/>
                  </a:cubicBezTo>
                  <a:cubicBezTo>
                    <a:pt x="26" y="75"/>
                    <a:pt x="25" y="67"/>
                    <a:pt x="26" y="64"/>
                  </a:cubicBezTo>
                  <a:cubicBezTo>
                    <a:pt x="27" y="60"/>
                    <a:pt x="21" y="59"/>
                    <a:pt x="19" y="61"/>
                  </a:cubicBezTo>
                  <a:close/>
                  <a:moveTo>
                    <a:pt x="77" y="57"/>
                  </a:moveTo>
                  <a:cubicBezTo>
                    <a:pt x="74" y="55"/>
                    <a:pt x="76" y="52"/>
                    <a:pt x="71" y="52"/>
                  </a:cubicBezTo>
                  <a:cubicBezTo>
                    <a:pt x="66" y="53"/>
                    <a:pt x="60" y="46"/>
                    <a:pt x="58" y="39"/>
                  </a:cubicBezTo>
                  <a:cubicBezTo>
                    <a:pt x="57" y="32"/>
                    <a:pt x="49" y="32"/>
                    <a:pt x="47" y="28"/>
                  </a:cubicBezTo>
                  <a:cubicBezTo>
                    <a:pt x="45" y="24"/>
                    <a:pt x="49" y="23"/>
                    <a:pt x="47" y="20"/>
                  </a:cubicBezTo>
                  <a:cubicBezTo>
                    <a:pt x="46" y="18"/>
                    <a:pt x="48" y="16"/>
                    <a:pt x="51" y="15"/>
                  </a:cubicBezTo>
                  <a:cubicBezTo>
                    <a:pt x="51" y="11"/>
                    <a:pt x="51" y="7"/>
                    <a:pt x="51" y="5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3"/>
                    <a:pt x="46" y="0"/>
                    <a:pt x="46" y="0"/>
                  </a:cubicBezTo>
                  <a:cubicBezTo>
                    <a:pt x="45" y="0"/>
                    <a:pt x="40" y="0"/>
                    <a:pt x="39" y="1"/>
                  </a:cubicBezTo>
                  <a:cubicBezTo>
                    <a:pt x="38" y="2"/>
                    <a:pt x="36" y="4"/>
                    <a:pt x="34" y="3"/>
                  </a:cubicBezTo>
                  <a:cubicBezTo>
                    <a:pt x="34" y="3"/>
                    <a:pt x="33" y="2"/>
                    <a:pt x="33" y="2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1" y="6"/>
                    <a:pt x="30" y="6"/>
                  </a:cubicBezTo>
                  <a:cubicBezTo>
                    <a:pt x="29" y="6"/>
                    <a:pt x="28" y="5"/>
                    <a:pt x="28" y="7"/>
                  </a:cubicBezTo>
                  <a:cubicBezTo>
                    <a:pt x="28" y="8"/>
                    <a:pt x="25" y="8"/>
                    <a:pt x="24" y="8"/>
                  </a:cubicBezTo>
                  <a:cubicBezTo>
                    <a:pt x="23" y="7"/>
                    <a:pt x="21" y="8"/>
                    <a:pt x="21" y="9"/>
                  </a:cubicBezTo>
                  <a:cubicBezTo>
                    <a:pt x="21" y="11"/>
                    <a:pt x="21" y="14"/>
                    <a:pt x="19" y="12"/>
                  </a:cubicBezTo>
                  <a:cubicBezTo>
                    <a:pt x="17" y="10"/>
                    <a:pt x="15" y="6"/>
                    <a:pt x="15" y="7"/>
                  </a:cubicBezTo>
                  <a:cubicBezTo>
                    <a:pt x="14" y="7"/>
                    <a:pt x="12" y="12"/>
                    <a:pt x="11" y="12"/>
                  </a:cubicBezTo>
                  <a:cubicBezTo>
                    <a:pt x="10" y="12"/>
                    <a:pt x="6" y="13"/>
                    <a:pt x="4" y="13"/>
                  </a:cubicBezTo>
                  <a:cubicBezTo>
                    <a:pt x="3" y="15"/>
                    <a:pt x="4" y="16"/>
                    <a:pt x="5" y="17"/>
                  </a:cubicBezTo>
                  <a:cubicBezTo>
                    <a:pt x="6" y="17"/>
                    <a:pt x="4" y="19"/>
                    <a:pt x="3" y="20"/>
                  </a:cubicBezTo>
                  <a:cubicBezTo>
                    <a:pt x="2" y="20"/>
                    <a:pt x="0" y="20"/>
                    <a:pt x="1" y="22"/>
                  </a:cubicBezTo>
                  <a:cubicBezTo>
                    <a:pt x="3" y="24"/>
                    <a:pt x="5" y="24"/>
                    <a:pt x="4" y="26"/>
                  </a:cubicBezTo>
                  <a:cubicBezTo>
                    <a:pt x="3" y="28"/>
                    <a:pt x="4" y="30"/>
                    <a:pt x="6" y="30"/>
                  </a:cubicBezTo>
                  <a:cubicBezTo>
                    <a:pt x="7" y="30"/>
                    <a:pt x="10" y="30"/>
                    <a:pt x="9" y="31"/>
                  </a:cubicBezTo>
                  <a:cubicBezTo>
                    <a:pt x="9" y="32"/>
                    <a:pt x="9" y="33"/>
                    <a:pt x="8" y="34"/>
                  </a:cubicBezTo>
                  <a:cubicBezTo>
                    <a:pt x="10" y="33"/>
                    <a:pt x="11" y="33"/>
                    <a:pt x="12" y="33"/>
                  </a:cubicBezTo>
                  <a:cubicBezTo>
                    <a:pt x="15" y="31"/>
                    <a:pt x="14" y="29"/>
                    <a:pt x="18" y="28"/>
                  </a:cubicBezTo>
                  <a:cubicBezTo>
                    <a:pt x="22" y="27"/>
                    <a:pt x="28" y="30"/>
                    <a:pt x="29" y="33"/>
                  </a:cubicBezTo>
                  <a:cubicBezTo>
                    <a:pt x="31" y="35"/>
                    <a:pt x="31" y="35"/>
                    <a:pt x="32" y="37"/>
                  </a:cubicBezTo>
                  <a:cubicBezTo>
                    <a:pt x="32" y="39"/>
                    <a:pt x="34" y="43"/>
                    <a:pt x="39" y="47"/>
                  </a:cubicBezTo>
                  <a:cubicBezTo>
                    <a:pt x="45" y="51"/>
                    <a:pt x="47" y="55"/>
                    <a:pt x="50" y="57"/>
                  </a:cubicBezTo>
                  <a:cubicBezTo>
                    <a:pt x="53" y="58"/>
                    <a:pt x="56" y="58"/>
                    <a:pt x="58" y="60"/>
                  </a:cubicBezTo>
                  <a:cubicBezTo>
                    <a:pt x="60" y="62"/>
                    <a:pt x="62" y="63"/>
                    <a:pt x="65" y="65"/>
                  </a:cubicBezTo>
                  <a:cubicBezTo>
                    <a:pt x="68" y="66"/>
                    <a:pt x="68" y="69"/>
                    <a:pt x="71" y="69"/>
                  </a:cubicBezTo>
                  <a:cubicBezTo>
                    <a:pt x="73" y="70"/>
                    <a:pt x="72" y="72"/>
                    <a:pt x="73" y="74"/>
                  </a:cubicBezTo>
                  <a:cubicBezTo>
                    <a:pt x="75" y="76"/>
                    <a:pt x="75" y="80"/>
                    <a:pt x="74" y="83"/>
                  </a:cubicBezTo>
                  <a:cubicBezTo>
                    <a:pt x="72" y="85"/>
                    <a:pt x="73" y="89"/>
                    <a:pt x="74" y="89"/>
                  </a:cubicBezTo>
                  <a:cubicBezTo>
                    <a:pt x="75" y="89"/>
                    <a:pt x="78" y="85"/>
                    <a:pt x="78" y="82"/>
                  </a:cubicBezTo>
                  <a:cubicBezTo>
                    <a:pt x="78" y="80"/>
                    <a:pt x="81" y="80"/>
                    <a:pt x="83" y="78"/>
                  </a:cubicBezTo>
                  <a:cubicBezTo>
                    <a:pt x="85" y="75"/>
                    <a:pt x="80" y="75"/>
                    <a:pt x="79" y="71"/>
                  </a:cubicBezTo>
                  <a:cubicBezTo>
                    <a:pt x="78" y="68"/>
                    <a:pt x="83" y="65"/>
                    <a:pt x="87" y="68"/>
                  </a:cubicBezTo>
                  <a:cubicBezTo>
                    <a:pt x="91" y="71"/>
                    <a:pt x="93" y="72"/>
                    <a:pt x="93" y="68"/>
                  </a:cubicBezTo>
                  <a:cubicBezTo>
                    <a:pt x="93" y="64"/>
                    <a:pt x="80" y="59"/>
                    <a:pt x="77" y="5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2" name="Freeform 173">
              <a:extLst>
                <a:ext uri="{FF2B5EF4-FFF2-40B4-BE49-F238E27FC236}">
                  <a16:creationId xmlns:a16="http://schemas.microsoft.com/office/drawing/2014/main" id="{CA773034-27AA-F646-9830-3B9D0807F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13" y="4747759"/>
              <a:ext cx="34925" cy="44450"/>
            </a:xfrm>
            <a:custGeom>
              <a:avLst/>
              <a:gdLst>
                <a:gd name="T0" fmla="*/ 3 w 10"/>
                <a:gd name="T1" fmla="*/ 0 h 13"/>
                <a:gd name="T2" fmla="*/ 0 w 10"/>
                <a:gd name="T3" fmla="*/ 6 h 13"/>
                <a:gd name="T4" fmla="*/ 0 w 10"/>
                <a:gd name="T5" fmla="*/ 9 h 13"/>
                <a:gd name="T6" fmla="*/ 6 w 10"/>
                <a:gd name="T7" fmla="*/ 13 h 13"/>
                <a:gd name="T8" fmla="*/ 6 w 10"/>
                <a:gd name="T9" fmla="*/ 13 h 13"/>
                <a:gd name="T10" fmla="*/ 10 w 10"/>
                <a:gd name="T11" fmla="*/ 8 h 13"/>
                <a:gd name="T12" fmla="*/ 3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2" y="3"/>
                    <a:pt x="0" y="6"/>
                    <a:pt x="0" y="6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1"/>
                    <a:pt x="8" y="8"/>
                    <a:pt x="10" y="8"/>
                  </a:cubicBezTo>
                  <a:cubicBezTo>
                    <a:pt x="8" y="5"/>
                    <a:pt x="5" y="2"/>
                    <a:pt x="3" y="0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363" name="Freeform 174">
              <a:extLst>
                <a:ext uri="{FF2B5EF4-FFF2-40B4-BE49-F238E27FC236}">
                  <a16:creationId xmlns:a16="http://schemas.microsoft.com/office/drawing/2014/main" id="{AD728FCE-C9E6-4648-AB89-84CA3DBC9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5363" y="4650921"/>
              <a:ext cx="119063" cy="138113"/>
            </a:xfrm>
            <a:custGeom>
              <a:avLst/>
              <a:gdLst>
                <a:gd name="T0" fmla="*/ 30 w 34"/>
                <a:gd name="T1" fmla="*/ 27 h 40"/>
                <a:gd name="T2" fmla="*/ 30 w 34"/>
                <a:gd name="T3" fmla="*/ 21 h 40"/>
                <a:gd name="T4" fmla="*/ 30 w 34"/>
                <a:gd name="T5" fmla="*/ 17 h 40"/>
                <a:gd name="T6" fmla="*/ 21 w 34"/>
                <a:gd name="T7" fmla="*/ 14 h 40"/>
                <a:gd name="T8" fmla="*/ 20 w 34"/>
                <a:gd name="T9" fmla="*/ 9 h 40"/>
                <a:gd name="T10" fmla="*/ 17 w 34"/>
                <a:gd name="T11" fmla="*/ 6 h 40"/>
                <a:gd name="T12" fmla="*/ 14 w 34"/>
                <a:gd name="T13" fmla="*/ 2 h 40"/>
                <a:gd name="T14" fmla="*/ 14 w 34"/>
                <a:gd name="T15" fmla="*/ 1 h 40"/>
                <a:gd name="T16" fmla="*/ 12 w 34"/>
                <a:gd name="T17" fmla="*/ 1 h 40"/>
                <a:gd name="T18" fmla="*/ 9 w 34"/>
                <a:gd name="T19" fmla="*/ 0 h 40"/>
                <a:gd name="T20" fmla="*/ 0 w 34"/>
                <a:gd name="T21" fmla="*/ 2 h 40"/>
                <a:gd name="T22" fmla="*/ 2 w 34"/>
                <a:gd name="T23" fmla="*/ 7 h 40"/>
                <a:gd name="T24" fmla="*/ 5 w 34"/>
                <a:gd name="T25" fmla="*/ 13 h 40"/>
                <a:gd name="T26" fmla="*/ 4 w 34"/>
                <a:gd name="T27" fmla="*/ 25 h 40"/>
                <a:gd name="T28" fmla="*/ 1 w 34"/>
                <a:gd name="T29" fmla="*/ 28 h 40"/>
                <a:gd name="T30" fmla="*/ 8 w 34"/>
                <a:gd name="T31" fmla="*/ 36 h 40"/>
                <a:gd name="T32" fmla="*/ 8 w 34"/>
                <a:gd name="T33" fmla="*/ 36 h 40"/>
                <a:gd name="T34" fmla="*/ 15 w 34"/>
                <a:gd name="T35" fmla="*/ 40 h 40"/>
                <a:gd name="T36" fmla="*/ 29 w 34"/>
                <a:gd name="T37" fmla="*/ 37 h 40"/>
                <a:gd name="T38" fmla="*/ 29 w 34"/>
                <a:gd name="T39" fmla="*/ 35 h 40"/>
                <a:gd name="T40" fmla="*/ 32 w 34"/>
                <a:gd name="T41" fmla="*/ 32 h 40"/>
                <a:gd name="T42" fmla="*/ 30 w 34"/>
                <a:gd name="T43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40">
                  <a:moveTo>
                    <a:pt x="30" y="27"/>
                  </a:moveTo>
                  <a:cubicBezTo>
                    <a:pt x="28" y="25"/>
                    <a:pt x="28" y="22"/>
                    <a:pt x="30" y="21"/>
                  </a:cubicBezTo>
                  <a:cubicBezTo>
                    <a:pt x="31" y="20"/>
                    <a:pt x="30" y="18"/>
                    <a:pt x="30" y="17"/>
                  </a:cubicBezTo>
                  <a:cubicBezTo>
                    <a:pt x="30" y="15"/>
                    <a:pt x="22" y="14"/>
                    <a:pt x="21" y="14"/>
                  </a:cubicBezTo>
                  <a:cubicBezTo>
                    <a:pt x="20" y="14"/>
                    <a:pt x="22" y="9"/>
                    <a:pt x="20" y="9"/>
                  </a:cubicBezTo>
                  <a:cubicBezTo>
                    <a:pt x="18" y="9"/>
                    <a:pt x="17" y="8"/>
                    <a:pt x="17" y="6"/>
                  </a:cubicBezTo>
                  <a:cubicBezTo>
                    <a:pt x="17" y="5"/>
                    <a:pt x="14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1" y="1"/>
                    <a:pt x="9" y="0"/>
                    <a:pt x="9" y="0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4"/>
                    <a:pt x="1" y="7"/>
                    <a:pt x="2" y="7"/>
                  </a:cubicBezTo>
                  <a:cubicBezTo>
                    <a:pt x="5" y="8"/>
                    <a:pt x="4" y="11"/>
                    <a:pt x="5" y="13"/>
                  </a:cubicBezTo>
                  <a:cubicBezTo>
                    <a:pt x="6" y="15"/>
                    <a:pt x="6" y="25"/>
                    <a:pt x="4" y="25"/>
                  </a:cubicBezTo>
                  <a:cubicBezTo>
                    <a:pt x="4" y="25"/>
                    <a:pt x="3" y="27"/>
                    <a:pt x="1" y="28"/>
                  </a:cubicBezTo>
                  <a:cubicBezTo>
                    <a:pt x="3" y="30"/>
                    <a:pt x="6" y="33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5" y="40"/>
                    <a:pt x="15" y="40"/>
                  </a:cubicBezTo>
                  <a:cubicBezTo>
                    <a:pt x="15" y="40"/>
                    <a:pt x="24" y="38"/>
                    <a:pt x="29" y="37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4"/>
                    <a:pt x="30" y="32"/>
                    <a:pt x="32" y="32"/>
                  </a:cubicBezTo>
                  <a:cubicBezTo>
                    <a:pt x="34" y="32"/>
                    <a:pt x="31" y="28"/>
                    <a:pt x="30" y="27"/>
                  </a:cubicBezTo>
                  <a:close/>
                </a:path>
              </a:pathLst>
            </a:custGeom>
            <a:grpFill/>
            <a:ln w="317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183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>
              <a:defRPr sz="35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65" name="Marcador de texto 364"/>
          <p:cNvSpPr>
            <a:spLocks noGrp="1"/>
          </p:cNvSpPr>
          <p:nvPr>
            <p:ph type="body" sz="quarter" idx="14" hasCustomPrompt="1"/>
          </p:nvPr>
        </p:nvSpPr>
        <p:spPr>
          <a:xfrm>
            <a:off x="2662242" y="236756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6" name="Marcador de texto 364"/>
          <p:cNvSpPr>
            <a:spLocks noGrp="1"/>
          </p:cNvSpPr>
          <p:nvPr>
            <p:ph type="body" sz="quarter" idx="15" hasCustomPrompt="1"/>
          </p:nvPr>
        </p:nvSpPr>
        <p:spPr>
          <a:xfrm>
            <a:off x="3965981" y="3899067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7" name="Marcador de texto 364"/>
          <p:cNvSpPr>
            <a:spLocks noGrp="1"/>
          </p:cNvSpPr>
          <p:nvPr>
            <p:ph type="body" sz="quarter" idx="16" hasCustomPrompt="1"/>
          </p:nvPr>
        </p:nvSpPr>
        <p:spPr>
          <a:xfrm>
            <a:off x="6907622" y="2443595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  <p:sp>
        <p:nvSpPr>
          <p:cNvPr id="368" name="Marcador de texto 364"/>
          <p:cNvSpPr>
            <a:spLocks noGrp="1"/>
          </p:cNvSpPr>
          <p:nvPr>
            <p:ph type="body" sz="quarter" idx="17" hasCustomPrompt="1"/>
          </p:nvPr>
        </p:nvSpPr>
        <p:spPr>
          <a:xfrm>
            <a:off x="8417009" y="2679884"/>
            <a:ext cx="765555" cy="747349"/>
          </a:xfrm>
          <a:prstGeom prst="wedgeEllipseCallout">
            <a:avLst>
              <a:gd name="adj1" fmla="val -926"/>
              <a:gd name="adj2" fmla="val 77350"/>
            </a:avLst>
          </a:prstGeom>
          <a:solidFill>
            <a:srgbClr val="009C49"/>
          </a:solidFill>
        </p:spPr>
        <p:txBody>
          <a:bodyPr vert="horz" lIns="0" tIns="45720" rIns="0" bIns="45720" rtlCol="0" anchor="ctr">
            <a:noAutofit/>
          </a:bodyPr>
          <a:lstStyle>
            <a:lvl1pPr marL="0" indent="0" algn="l">
              <a:buNone/>
              <a:tabLst/>
              <a:defRPr lang="es-ES" sz="1600" b="0" smtClean="0">
                <a:solidFill>
                  <a:schemeClr val="bg1"/>
                </a:solidFill>
              </a:defRPr>
            </a:lvl1pPr>
            <a:lvl2pPr marL="457200" indent="0">
              <a:buNone/>
              <a:defRPr lang="es-ES" sz="1000" b="0" smtClean="0">
                <a:solidFill>
                  <a:schemeClr val="bg1"/>
                </a:solidFill>
              </a:defRPr>
            </a:lvl2pPr>
            <a:lvl3pPr marL="914400" indent="0">
              <a:buNone/>
              <a:defRPr lang="es-ES" sz="1000" b="0" smtClean="0">
                <a:solidFill>
                  <a:schemeClr val="bg1"/>
                </a:solidFill>
              </a:defRPr>
            </a:lvl3pPr>
            <a:lvl4pPr marL="1371600" indent="0">
              <a:buNone/>
              <a:defRPr lang="es-ES" sz="1000" b="0" smtClean="0">
                <a:solidFill>
                  <a:schemeClr val="bg1"/>
                </a:solidFill>
              </a:defRPr>
            </a:lvl4pPr>
            <a:lvl5pPr marL="1828800" indent="0">
              <a:buNone/>
              <a:defRPr lang="es-PE" sz="1000" b="0">
                <a:solidFill>
                  <a:schemeClr val="bg1"/>
                </a:solidFill>
              </a:defRPr>
            </a:lvl5pPr>
          </a:lstStyle>
          <a:p>
            <a:pPr lvl="0" indent="0" algn="ctr"/>
            <a:r>
              <a:rPr lang="es-ES"/>
              <a:t>Clic</a:t>
            </a:r>
          </a:p>
        </p:txBody>
      </p:sp>
    </p:spTree>
    <p:extLst>
      <p:ext uri="{BB962C8B-B14F-4D97-AF65-F5344CB8AC3E}">
        <p14:creationId xmlns:p14="http://schemas.microsoft.com/office/powerpoint/2010/main" val="1609328463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amér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19" name="Marcador de texto 2"/>
          <p:cNvSpPr>
            <a:spLocks noGrp="1"/>
          </p:cNvSpPr>
          <p:nvPr>
            <p:ph type="body" idx="1"/>
          </p:nvPr>
        </p:nvSpPr>
        <p:spPr>
          <a:xfrm>
            <a:off x="1187215" y="2215634"/>
            <a:ext cx="5871219" cy="312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1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Marcador de texto 2"/>
          <p:cNvSpPr>
            <a:spLocks noGrp="1"/>
          </p:cNvSpPr>
          <p:nvPr>
            <p:ph type="body" idx="10"/>
          </p:nvPr>
        </p:nvSpPr>
        <p:spPr>
          <a:xfrm>
            <a:off x="1187216" y="2566471"/>
            <a:ext cx="5890480" cy="439737"/>
          </a:xfrm>
        </p:spPr>
        <p:txBody>
          <a:bodyPr anchor="t">
            <a:normAutofit/>
          </a:bodyPr>
          <a:lstStyle>
            <a:lvl1pPr marL="0" indent="0">
              <a:buNone/>
              <a:defRPr lang="es-ES" sz="1500" b="0" kern="1200" dirty="0" smtClean="0">
                <a:solidFill>
                  <a:srgbClr val="F29414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6" name="Grupo 195"/>
          <p:cNvGrpSpPr/>
          <p:nvPr/>
        </p:nvGrpSpPr>
        <p:grpSpPr>
          <a:xfrm>
            <a:off x="6745847" y="108468"/>
            <a:ext cx="4497416" cy="6239620"/>
            <a:chOff x="10583925" y="108468"/>
            <a:chExt cx="4497416" cy="6239620"/>
          </a:xfrm>
          <a:solidFill>
            <a:srgbClr val="C9C9C9"/>
          </a:solidFill>
        </p:grpSpPr>
        <p:sp>
          <p:nvSpPr>
            <p:cNvPr id="197" name="Freeform 98">
              <a:extLst>
                <a:ext uri="{FF2B5EF4-FFF2-40B4-BE49-F238E27FC236}">
                  <a16:creationId xmlns:a16="http://schemas.microsoft.com/office/drawing/2014/main" id="{E80F4084-CDF5-6B49-9406-C4B532C6BD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776049" y="387918"/>
              <a:ext cx="179026" cy="91696"/>
            </a:xfrm>
            <a:custGeom>
              <a:avLst/>
              <a:gdLst>
                <a:gd name="T0" fmla="*/ 19 w 19"/>
                <a:gd name="T1" fmla="*/ 4 h 10"/>
                <a:gd name="T2" fmla="*/ 10 w 19"/>
                <a:gd name="T3" fmla="*/ 2 h 10"/>
                <a:gd name="T4" fmla="*/ 6 w 19"/>
                <a:gd name="T5" fmla="*/ 0 h 10"/>
                <a:gd name="T6" fmla="*/ 6 w 19"/>
                <a:gd name="T7" fmla="*/ 0 h 10"/>
                <a:gd name="T8" fmla="*/ 0 w 19"/>
                <a:gd name="T9" fmla="*/ 5 h 10"/>
                <a:gd name="T10" fmla="*/ 16 w 19"/>
                <a:gd name="T11" fmla="*/ 10 h 10"/>
                <a:gd name="T12" fmla="*/ 19 w 19"/>
                <a:gd name="T13" fmla="*/ 9 h 10"/>
                <a:gd name="T14" fmla="*/ 19 w 19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0">
                  <a:moveTo>
                    <a:pt x="19" y="4"/>
                  </a:moveTo>
                  <a:cubicBezTo>
                    <a:pt x="17" y="2"/>
                    <a:pt x="14" y="4"/>
                    <a:pt x="10" y="2"/>
                  </a:cubicBezTo>
                  <a:cubicBezTo>
                    <a:pt x="9" y="1"/>
                    <a:pt x="8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3" y="2"/>
                    <a:pt x="0" y="5"/>
                  </a:cubicBezTo>
                  <a:cubicBezTo>
                    <a:pt x="3" y="7"/>
                    <a:pt x="13" y="10"/>
                    <a:pt x="16" y="10"/>
                  </a:cubicBezTo>
                  <a:cubicBezTo>
                    <a:pt x="17" y="10"/>
                    <a:pt x="18" y="9"/>
                    <a:pt x="19" y="9"/>
                  </a:cubicBezTo>
                  <a:cubicBezTo>
                    <a:pt x="19" y="6"/>
                    <a:pt x="19" y="4"/>
                    <a:pt x="19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8" name="Freeform 99">
              <a:extLst>
                <a:ext uri="{FF2B5EF4-FFF2-40B4-BE49-F238E27FC236}">
                  <a16:creationId xmlns:a16="http://schemas.microsoft.com/office/drawing/2014/main" id="{0D238FBB-ABC5-6D4F-B750-448C051CF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2815" y="243829"/>
              <a:ext cx="475941" cy="257621"/>
            </a:xfrm>
            <a:custGeom>
              <a:avLst/>
              <a:gdLst>
                <a:gd name="T0" fmla="*/ 21 w 50"/>
                <a:gd name="T1" fmla="*/ 24 h 27"/>
                <a:gd name="T2" fmla="*/ 24 w 50"/>
                <a:gd name="T3" fmla="*/ 19 h 27"/>
                <a:gd name="T4" fmla="*/ 32 w 50"/>
                <a:gd name="T5" fmla="*/ 15 h 27"/>
                <a:gd name="T6" fmla="*/ 40 w 50"/>
                <a:gd name="T7" fmla="*/ 14 h 27"/>
                <a:gd name="T8" fmla="*/ 50 w 50"/>
                <a:gd name="T9" fmla="*/ 10 h 27"/>
                <a:gd name="T10" fmla="*/ 41 w 50"/>
                <a:gd name="T11" fmla="*/ 3 h 27"/>
                <a:gd name="T12" fmla="*/ 23 w 50"/>
                <a:gd name="T13" fmla="*/ 3 h 27"/>
                <a:gd name="T14" fmla="*/ 8 w 50"/>
                <a:gd name="T15" fmla="*/ 4 h 27"/>
                <a:gd name="T16" fmla="*/ 8 w 50"/>
                <a:gd name="T17" fmla="*/ 4 h 27"/>
                <a:gd name="T18" fmla="*/ 4 w 50"/>
                <a:gd name="T19" fmla="*/ 9 h 27"/>
                <a:gd name="T20" fmla="*/ 0 w 50"/>
                <a:gd name="T21" fmla="*/ 15 h 27"/>
                <a:gd name="T22" fmla="*/ 4 w 50"/>
                <a:gd name="T23" fmla="*/ 17 h 27"/>
                <a:gd name="T24" fmla="*/ 13 w 50"/>
                <a:gd name="T25" fmla="*/ 19 h 27"/>
                <a:gd name="T26" fmla="*/ 13 w 50"/>
                <a:gd name="T27" fmla="*/ 24 h 27"/>
                <a:gd name="T28" fmla="*/ 15 w 50"/>
                <a:gd name="T29" fmla="*/ 24 h 27"/>
                <a:gd name="T30" fmla="*/ 16 w 50"/>
                <a:gd name="T31" fmla="*/ 27 h 27"/>
                <a:gd name="T32" fmla="*/ 19 w 50"/>
                <a:gd name="T33" fmla="*/ 26 h 27"/>
                <a:gd name="T34" fmla="*/ 21 w 50"/>
                <a:gd name="T35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7">
                  <a:moveTo>
                    <a:pt x="21" y="24"/>
                  </a:moveTo>
                  <a:cubicBezTo>
                    <a:pt x="21" y="23"/>
                    <a:pt x="19" y="19"/>
                    <a:pt x="24" y="19"/>
                  </a:cubicBezTo>
                  <a:cubicBezTo>
                    <a:pt x="28" y="19"/>
                    <a:pt x="32" y="18"/>
                    <a:pt x="32" y="15"/>
                  </a:cubicBezTo>
                  <a:cubicBezTo>
                    <a:pt x="33" y="12"/>
                    <a:pt x="39" y="14"/>
                    <a:pt x="40" y="14"/>
                  </a:cubicBezTo>
                  <a:cubicBezTo>
                    <a:pt x="41" y="13"/>
                    <a:pt x="46" y="10"/>
                    <a:pt x="50" y="10"/>
                  </a:cubicBezTo>
                  <a:cubicBezTo>
                    <a:pt x="50" y="6"/>
                    <a:pt x="44" y="7"/>
                    <a:pt x="41" y="3"/>
                  </a:cubicBezTo>
                  <a:cubicBezTo>
                    <a:pt x="37" y="0"/>
                    <a:pt x="28" y="1"/>
                    <a:pt x="23" y="3"/>
                  </a:cubicBezTo>
                  <a:cubicBezTo>
                    <a:pt x="19" y="5"/>
                    <a:pt x="13" y="1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5"/>
                    <a:pt x="6" y="7"/>
                    <a:pt x="4" y="9"/>
                  </a:cubicBezTo>
                  <a:cubicBezTo>
                    <a:pt x="1" y="11"/>
                    <a:pt x="2" y="14"/>
                    <a:pt x="0" y="15"/>
                  </a:cubicBezTo>
                  <a:cubicBezTo>
                    <a:pt x="2" y="15"/>
                    <a:pt x="3" y="16"/>
                    <a:pt x="4" y="17"/>
                  </a:cubicBezTo>
                  <a:cubicBezTo>
                    <a:pt x="8" y="19"/>
                    <a:pt x="11" y="17"/>
                    <a:pt x="13" y="19"/>
                  </a:cubicBezTo>
                  <a:cubicBezTo>
                    <a:pt x="13" y="19"/>
                    <a:pt x="13" y="21"/>
                    <a:pt x="13" y="24"/>
                  </a:cubicBezTo>
                  <a:cubicBezTo>
                    <a:pt x="13" y="23"/>
                    <a:pt x="14" y="23"/>
                    <a:pt x="15" y="24"/>
                  </a:cubicBezTo>
                  <a:cubicBezTo>
                    <a:pt x="16" y="25"/>
                    <a:pt x="16" y="26"/>
                    <a:pt x="16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1" y="25"/>
                    <a:pt x="21" y="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9" name="Freeform 101">
              <a:extLst>
                <a:ext uri="{FF2B5EF4-FFF2-40B4-BE49-F238E27FC236}">
                  <a16:creationId xmlns:a16="http://schemas.microsoft.com/office/drawing/2014/main" id="{F7C024D0-49B3-C64D-B248-FC3EC99E29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3925" y="108468"/>
              <a:ext cx="323115" cy="327482"/>
            </a:xfrm>
            <a:custGeom>
              <a:avLst/>
              <a:gdLst>
                <a:gd name="T0" fmla="*/ 30 w 34"/>
                <a:gd name="T1" fmla="*/ 23 h 34"/>
                <a:gd name="T2" fmla="*/ 34 w 34"/>
                <a:gd name="T3" fmla="*/ 18 h 34"/>
                <a:gd name="T4" fmla="*/ 31 w 34"/>
                <a:gd name="T5" fmla="*/ 16 h 34"/>
                <a:gd name="T6" fmla="*/ 27 w 34"/>
                <a:gd name="T7" fmla="*/ 17 h 34"/>
                <a:gd name="T8" fmla="*/ 27 w 34"/>
                <a:gd name="T9" fmla="*/ 0 h 34"/>
                <a:gd name="T10" fmla="*/ 14 w 34"/>
                <a:gd name="T11" fmla="*/ 0 h 34"/>
                <a:gd name="T12" fmla="*/ 11 w 34"/>
                <a:gd name="T13" fmla="*/ 6 h 34"/>
                <a:gd name="T14" fmla="*/ 17 w 34"/>
                <a:gd name="T15" fmla="*/ 14 h 34"/>
                <a:gd name="T16" fmla="*/ 7 w 34"/>
                <a:gd name="T17" fmla="*/ 15 h 34"/>
                <a:gd name="T18" fmla="*/ 0 w 34"/>
                <a:gd name="T19" fmla="*/ 24 h 34"/>
                <a:gd name="T20" fmla="*/ 9 w 34"/>
                <a:gd name="T21" fmla="*/ 32 h 34"/>
                <a:gd name="T22" fmla="*/ 20 w 34"/>
                <a:gd name="T23" fmla="*/ 34 h 34"/>
                <a:gd name="T24" fmla="*/ 20 w 34"/>
                <a:gd name="T25" fmla="*/ 34 h 34"/>
                <a:gd name="T26" fmla="*/ 26 w 34"/>
                <a:gd name="T27" fmla="*/ 29 h 34"/>
                <a:gd name="T28" fmla="*/ 30 w 34"/>
                <a:gd name="T2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34">
                  <a:moveTo>
                    <a:pt x="30" y="23"/>
                  </a:moveTo>
                  <a:cubicBezTo>
                    <a:pt x="32" y="21"/>
                    <a:pt x="33" y="19"/>
                    <a:pt x="34" y="18"/>
                  </a:cubicBezTo>
                  <a:cubicBezTo>
                    <a:pt x="32" y="20"/>
                    <a:pt x="31" y="18"/>
                    <a:pt x="31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1"/>
                    <a:pt x="15" y="0"/>
                    <a:pt x="14" y="0"/>
                  </a:cubicBezTo>
                  <a:cubicBezTo>
                    <a:pt x="13" y="0"/>
                    <a:pt x="12" y="6"/>
                    <a:pt x="11" y="6"/>
                  </a:cubicBezTo>
                  <a:cubicBezTo>
                    <a:pt x="11" y="7"/>
                    <a:pt x="18" y="12"/>
                    <a:pt x="17" y="14"/>
                  </a:cubicBezTo>
                  <a:cubicBezTo>
                    <a:pt x="16" y="16"/>
                    <a:pt x="7" y="15"/>
                    <a:pt x="7" y="15"/>
                  </a:cubicBezTo>
                  <a:cubicBezTo>
                    <a:pt x="6" y="15"/>
                    <a:pt x="3" y="20"/>
                    <a:pt x="0" y="24"/>
                  </a:cubicBezTo>
                  <a:cubicBezTo>
                    <a:pt x="4" y="27"/>
                    <a:pt x="7" y="30"/>
                    <a:pt x="9" y="32"/>
                  </a:cubicBezTo>
                  <a:cubicBezTo>
                    <a:pt x="12" y="34"/>
                    <a:pt x="18" y="31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3" y="31"/>
                    <a:pt x="25" y="29"/>
                    <a:pt x="26" y="29"/>
                  </a:cubicBezTo>
                  <a:cubicBezTo>
                    <a:pt x="28" y="28"/>
                    <a:pt x="26" y="26"/>
                    <a:pt x="30" y="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0" name="Freeform 105">
              <a:extLst>
                <a:ext uri="{FF2B5EF4-FFF2-40B4-BE49-F238E27FC236}">
                  <a16:creationId xmlns:a16="http://schemas.microsoft.com/office/drawing/2014/main" id="{5A192765-99F0-DA4E-B097-C5B8AA6A35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2540" y="339889"/>
              <a:ext cx="336216" cy="331849"/>
            </a:xfrm>
            <a:custGeom>
              <a:avLst/>
              <a:gdLst>
                <a:gd name="T0" fmla="*/ 19 w 35"/>
                <a:gd name="T1" fmla="*/ 33 h 35"/>
                <a:gd name="T2" fmla="*/ 27 w 35"/>
                <a:gd name="T3" fmla="*/ 34 h 35"/>
                <a:gd name="T4" fmla="*/ 31 w 35"/>
                <a:gd name="T5" fmla="*/ 35 h 35"/>
                <a:gd name="T6" fmla="*/ 30 w 35"/>
                <a:gd name="T7" fmla="*/ 33 h 35"/>
                <a:gd name="T8" fmla="*/ 32 w 35"/>
                <a:gd name="T9" fmla="*/ 23 h 35"/>
                <a:gd name="T10" fmla="*/ 33 w 35"/>
                <a:gd name="T11" fmla="*/ 9 h 35"/>
                <a:gd name="T12" fmla="*/ 35 w 35"/>
                <a:gd name="T13" fmla="*/ 1 h 35"/>
                <a:gd name="T14" fmla="*/ 35 w 35"/>
                <a:gd name="T15" fmla="*/ 0 h 35"/>
                <a:gd name="T16" fmla="*/ 25 w 35"/>
                <a:gd name="T17" fmla="*/ 4 h 35"/>
                <a:gd name="T18" fmla="*/ 17 w 35"/>
                <a:gd name="T19" fmla="*/ 5 h 35"/>
                <a:gd name="T20" fmla="*/ 9 w 35"/>
                <a:gd name="T21" fmla="*/ 9 h 35"/>
                <a:gd name="T22" fmla="*/ 6 w 35"/>
                <a:gd name="T23" fmla="*/ 14 h 35"/>
                <a:gd name="T24" fmla="*/ 4 w 35"/>
                <a:gd name="T25" fmla="*/ 16 h 35"/>
                <a:gd name="T26" fmla="*/ 1 w 35"/>
                <a:gd name="T27" fmla="*/ 17 h 35"/>
                <a:gd name="T28" fmla="*/ 2 w 35"/>
                <a:gd name="T29" fmla="*/ 20 h 35"/>
                <a:gd name="T30" fmla="*/ 12 w 35"/>
                <a:gd name="T31" fmla="*/ 30 h 35"/>
                <a:gd name="T32" fmla="*/ 14 w 35"/>
                <a:gd name="T33" fmla="*/ 33 h 35"/>
                <a:gd name="T34" fmla="*/ 19 w 35"/>
                <a:gd name="T35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35">
                  <a:moveTo>
                    <a:pt x="19" y="33"/>
                  </a:moveTo>
                  <a:cubicBezTo>
                    <a:pt x="21" y="34"/>
                    <a:pt x="25" y="33"/>
                    <a:pt x="27" y="34"/>
                  </a:cubicBezTo>
                  <a:cubicBezTo>
                    <a:pt x="28" y="35"/>
                    <a:pt x="29" y="35"/>
                    <a:pt x="31" y="35"/>
                  </a:cubicBezTo>
                  <a:cubicBezTo>
                    <a:pt x="30" y="34"/>
                    <a:pt x="30" y="33"/>
                    <a:pt x="30" y="33"/>
                  </a:cubicBezTo>
                  <a:cubicBezTo>
                    <a:pt x="28" y="31"/>
                    <a:pt x="31" y="26"/>
                    <a:pt x="32" y="23"/>
                  </a:cubicBezTo>
                  <a:cubicBezTo>
                    <a:pt x="33" y="19"/>
                    <a:pt x="31" y="11"/>
                    <a:pt x="33" y="9"/>
                  </a:cubicBezTo>
                  <a:cubicBezTo>
                    <a:pt x="35" y="7"/>
                    <a:pt x="34" y="6"/>
                    <a:pt x="35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26" y="3"/>
                    <a:pt x="25" y="4"/>
                  </a:cubicBezTo>
                  <a:cubicBezTo>
                    <a:pt x="24" y="4"/>
                    <a:pt x="18" y="2"/>
                    <a:pt x="17" y="5"/>
                  </a:cubicBezTo>
                  <a:cubicBezTo>
                    <a:pt x="17" y="8"/>
                    <a:pt x="13" y="9"/>
                    <a:pt x="9" y="9"/>
                  </a:cubicBezTo>
                  <a:cubicBezTo>
                    <a:pt x="4" y="9"/>
                    <a:pt x="6" y="13"/>
                    <a:pt x="6" y="14"/>
                  </a:cubicBezTo>
                  <a:cubicBezTo>
                    <a:pt x="6" y="15"/>
                    <a:pt x="4" y="16"/>
                    <a:pt x="4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9"/>
                    <a:pt x="2" y="20"/>
                  </a:cubicBezTo>
                  <a:cubicBezTo>
                    <a:pt x="5" y="22"/>
                    <a:pt x="9" y="28"/>
                    <a:pt x="12" y="30"/>
                  </a:cubicBezTo>
                  <a:cubicBezTo>
                    <a:pt x="13" y="30"/>
                    <a:pt x="14" y="32"/>
                    <a:pt x="14" y="33"/>
                  </a:cubicBezTo>
                  <a:cubicBezTo>
                    <a:pt x="16" y="33"/>
                    <a:pt x="18" y="33"/>
                    <a:pt x="19" y="3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1" name="Freeform 106">
              <a:extLst>
                <a:ext uri="{FF2B5EF4-FFF2-40B4-BE49-F238E27FC236}">
                  <a16:creationId xmlns:a16="http://schemas.microsoft.com/office/drawing/2014/main" id="{7769B9A2-1062-FC49-AE76-C39996B9C0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16112" y="1104012"/>
              <a:ext cx="3065229" cy="3130726"/>
            </a:xfrm>
            <a:custGeom>
              <a:avLst/>
              <a:gdLst>
                <a:gd name="T0" fmla="*/ 180 w 321"/>
                <a:gd name="T1" fmla="*/ 304 h 328"/>
                <a:gd name="T2" fmla="*/ 185 w 321"/>
                <a:gd name="T3" fmla="*/ 306 h 328"/>
                <a:gd name="T4" fmla="*/ 206 w 321"/>
                <a:gd name="T5" fmla="*/ 270 h 328"/>
                <a:gd name="T6" fmla="*/ 219 w 321"/>
                <a:gd name="T7" fmla="*/ 244 h 328"/>
                <a:gd name="T8" fmla="*/ 240 w 321"/>
                <a:gd name="T9" fmla="*/ 232 h 328"/>
                <a:gd name="T10" fmla="*/ 265 w 321"/>
                <a:gd name="T11" fmla="*/ 225 h 328"/>
                <a:gd name="T12" fmla="*/ 275 w 321"/>
                <a:gd name="T13" fmla="*/ 206 h 328"/>
                <a:gd name="T14" fmla="*/ 283 w 321"/>
                <a:gd name="T15" fmla="*/ 188 h 328"/>
                <a:gd name="T16" fmla="*/ 286 w 321"/>
                <a:gd name="T17" fmla="*/ 151 h 328"/>
                <a:gd name="T18" fmla="*/ 292 w 321"/>
                <a:gd name="T19" fmla="*/ 147 h 328"/>
                <a:gd name="T20" fmla="*/ 317 w 321"/>
                <a:gd name="T21" fmla="*/ 112 h 328"/>
                <a:gd name="T22" fmla="*/ 290 w 321"/>
                <a:gd name="T23" fmla="*/ 74 h 328"/>
                <a:gd name="T24" fmla="*/ 240 w 321"/>
                <a:gd name="T25" fmla="*/ 68 h 328"/>
                <a:gd name="T26" fmla="*/ 211 w 321"/>
                <a:gd name="T27" fmla="*/ 53 h 328"/>
                <a:gd name="T28" fmla="*/ 208 w 321"/>
                <a:gd name="T29" fmla="*/ 47 h 328"/>
                <a:gd name="T30" fmla="*/ 188 w 321"/>
                <a:gd name="T31" fmla="*/ 43 h 328"/>
                <a:gd name="T32" fmla="*/ 184 w 321"/>
                <a:gd name="T33" fmla="*/ 9 h 328"/>
                <a:gd name="T34" fmla="*/ 158 w 321"/>
                <a:gd name="T35" fmla="*/ 23 h 328"/>
                <a:gd name="T36" fmla="*/ 136 w 321"/>
                <a:gd name="T37" fmla="*/ 27 h 328"/>
                <a:gd name="T38" fmla="*/ 118 w 321"/>
                <a:gd name="T39" fmla="*/ 28 h 328"/>
                <a:gd name="T40" fmla="*/ 112 w 321"/>
                <a:gd name="T41" fmla="*/ 1 h 328"/>
                <a:gd name="T42" fmla="*/ 92 w 321"/>
                <a:gd name="T43" fmla="*/ 12 h 328"/>
                <a:gd name="T44" fmla="*/ 76 w 321"/>
                <a:gd name="T45" fmla="*/ 11 h 328"/>
                <a:gd name="T46" fmla="*/ 86 w 321"/>
                <a:gd name="T47" fmla="*/ 23 h 328"/>
                <a:gd name="T48" fmla="*/ 75 w 321"/>
                <a:gd name="T49" fmla="*/ 33 h 328"/>
                <a:gd name="T50" fmla="*/ 60 w 321"/>
                <a:gd name="T51" fmla="*/ 35 h 328"/>
                <a:gd name="T52" fmla="*/ 34 w 321"/>
                <a:gd name="T53" fmla="*/ 30 h 328"/>
                <a:gd name="T54" fmla="*/ 32 w 321"/>
                <a:gd name="T55" fmla="*/ 42 h 328"/>
                <a:gd name="T56" fmla="*/ 33 w 321"/>
                <a:gd name="T57" fmla="*/ 77 h 328"/>
                <a:gd name="T58" fmla="*/ 9 w 321"/>
                <a:gd name="T59" fmla="*/ 86 h 328"/>
                <a:gd name="T60" fmla="*/ 1 w 321"/>
                <a:gd name="T61" fmla="*/ 103 h 328"/>
                <a:gd name="T62" fmla="*/ 11 w 321"/>
                <a:gd name="T63" fmla="*/ 120 h 328"/>
                <a:gd name="T64" fmla="*/ 27 w 321"/>
                <a:gd name="T65" fmla="*/ 122 h 328"/>
                <a:gd name="T66" fmla="*/ 47 w 321"/>
                <a:gd name="T67" fmla="*/ 131 h 328"/>
                <a:gd name="T68" fmla="*/ 71 w 321"/>
                <a:gd name="T69" fmla="*/ 124 h 328"/>
                <a:gd name="T70" fmla="*/ 88 w 321"/>
                <a:gd name="T71" fmla="*/ 146 h 328"/>
                <a:gd name="T72" fmla="*/ 107 w 321"/>
                <a:gd name="T73" fmla="*/ 154 h 328"/>
                <a:gd name="T74" fmla="*/ 112 w 321"/>
                <a:gd name="T75" fmla="*/ 173 h 328"/>
                <a:gd name="T76" fmla="*/ 133 w 321"/>
                <a:gd name="T77" fmla="*/ 189 h 328"/>
                <a:gd name="T78" fmla="*/ 130 w 321"/>
                <a:gd name="T79" fmla="*/ 209 h 328"/>
                <a:gd name="T80" fmla="*/ 142 w 321"/>
                <a:gd name="T81" fmla="*/ 226 h 328"/>
                <a:gd name="T82" fmla="*/ 158 w 321"/>
                <a:gd name="T83" fmla="*/ 240 h 328"/>
                <a:gd name="T84" fmla="*/ 164 w 321"/>
                <a:gd name="T85" fmla="*/ 267 h 328"/>
                <a:gd name="T86" fmla="*/ 134 w 321"/>
                <a:gd name="T87" fmla="*/ 296 h 328"/>
                <a:gd name="T88" fmla="*/ 146 w 321"/>
                <a:gd name="T89" fmla="*/ 304 h 328"/>
                <a:gd name="T90" fmla="*/ 165 w 321"/>
                <a:gd name="T91" fmla="*/ 31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1" h="328">
                  <a:moveTo>
                    <a:pt x="170" y="324"/>
                  </a:moveTo>
                  <a:cubicBezTo>
                    <a:pt x="175" y="320"/>
                    <a:pt x="174" y="318"/>
                    <a:pt x="176" y="314"/>
                  </a:cubicBezTo>
                  <a:cubicBezTo>
                    <a:pt x="178" y="310"/>
                    <a:pt x="176" y="308"/>
                    <a:pt x="180" y="304"/>
                  </a:cubicBezTo>
                  <a:cubicBezTo>
                    <a:pt x="184" y="301"/>
                    <a:pt x="180" y="298"/>
                    <a:pt x="185" y="296"/>
                  </a:cubicBezTo>
                  <a:cubicBezTo>
                    <a:pt x="190" y="293"/>
                    <a:pt x="189" y="298"/>
                    <a:pt x="185" y="303"/>
                  </a:cubicBezTo>
                  <a:cubicBezTo>
                    <a:pt x="181" y="308"/>
                    <a:pt x="180" y="310"/>
                    <a:pt x="185" y="306"/>
                  </a:cubicBezTo>
                  <a:cubicBezTo>
                    <a:pt x="191" y="302"/>
                    <a:pt x="193" y="296"/>
                    <a:pt x="196" y="290"/>
                  </a:cubicBezTo>
                  <a:cubicBezTo>
                    <a:pt x="199" y="284"/>
                    <a:pt x="201" y="282"/>
                    <a:pt x="204" y="281"/>
                  </a:cubicBezTo>
                  <a:cubicBezTo>
                    <a:pt x="206" y="281"/>
                    <a:pt x="206" y="274"/>
                    <a:pt x="206" y="270"/>
                  </a:cubicBezTo>
                  <a:cubicBezTo>
                    <a:pt x="206" y="265"/>
                    <a:pt x="204" y="261"/>
                    <a:pt x="206" y="258"/>
                  </a:cubicBezTo>
                  <a:cubicBezTo>
                    <a:pt x="208" y="255"/>
                    <a:pt x="206" y="252"/>
                    <a:pt x="209" y="252"/>
                  </a:cubicBezTo>
                  <a:cubicBezTo>
                    <a:pt x="211" y="252"/>
                    <a:pt x="215" y="248"/>
                    <a:pt x="219" y="244"/>
                  </a:cubicBezTo>
                  <a:cubicBezTo>
                    <a:pt x="223" y="240"/>
                    <a:pt x="225" y="240"/>
                    <a:pt x="229" y="240"/>
                  </a:cubicBezTo>
                  <a:cubicBezTo>
                    <a:pt x="234" y="239"/>
                    <a:pt x="231" y="238"/>
                    <a:pt x="234" y="237"/>
                  </a:cubicBezTo>
                  <a:cubicBezTo>
                    <a:pt x="237" y="236"/>
                    <a:pt x="238" y="234"/>
                    <a:pt x="240" y="232"/>
                  </a:cubicBezTo>
                  <a:cubicBezTo>
                    <a:pt x="242" y="231"/>
                    <a:pt x="249" y="233"/>
                    <a:pt x="253" y="233"/>
                  </a:cubicBezTo>
                  <a:cubicBezTo>
                    <a:pt x="258" y="233"/>
                    <a:pt x="261" y="233"/>
                    <a:pt x="261" y="230"/>
                  </a:cubicBezTo>
                  <a:cubicBezTo>
                    <a:pt x="261" y="228"/>
                    <a:pt x="263" y="225"/>
                    <a:pt x="265" y="225"/>
                  </a:cubicBezTo>
                  <a:cubicBezTo>
                    <a:pt x="268" y="225"/>
                    <a:pt x="269" y="225"/>
                    <a:pt x="269" y="221"/>
                  </a:cubicBezTo>
                  <a:cubicBezTo>
                    <a:pt x="269" y="218"/>
                    <a:pt x="270" y="215"/>
                    <a:pt x="272" y="214"/>
                  </a:cubicBezTo>
                  <a:cubicBezTo>
                    <a:pt x="274" y="212"/>
                    <a:pt x="274" y="209"/>
                    <a:pt x="275" y="206"/>
                  </a:cubicBezTo>
                  <a:cubicBezTo>
                    <a:pt x="276" y="204"/>
                    <a:pt x="278" y="205"/>
                    <a:pt x="278" y="202"/>
                  </a:cubicBezTo>
                  <a:cubicBezTo>
                    <a:pt x="278" y="199"/>
                    <a:pt x="279" y="195"/>
                    <a:pt x="279" y="192"/>
                  </a:cubicBezTo>
                  <a:cubicBezTo>
                    <a:pt x="279" y="190"/>
                    <a:pt x="282" y="190"/>
                    <a:pt x="283" y="188"/>
                  </a:cubicBezTo>
                  <a:cubicBezTo>
                    <a:pt x="285" y="186"/>
                    <a:pt x="282" y="184"/>
                    <a:pt x="284" y="178"/>
                  </a:cubicBezTo>
                  <a:cubicBezTo>
                    <a:pt x="286" y="172"/>
                    <a:pt x="284" y="167"/>
                    <a:pt x="284" y="162"/>
                  </a:cubicBezTo>
                  <a:cubicBezTo>
                    <a:pt x="284" y="157"/>
                    <a:pt x="284" y="152"/>
                    <a:pt x="286" y="151"/>
                  </a:cubicBezTo>
                  <a:cubicBezTo>
                    <a:pt x="288" y="149"/>
                    <a:pt x="287" y="148"/>
                    <a:pt x="286" y="147"/>
                  </a:cubicBezTo>
                  <a:cubicBezTo>
                    <a:pt x="284" y="147"/>
                    <a:pt x="286" y="145"/>
                    <a:pt x="287" y="145"/>
                  </a:cubicBezTo>
                  <a:cubicBezTo>
                    <a:pt x="288" y="145"/>
                    <a:pt x="290" y="148"/>
                    <a:pt x="292" y="147"/>
                  </a:cubicBezTo>
                  <a:cubicBezTo>
                    <a:pt x="294" y="145"/>
                    <a:pt x="296" y="139"/>
                    <a:pt x="298" y="134"/>
                  </a:cubicBezTo>
                  <a:cubicBezTo>
                    <a:pt x="300" y="129"/>
                    <a:pt x="304" y="129"/>
                    <a:pt x="306" y="128"/>
                  </a:cubicBezTo>
                  <a:cubicBezTo>
                    <a:pt x="309" y="127"/>
                    <a:pt x="314" y="121"/>
                    <a:pt x="317" y="112"/>
                  </a:cubicBezTo>
                  <a:cubicBezTo>
                    <a:pt x="321" y="104"/>
                    <a:pt x="317" y="95"/>
                    <a:pt x="316" y="89"/>
                  </a:cubicBezTo>
                  <a:cubicBezTo>
                    <a:pt x="314" y="83"/>
                    <a:pt x="312" y="84"/>
                    <a:pt x="309" y="84"/>
                  </a:cubicBezTo>
                  <a:cubicBezTo>
                    <a:pt x="305" y="85"/>
                    <a:pt x="298" y="84"/>
                    <a:pt x="290" y="74"/>
                  </a:cubicBezTo>
                  <a:cubicBezTo>
                    <a:pt x="281" y="64"/>
                    <a:pt x="272" y="65"/>
                    <a:pt x="266" y="67"/>
                  </a:cubicBezTo>
                  <a:cubicBezTo>
                    <a:pt x="260" y="68"/>
                    <a:pt x="254" y="64"/>
                    <a:pt x="250" y="63"/>
                  </a:cubicBezTo>
                  <a:cubicBezTo>
                    <a:pt x="246" y="62"/>
                    <a:pt x="242" y="67"/>
                    <a:pt x="240" y="68"/>
                  </a:cubicBezTo>
                  <a:cubicBezTo>
                    <a:pt x="237" y="69"/>
                    <a:pt x="241" y="64"/>
                    <a:pt x="241" y="60"/>
                  </a:cubicBezTo>
                  <a:cubicBezTo>
                    <a:pt x="241" y="57"/>
                    <a:pt x="230" y="52"/>
                    <a:pt x="222" y="49"/>
                  </a:cubicBezTo>
                  <a:cubicBezTo>
                    <a:pt x="214" y="46"/>
                    <a:pt x="211" y="47"/>
                    <a:pt x="211" y="53"/>
                  </a:cubicBezTo>
                  <a:cubicBezTo>
                    <a:pt x="211" y="58"/>
                    <a:pt x="207" y="51"/>
                    <a:pt x="205" y="57"/>
                  </a:cubicBezTo>
                  <a:cubicBezTo>
                    <a:pt x="202" y="62"/>
                    <a:pt x="198" y="58"/>
                    <a:pt x="201" y="57"/>
                  </a:cubicBezTo>
                  <a:cubicBezTo>
                    <a:pt x="204" y="55"/>
                    <a:pt x="207" y="51"/>
                    <a:pt x="208" y="47"/>
                  </a:cubicBezTo>
                  <a:cubicBezTo>
                    <a:pt x="209" y="44"/>
                    <a:pt x="196" y="41"/>
                    <a:pt x="191" y="43"/>
                  </a:cubicBezTo>
                  <a:cubicBezTo>
                    <a:pt x="187" y="45"/>
                    <a:pt x="190" y="51"/>
                    <a:pt x="186" y="49"/>
                  </a:cubicBezTo>
                  <a:cubicBezTo>
                    <a:pt x="183" y="47"/>
                    <a:pt x="186" y="43"/>
                    <a:pt x="188" y="43"/>
                  </a:cubicBezTo>
                  <a:cubicBezTo>
                    <a:pt x="191" y="43"/>
                    <a:pt x="194" y="37"/>
                    <a:pt x="196" y="33"/>
                  </a:cubicBezTo>
                  <a:cubicBezTo>
                    <a:pt x="198" y="29"/>
                    <a:pt x="193" y="28"/>
                    <a:pt x="190" y="24"/>
                  </a:cubicBezTo>
                  <a:cubicBezTo>
                    <a:pt x="187" y="21"/>
                    <a:pt x="187" y="10"/>
                    <a:pt x="184" y="9"/>
                  </a:cubicBezTo>
                  <a:cubicBezTo>
                    <a:pt x="181" y="12"/>
                    <a:pt x="176" y="18"/>
                    <a:pt x="175" y="22"/>
                  </a:cubicBezTo>
                  <a:cubicBezTo>
                    <a:pt x="173" y="27"/>
                    <a:pt x="171" y="24"/>
                    <a:pt x="166" y="25"/>
                  </a:cubicBezTo>
                  <a:cubicBezTo>
                    <a:pt x="162" y="27"/>
                    <a:pt x="159" y="25"/>
                    <a:pt x="158" y="23"/>
                  </a:cubicBezTo>
                  <a:cubicBezTo>
                    <a:pt x="157" y="21"/>
                    <a:pt x="152" y="23"/>
                    <a:pt x="149" y="23"/>
                  </a:cubicBezTo>
                  <a:cubicBezTo>
                    <a:pt x="146" y="22"/>
                    <a:pt x="148" y="26"/>
                    <a:pt x="146" y="28"/>
                  </a:cubicBezTo>
                  <a:cubicBezTo>
                    <a:pt x="144" y="29"/>
                    <a:pt x="138" y="25"/>
                    <a:pt x="136" y="27"/>
                  </a:cubicBezTo>
                  <a:cubicBezTo>
                    <a:pt x="134" y="30"/>
                    <a:pt x="133" y="27"/>
                    <a:pt x="132" y="29"/>
                  </a:cubicBezTo>
                  <a:cubicBezTo>
                    <a:pt x="131" y="31"/>
                    <a:pt x="128" y="30"/>
                    <a:pt x="127" y="31"/>
                  </a:cubicBezTo>
                  <a:cubicBezTo>
                    <a:pt x="126" y="32"/>
                    <a:pt x="122" y="33"/>
                    <a:pt x="118" y="28"/>
                  </a:cubicBezTo>
                  <a:cubicBezTo>
                    <a:pt x="114" y="24"/>
                    <a:pt x="114" y="16"/>
                    <a:pt x="116" y="14"/>
                  </a:cubicBezTo>
                  <a:cubicBezTo>
                    <a:pt x="118" y="13"/>
                    <a:pt x="118" y="9"/>
                    <a:pt x="116" y="7"/>
                  </a:cubicBezTo>
                  <a:cubicBezTo>
                    <a:pt x="113" y="6"/>
                    <a:pt x="116" y="1"/>
                    <a:pt x="112" y="1"/>
                  </a:cubicBezTo>
                  <a:cubicBezTo>
                    <a:pt x="109" y="0"/>
                    <a:pt x="109" y="4"/>
                    <a:pt x="107" y="5"/>
                  </a:cubicBezTo>
                  <a:cubicBezTo>
                    <a:pt x="105" y="6"/>
                    <a:pt x="100" y="10"/>
                    <a:pt x="97" y="9"/>
                  </a:cubicBezTo>
                  <a:cubicBezTo>
                    <a:pt x="95" y="9"/>
                    <a:pt x="92" y="10"/>
                    <a:pt x="92" y="12"/>
                  </a:cubicBezTo>
                  <a:cubicBezTo>
                    <a:pt x="92" y="15"/>
                    <a:pt x="89" y="14"/>
                    <a:pt x="89" y="12"/>
                  </a:cubicBezTo>
                  <a:cubicBezTo>
                    <a:pt x="88" y="10"/>
                    <a:pt x="83" y="11"/>
                    <a:pt x="82" y="10"/>
                  </a:cubicBezTo>
                  <a:cubicBezTo>
                    <a:pt x="80" y="8"/>
                    <a:pt x="73" y="9"/>
                    <a:pt x="76" y="11"/>
                  </a:cubicBezTo>
                  <a:cubicBezTo>
                    <a:pt x="79" y="12"/>
                    <a:pt x="79" y="14"/>
                    <a:pt x="79" y="17"/>
                  </a:cubicBezTo>
                  <a:cubicBezTo>
                    <a:pt x="79" y="19"/>
                    <a:pt x="82" y="18"/>
                    <a:pt x="82" y="22"/>
                  </a:cubicBezTo>
                  <a:cubicBezTo>
                    <a:pt x="82" y="25"/>
                    <a:pt x="84" y="23"/>
                    <a:pt x="86" y="23"/>
                  </a:cubicBezTo>
                  <a:cubicBezTo>
                    <a:pt x="87" y="23"/>
                    <a:pt x="87" y="25"/>
                    <a:pt x="85" y="26"/>
                  </a:cubicBezTo>
                  <a:cubicBezTo>
                    <a:pt x="82" y="26"/>
                    <a:pt x="81" y="28"/>
                    <a:pt x="80" y="30"/>
                  </a:cubicBezTo>
                  <a:cubicBezTo>
                    <a:pt x="79" y="33"/>
                    <a:pt x="77" y="31"/>
                    <a:pt x="75" y="33"/>
                  </a:cubicBezTo>
                  <a:cubicBezTo>
                    <a:pt x="73" y="35"/>
                    <a:pt x="71" y="37"/>
                    <a:pt x="69" y="36"/>
                  </a:cubicBezTo>
                  <a:cubicBezTo>
                    <a:pt x="68" y="35"/>
                    <a:pt x="67" y="36"/>
                    <a:pt x="65" y="37"/>
                  </a:cubicBezTo>
                  <a:cubicBezTo>
                    <a:pt x="63" y="38"/>
                    <a:pt x="63" y="37"/>
                    <a:pt x="60" y="35"/>
                  </a:cubicBezTo>
                  <a:cubicBezTo>
                    <a:pt x="58" y="33"/>
                    <a:pt x="57" y="30"/>
                    <a:pt x="54" y="27"/>
                  </a:cubicBezTo>
                  <a:cubicBezTo>
                    <a:pt x="52" y="27"/>
                    <a:pt x="48" y="29"/>
                    <a:pt x="46" y="29"/>
                  </a:cubicBezTo>
                  <a:cubicBezTo>
                    <a:pt x="43" y="29"/>
                    <a:pt x="34" y="28"/>
                    <a:pt x="34" y="30"/>
                  </a:cubicBezTo>
                  <a:cubicBezTo>
                    <a:pt x="33" y="31"/>
                    <a:pt x="35" y="34"/>
                    <a:pt x="36" y="34"/>
                  </a:cubicBezTo>
                  <a:cubicBezTo>
                    <a:pt x="37" y="34"/>
                    <a:pt x="41" y="35"/>
                    <a:pt x="38" y="37"/>
                  </a:cubicBezTo>
                  <a:cubicBezTo>
                    <a:pt x="35" y="40"/>
                    <a:pt x="32" y="37"/>
                    <a:pt x="32" y="42"/>
                  </a:cubicBezTo>
                  <a:cubicBezTo>
                    <a:pt x="32" y="47"/>
                    <a:pt x="39" y="50"/>
                    <a:pt x="37" y="55"/>
                  </a:cubicBezTo>
                  <a:cubicBezTo>
                    <a:pt x="37" y="57"/>
                    <a:pt x="36" y="63"/>
                    <a:pt x="36" y="66"/>
                  </a:cubicBezTo>
                  <a:cubicBezTo>
                    <a:pt x="36" y="68"/>
                    <a:pt x="35" y="76"/>
                    <a:pt x="33" y="77"/>
                  </a:cubicBezTo>
                  <a:cubicBezTo>
                    <a:pt x="30" y="77"/>
                    <a:pt x="29" y="75"/>
                    <a:pt x="26" y="77"/>
                  </a:cubicBezTo>
                  <a:cubicBezTo>
                    <a:pt x="23" y="80"/>
                    <a:pt x="19" y="78"/>
                    <a:pt x="16" y="81"/>
                  </a:cubicBezTo>
                  <a:cubicBezTo>
                    <a:pt x="13" y="83"/>
                    <a:pt x="9" y="82"/>
                    <a:pt x="9" y="86"/>
                  </a:cubicBezTo>
                  <a:cubicBezTo>
                    <a:pt x="9" y="89"/>
                    <a:pt x="5" y="90"/>
                    <a:pt x="6" y="93"/>
                  </a:cubicBezTo>
                  <a:cubicBezTo>
                    <a:pt x="7" y="96"/>
                    <a:pt x="5" y="95"/>
                    <a:pt x="3" y="97"/>
                  </a:cubicBezTo>
                  <a:cubicBezTo>
                    <a:pt x="0" y="100"/>
                    <a:pt x="3" y="101"/>
                    <a:pt x="1" y="103"/>
                  </a:cubicBezTo>
                  <a:cubicBezTo>
                    <a:pt x="0" y="104"/>
                    <a:pt x="2" y="107"/>
                    <a:pt x="4" y="110"/>
                  </a:cubicBezTo>
                  <a:cubicBezTo>
                    <a:pt x="5" y="112"/>
                    <a:pt x="7" y="114"/>
                    <a:pt x="7" y="116"/>
                  </a:cubicBezTo>
                  <a:cubicBezTo>
                    <a:pt x="7" y="119"/>
                    <a:pt x="9" y="120"/>
                    <a:pt x="11" y="120"/>
                  </a:cubicBezTo>
                  <a:cubicBezTo>
                    <a:pt x="13" y="119"/>
                    <a:pt x="11" y="124"/>
                    <a:pt x="15" y="124"/>
                  </a:cubicBezTo>
                  <a:cubicBezTo>
                    <a:pt x="19" y="124"/>
                    <a:pt x="23" y="125"/>
                    <a:pt x="24" y="123"/>
                  </a:cubicBezTo>
                  <a:cubicBezTo>
                    <a:pt x="25" y="121"/>
                    <a:pt x="27" y="119"/>
                    <a:pt x="27" y="122"/>
                  </a:cubicBezTo>
                  <a:cubicBezTo>
                    <a:pt x="27" y="125"/>
                    <a:pt x="27" y="134"/>
                    <a:pt x="29" y="133"/>
                  </a:cubicBezTo>
                  <a:cubicBezTo>
                    <a:pt x="32" y="132"/>
                    <a:pt x="37" y="132"/>
                    <a:pt x="40" y="133"/>
                  </a:cubicBezTo>
                  <a:cubicBezTo>
                    <a:pt x="42" y="134"/>
                    <a:pt x="45" y="133"/>
                    <a:pt x="47" y="131"/>
                  </a:cubicBezTo>
                  <a:cubicBezTo>
                    <a:pt x="48" y="130"/>
                    <a:pt x="50" y="130"/>
                    <a:pt x="54" y="128"/>
                  </a:cubicBezTo>
                  <a:cubicBezTo>
                    <a:pt x="57" y="126"/>
                    <a:pt x="60" y="123"/>
                    <a:pt x="63" y="123"/>
                  </a:cubicBezTo>
                  <a:cubicBezTo>
                    <a:pt x="66" y="123"/>
                    <a:pt x="71" y="121"/>
                    <a:pt x="71" y="124"/>
                  </a:cubicBezTo>
                  <a:cubicBezTo>
                    <a:pt x="70" y="126"/>
                    <a:pt x="69" y="135"/>
                    <a:pt x="73" y="140"/>
                  </a:cubicBezTo>
                  <a:cubicBezTo>
                    <a:pt x="77" y="144"/>
                    <a:pt x="79" y="146"/>
                    <a:pt x="83" y="145"/>
                  </a:cubicBezTo>
                  <a:cubicBezTo>
                    <a:pt x="86" y="145"/>
                    <a:pt x="86" y="147"/>
                    <a:pt x="88" y="146"/>
                  </a:cubicBezTo>
                  <a:cubicBezTo>
                    <a:pt x="91" y="146"/>
                    <a:pt x="89" y="149"/>
                    <a:pt x="92" y="149"/>
                  </a:cubicBezTo>
                  <a:cubicBezTo>
                    <a:pt x="94" y="149"/>
                    <a:pt x="98" y="150"/>
                    <a:pt x="98" y="152"/>
                  </a:cubicBezTo>
                  <a:cubicBezTo>
                    <a:pt x="98" y="155"/>
                    <a:pt x="106" y="153"/>
                    <a:pt x="107" y="154"/>
                  </a:cubicBezTo>
                  <a:cubicBezTo>
                    <a:pt x="109" y="156"/>
                    <a:pt x="111" y="157"/>
                    <a:pt x="110" y="160"/>
                  </a:cubicBezTo>
                  <a:cubicBezTo>
                    <a:pt x="110" y="163"/>
                    <a:pt x="114" y="165"/>
                    <a:pt x="112" y="166"/>
                  </a:cubicBezTo>
                  <a:cubicBezTo>
                    <a:pt x="109" y="167"/>
                    <a:pt x="112" y="169"/>
                    <a:pt x="112" y="173"/>
                  </a:cubicBezTo>
                  <a:cubicBezTo>
                    <a:pt x="113" y="176"/>
                    <a:pt x="116" y="177"/>
                    <a:pt x="121" y="177"/>
                  </a:cubicBezTo>
                  <a:cubicBezTo>
                    <a:pt x="127" y="176"/>
                    <a:pt x="128" y="177"/>
                    <a:pt x="128" y="181"/>
                  </a:cubicBezTo>
                  <a:cubicBezTo>
                    <a:pt x="128" y="184"/>
                    <a:pt x="132" y="185"/>
                    <a:pt x="133" y="189"/>
                  </a:cubicBezTo>
                  <a:cubicBezTo>
                    <a:pt x="134" y="192"/>
                    <a:pt x="131" y="196"/>
                    <a:pt x="132" y="199"/>
                  </a:cubicBezTo>
                  <a:cubicBezTo>
                    <a:pt x="132" y="201"/>
                    <a:pt x="131" y="203"/>
                    <a:pt x="129" y="204"/>
                  </a:cubicBezTo>
                  <a:cubicBezTo>
                    <a:pt x="131" y="207"/>
                    <a:pt x="131" y="208"/>
                    <a:pt x="130" y="209"/>
                  </a:cubicBezTo>
                  <a:cubicBezTo>
                    <a:pt x="127" y="210"/>
                    <a:pt x="132" y="213"/>
                    <a:pt x="131" y="219"/>
                  </a:cubicBezTo>
                  <a:cubicBezTo>
                    <a:pt x="130" y="224"/>
                    <a:pt x="130" y="225"/>
                    <a:pt x="135" y="225"/>
                  </a:cubicBezTo>
                  <a:cubicBezTo>
                    <a:pt x="141" y="225"/>
                    <a:pt x="140" y="227"/>
                    <a:pt x="142" y="226"/>
                  </a:cubicBezTo>
                  <a:cubicBezTo>
                    <a:pt x="144" y="225"/>
                    <a:pt x="147" y="230"/>
                    <a:pt x="148" y="233"/>
                  </a:cubicBezTo>
                  <a:cubicBezTo>
                    <a:pt x="148" y="235"/>
                    <a:pt x="151" y="242"/>
                    <a:pt x="152" y="242"/>
                  </a:cubicBezTo>
                  <a:cubicBezTo>
                    <a:pt x="153" y="242"/>
                    <a:pt x="155" y="239"/>
                    <a:pt x="158" y="240"/>
                  </a:cubicBezTo>
                  <a:cubicBezTo>
                    <a:pt x="161" y="241"/>
                    <a:pt x="158" y="251"/>
                    <a:pt x="158" y="255"/>
                  </a:cubicBezTo>
                  <a:cubicBezTo>
                    <a:pt x="160" y="254"/>
                    <a:pt x="162" y="254"/>
                    <a:pt x="163" y="255"/>
                  </a:cubicBezTo>
                  <a:cubicBezTo>
                    <a:pt x="164" y="256"/>
                    <a:pt x="165" y="265"/>
                    <a:pt x="164" y="267"/>
                  </a:cubicBezTo>
                  <a:cubicBezTo>
                    <a:pt x="164" y="269"/>
                    <a:pt x="158" y="271"/>
                    <a:pt x="155" y="273"/>
                  </a:cubicBezTo>
                  <a:cubicBezTo>
                    <a:pt x="152" y="275"/>
                    <a:pt x="144" y="282"/>
                    <a:pt x="141" y="287"/>
                  </a:cubicBezTo>
                  <a:cubicBezTo>
                    <a:pt x="139" y="291"/>
                    <a:pt x="136" y="293"/>
                    <a:pt x="134" y="296"/>
                  </a:cubicBezTo>
                  <a:cubicBezTo>
                    <a:pt x="135" y="296"/>
                    <a:pt x="135" y="296"/>
                    <a:pt x="136" y="296"/>
                  </a:cubicBezTo>
                  <a:cubicBezTo>
                    <a:pt x="138" y="295"/>
                    <a:pt x="140" y="295"/>
                    <a:pt x="143" y="298"/>
                  </a:cubicBezTo>
                  <a:cubicBezTo>
                    <a:pt x="146" y="301"/>
                    <a:pt x="145" y="304"/>
                    <a:pt x="146" y="304"/>
                  </a:cubicBezTo>
                  <a:cubicBezTo>
                    <a:pt x="148" y="303"/>
                    <a:pt x="149" y="299"/>
                    <a:pt x="151" y="302"/>
                  </a:cubicBezTo>
                  <a:cubicBezTo>
                    <a:pt x="153" y="305"/>
                    <a:pt x="159" y="308"/>
                    <a:pt x="160" y="309"/>
                  </a:cubicBezTo>
                  <a:cubicBezTo>
                    <a:pt x="161" y="311"/>
                    <a:pt x="165" y="312"/>
                    <a:pt x="165" y="316"/>
                  </a:cubicBezTo>
                  <a:cubicBezTo>
                    <a:pt x="165" y="318"/>
                    <a:pt x="164" y="323"/>
                    <a:pt x="166" y="328"/>
                  </a:cubicBezTo>
                  <a:cubicBezTo>
                    <a:pt x="167" y="326"/>
                    <a:pt x="168" y="325"/>
                    <a:pt x="170" y="32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2" name="Freeform 107">
              <a:extLst>
                <a:ext uri="{FF2B5EF4-FFF2-40B4-BE49-F238E27FC236}">
                  <a16:creationId xmlns:a16="http://schemas.microsoft.com/office/drawing/2014/main" id="{B4B368C0-7A6D-8247-92A1-363354357D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16881" y="3920357"/>
              <a:ext cx="384245" cy="423545"/>
            </a:xfrm>
            <a:custGeom>
              <a:avLst/>
              <a:gdLst>
                <a:gd name="T0" fmla="*/ 39 w 40"/>
                <a:gd name="T1" fmla="*/ 21 h 44"/>
                <a:gd name="T2" fmla="*/ 34 w 40"/>
                <a:gd name="T3" fmla="*/ 14 h 44"/>
                <a:gd name="T4" fmla="*/ 25 w 40"/>
                <a:gd name="T5" fmla="*/ 7 h 44"/>
                <a:gd name="T6" fmla="*/ 20 w 40"/>
                <a:gd name="T7" fmla="*/ 9 h 44"/>
                <a:gd name="T8" fmla="*/ 17 w 40"/>
                <a:gd name="T9" fmla="*/ 3 h 44"/>
                <a:gd name="T10" fmla="*/ 10 w 40"/>
                <a:gd name="T11" fmla="*/ 1 h 44"/>
                <a:gd name="T12" fmla="*/ 8 w 40"/>
                <a:gd name="T13" fmla="*/ 1 h 44"/>
                <a:gd name="T14" fmla="*/ 5 w 40"/>
                <a:gd name="T15" fmla="*/ 5 h 44"/>
                <a:gd name="T16" fmla="*/ 2 w 40"/>
                <a:gd name="T17" fmla="*/ 19 h 44"/>
                <a:gd name="T18" fmla="*/ 0 w 40"/>
                <a:gd name="T19" fmla="*/ 29 h 44"/>
                <a:gd name="T20" fmla="*/ 3 w 40"/>
                <a:gd name="T21" fmla="*/ 34 h 44"/>
                <a:gd name="T22" fmla="*/ 2 w 40"/>
                <a:gd name="T23" fmla="*/ 38 h 44"/>
                <a:gd name="T24" fmla="*/ 5 w 40"/>
                <a:gd name="T25" fmla="*/ 39 h 44"/>
                <a:gd name="T26" fmla="*/ 15 w 40"/>
                <a:gd name="T27" fmla="*/ 42 h 44"/>
                <a:gd name="T28" fmla="*/ 22 w 40"/>
                <a:gd name="T29" fmla="*/ 42 h 44"/>
                <a:gd name="T30" fmla="*/ 34 w 40"/>
                <a:gd name="T31" fmla="*/ 40 h 44"/>
                <a:gd name="T32" fmla="*/ 40 w 40"/>
                <a:gd name="T33" fmla="*/ 33 h 44"/>
                <a:gd name="T34" fmla="*/ 39 w 40"/>
                <a:gd name="T35" fmla="*/ 2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44">
                  <a:moveTo>
                    <a:pt x="39" y="21"/>
                  </a:moveTo>
                  <a:cubicBezTo>
                    <a:pt x="39" y="17"/>
                    <a:pt x="35" y="16"/>
                    <a:pt x="34" y="14"/>
                  </a:cubicBezTo>
                  <a:cubicBezTo>
                    <a:pt x="33" y="13"/>
                    <a:pt x="27" y="10"/>
                    <a:pt x="25" y="7"/>
                  </a:cubicBezTo>
                  <a:cubicBezTo>
                    <a:pt x="23" y="4"/>
                    <a:pt x="22" y="8"/>
                    <a:pt x="20" y="9"/>
                  </a:cubicBezTo>
                  <a:cubicBezTo>
                    <a:pt x="19" y="9"/>
                    <a:pt x="20" y="6"/>
                    <a:pt x="17" y="3"/>
                  </a:cubicBezTo>
                  <a:cubicBezTo>
                    <a:pt x="14" y="0"/>
                    <a:pt x="12" y="0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6" y="2"/>
                    <a:pt x="5" y="4"/>
                    <a:pt x="5" y="5"/>
                  </a:cubicBezTo>
                  <a:cubicBezTo>
                    <a:pt x="5" y="9"/>
                    <a:pt x="3" y="12"/>
                    <a:pt x="2" y="19"/>
                  </a:cubicBezTo>
                  <a:cubicBezTo>
                    <a:pt x="2" y="25"/>
                    <a:pt x="0" y="24"/>
                    <a:pt x="0" y="29"/>
                  </a:cubicBezTo>
                  <a:cubicBezTo>
                    <a:pt x="0" y="34"/>
                    <a:pt x="2" y="34"/>
                    <a:pt x="3" y="34"/>
                  </a:cubicBezTo>
                  <a:cubicBezTo>
                    <a:pt x="3" y="35"/>
                    <a:pt x="2" y="36"/>
                    <a:pt x="2" y="38"/>
                  </a:cubicBezTo>
                  <a:cubicBezTo>
                    <a:pt x="3" y="38"/>
                    <a:pt x="3" y="39"/>
                    <a:pt x="5" y="39"/>
                  </a:cubicBezTo>
                  <a:cubicBezTo>
                    <a:pt x="8" y="39"/>
                    <a:pt x="12" y="40"/>
                    <a:pt x="15" y="42"/>
                  </a:cubicBezTo>
                  <a:cubicBezTo>
                    <a:pt x="19" y="44"/>
                    <a:pt x="18" y="41"/>
                    <a:pt x="22" y="42"/>
                  </a:cubicBezTo>
                  <a:cubicBezTo>
                    <a:pt x="25" y="42"/>
                    <a:pt x="30" y="43"/>
                    <a:pt x="34" y="40"/>
                  </a:cubicBezTo>
                  <a:cubicBezTo>
                    <a:pt x="37" y="39"/>
                    <a:pt x="38" y="36"/>
                    <a:pt x="40" y="33"/>
                  </a:cubicBezTo>
                  <a:cubicBezTo>
                    <a:pt x="38" y="28"/>
                    <a:pt x="39" y="23"/>
                    <a:pt x="39" y="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3" name="Freeform 108">
              <a:extLst>
                <a:ext uri="{FF2B5EF4-FFF2-40B4-BE49-F238E27FC236}">
                  <a16:creationId xmlns:a16="http://schemas.microsoft.com/office/drawing/2014/main" id="{A02CF959-B5C3-7849-B89F-29CC3767943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2033577" y="3212995"/>
              <a:ext cx="1558814" cy="3078330"/>
            </a:xfrm>
            <a:custGeom>
              <a:avLst/>
              <a:gdLst>
                <a:gd name="T0" fmla="*/ 46 w 163"/>
                <a:gd name="T1" fmla="*/ 305 h 322"/>
                <a:gd name="T2" fmla="*/ 43 w 163"/>
                <a:gd name="T3" fmla="*/ 298 h 322"/>
                <a:gd name="T4" fmla="*/ 40 w 163"/>
                <a:gd name="T5" fmla="*/ 320 h 322"/>
                <a:gd name="T6" fmla="*/ 57 w 163"/>
                <a:gd name="T7" fmla="*/ 321 h 322"/>
                <a:gd name="T8" fmla="*/ 62 w 163"/>
                <a:gd name="T9" fmla="*/ 315 h 322"/>
                <a:gd name="T10" fmla="*/ 156 w 163"/>
                <a:gd name="T11" fmla="*/ 34 h 322"/>
                <a:gd name="T12" fmla="*/ 152 w 163"/>
                <a:gd name="T13" fmla="*/ 46 h 322"/>
                <a:gd name="T14" fmla="*/ 138 w 163"/>
                <a:gd name="T15" fmla="*/ 51 h 322"/>
                <a:gd name="T16" fmla="*/ 123 w 163"/>
                <a:gd name="T17" fmla="*/ 48 h 322"/>
                <a:gd name="T18" fmla="*/ 132 w 163"/>
                <a:gd name="T19" fmla="*/ 32 h 322"/>
                <a:gd name="T20" fmla="*/ 108 w 163"/>
                <a:gd name="T21" fmla="*/ 20 h 322"/>
                <a:gd name="T22" fmla="*/ 88 w 163"/>
                <a:gd name="T23" fmla="*/ 3 h 322"/>
                <a:gd name="T24" fmla="*/ 75 w 163"/>
                <a:gd name="T25" fmla="*/ 8 h 322"/>
                <a:gd name="T26" fmla="*/ 59 w 163"/>
                <a:gd name="T27" fmla="*/ 4 h 322"/>
                <a:gd name="T28" fmla="*/ 51 w 163"/>
                <a:gd name="T29" fmla="*/ 19 h 322"/>
                <a:gd name="T30" fmla="*/ 42 w 163"/>
                <a:gd name="T31" fmla="*/ 32 h 322"/>
                <a:gd name="T32" fmla="*/ 43 w 163"/>
                <a:gd name="T33" fmla="*/ 46 h 322"/>
                <a:gd name="T34" fmla="*/ 35 w 163"/>
                <a:gd name="T35" fmla="*/ 56 h 322"/>
                <a:gd name="T36" fmla="*/ 30 w 163"/>
                <a:gd name="T37" fmla="*/ 68 h 322"/>
                <a:gd name="T38" fmla="*/ 26 w 163"/>
                <a:gd name="T39" fmla="*/ 82 h 322"/>
                <a:gd name="T40" fmla="*/ 29 w 163"/>
                <a:gd name="T41" fmla="*/ 99 h 322"/>
                <a:gd name="T42" fmla="*/ 29 w 163"/>
                <a:gd name="T43" fmla="*/ 113 h 322"/>
                <a:gd name="T44" fmla="*/ 26 w 163"/>
                <a:gd name="T45" fmla="*/ 129 h 322"/>
                <a:gd name="T46" fmla="*/ 20 w 163"/>
                <a:gd name="T47" fmla="*/ 147 h 322"/>
                <a:gd name="T48" fmla="*/ 18 w 163"/>
                <a:gd name="T49" fmla="*/ 155 h 322"/>
                <a:gd name="T50" fmla="*/ 15 w 163"/>
                <a:gd name="T51" fmla="*/ 166 h 322"/>
                <a:gd name="T52" fmla="*/ 15 w 163"/>
                <a:gd name="T53" fmla="*/ 177 h 322"/>
                <a:gd name="T54" fmla="*/ 13 w 163"/>
                <a:gd name="T55" fmla="*/ 194 h 322"/>
                <a:gd name="T56" fmla="*/ 15 w 163"/>
                <a:gd name="T57" fmla="*/ 204 h 322"/>
                <a:gd name="T58" fmla="*/ 19 w 163"/>
                <a:gd name="T59" fmla="*/ 212 h 322"/>
                <a:gd name="T60" fmla="*/ 17 w 163"/>
                <a:gd name="T61" fmla="*/ 219 h 322"/>
                <a:gd name="T62" fmla="*/ 15 w 163"/>
                <a:gd name="T63" fmla="*/ 231 h 322"/>
                <a:gd name="T64" fmla="*/ 9 w 163"/>
                <a:gd name="T65" fmla="*/ 242 h 322"/>
                <a:gd name="T66" fmla="*/ 6 w 163"/>
                <a:gd name="T67" fmla="*/ 254 h 322"/>
                <a:gd name="T68" fmla="*/ 2 w 163"/>
                <a:gd name="T69" fmla="*/ 267 h 322"/>
                <a:gd name="T70" fmla="*/ 11 w 163"/>
                <a:gd name="T71" fmla="*/ 274 h 322"/>
                <a:gd name="T72" fmla="*/ 15 w 163"/>
                <a:gd name="T73" fmla="*/ 287 h 322"/>
                <a:gd name="T74" fmla="*/ 34 w 163"/>
                <a:gd name="T75" fmla="*/ 289 h 322"/>
                <a:gd name="T76" fmla="*/ 37 w 163"/>
                <a:gd name="T77" fmla="*/ 283 h 322"/>
                <a:gd name="T78" fmla="*/ 38 w 163"/>
                <a:gd name="T79" fmla="*/ 269 h 322"/>
                <a:gd name="T80" fmla="*/ 47 w 163"/>
                <a:gd name="T81" fmla="*/ 260 h 322"/>
                <a:gd name="T82" fmla="*/ 62 w 163"/>
                <a:gd name="T83" fmla="*/ 243 h 322"/>
                <a:gd name="T84" fmla="*/ 56 w 163"/>
                <a:gd name="T85" fmla="*/ 233 h 322"/>
                <a:gd name="T86" fmla="*/ 64 w 163"/>
                <a:gd name="T87" fmla="*/ 214 h 322"/>
                <a:gd name="T88" fmla="*/ 68 w 163"/>
                <a:gd name="T89" fmla="*/ 204 h 322"/>
                <a:gd name="T90" fmla="*/ 73 w 163"/>
                <a:gd name="T91" fmla="*/ 193 h 322"/>
                <a:gd name="T92" fmla="*/ 78 w 163"/>
                <a:gd name="T93" fmla="*/ 192 h 322"/>
                <a:gd name="T94" fmla="*/ 75 w 163"/>
                <a:gd name="T95" fmla="*/ 188 h 322"/>
                <a:gd name="T96" fmla="*/ 70 w 163"/>
                <a:gd name="T97" fmla="*/ 179 h 322"/>
                <a:gd name="T98" fmla="*/ 82 w 163"/>
                <a:gd name="T99" fmla="*/ 175 h 322"/>
                <a:gd name="T100" fmla="*/ 92 w 163"/>
                <a:gd name="T101" fmla="*/ 163 h 322"/>
                <a:gd name="T102" fmla="*/ 95 w 163"/>
                <a:gd name="T103" fmla="*/ 154 h 322"/>
                <a:gd name="T104" fmla="*/ 131 w 163"/>
                <a:gd name="T105" fmla="*/ 145 h 322"/>
                <a:gd name="T106" fmla="*/ 135 w 163"/>
                <a:gd name="T107" fmla="*/ 129 h 322"/>
                <a:gd name="T108" fmla="*/ 129 w 163"/>
                <a:gd name="T109" fmla="*/ 118 h 322"/>
                <a:gd name="T110" fmla="*/ 126 w 163"/>
                <a:gd name="T111" fmla="*/ 112 h 322"/>
                <a:gd name="T112" fmla="*/ 124 w 163"/>
                <a:gd name="T113" fmla="*/ 103 h 322"/>
                <a:gd name="T114" fmla="*/ 129 w 163"/>
                <a:gd name="T115" fmla="*/ 79 h 322"/>
                <a:gd name="T116" fmla="*/ 153 w 163"/>
                <a:gd name="T117" fmla="*/ 52 h 322"/>
                <a:gd name="T118" fmla="*/ 161 w 163"/>
                <a:gd name="T119" fmla="*/ 3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322">
                  <a:moveTo>
                    <a:pt x="62" y="315"/>
                  </a:moveTo>
                  <a:cubicBezTo>
                    <a:pt x="58" y="315"/>
                    <a:pt x="49" y="307"/>
                    <a:pt x="46" y="305"/>
                  </a:cubicBezTo>
                  <a:cubicBezTo>
                    <a:pt x="44" y="303"/>
                    <a:pt x="46" y="301"/>
                    <a:pt x="42" y="301"/>
                  </a:cubicBezTo>
                  <a:cubicBezTo>
                    <a:pt x="39" y="302"/>
                    <a:pt x="41" y="299"/>
                    <a:pt x="43" y="298"/>
                  </a:cubicBezTo>
                  <a:cubicBezTo>
                    <a:pt x="45" y="297"/>
                    <a:pt x="42" y="294"/>
                    <a:pt x="40" y="293"/>
                  </a:cubicBezTo>
                  <a:cubicBezTo>
                    <a:pt x="40" y="298"/>
                    <a:pt x="39" y="320"/>
                    <a:pt x="40" y="320"/>
                  </a:cubicBezTo>
                  <a:cubicBezTo>
                    <a:pt x="42" y="320"/>
                    <a:pt x="51" y="319"/>
                    <a:pt x="54" y="321"/>
                  </a:cubicBezTo>
                  <a:cubicBezTo>
                    <a:pt x="55" y="321"/>
                    <a:pt x="56" y="322"/>
                    <a:pt x="57" y="321"/>
                  </a:cubicBezTo>
                  <a:cubicBezTo>
                    <a:pt x="59" y="319"/>
                    <a:pt x="65" y="320"/>
                    <a:pt x="67" y="318"/>
                  </a:cubicBezTo>
                  <a:cubicBezTo>
                    <a:pt x="70" y="316"/>
                    <a:pt x="67" y="316"/>
                    <a:pt x="62" y="315"/>
                  </a:cubicBezTo>
                  <a:close/>
                  <a:moveTo>
                    <a:pt x="161" y="34"/>
                  </a:moveTo>
                  <a:cubicBezTo>
                    <a:pt x="160" y="33"/>
                    <a:pt x="158" y="33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ubicBezTo>
                    <a:pt x="156" y="38"/>
                    <a:pt x="154" y="46"/>
                    <a:pt x="152" y="46"/>
                  </a:cubicBezTo>
                  <a:cubicBezTo>
                    <a:pt x="149" y="46"/>
                    <a:pt x="147" y="50"/>
                    <a:pt x="145" y="49"/>
                  </a:cubicBezTo>
                  <a:cubicBezTo>
                    <a:pt x="143" y="49"/>
                    <a:pt x="141" y="52"/>
                    <a:pt x="138" y="51"/>
                  </a:cubicBezTo>
                  <a:cubicBezTo>
                    <a:pt x="136" y="49"/>
                    <a:pt x="132" y="51"/>
                    <a:pt x="131" y="50"/>
                  </a:cubicBezTo>
                  <a:cubicBezTo>
                    <a:pt x="129" y="49"/>
                    <a:pt x="123" y="50"/>
                    <a:pt x="123" y="48"/>
                  </a:cubicBezTo>
                  <a:cubicBezTo>
                    <a:pt x="123" y="47"/>
                    <a:pt x="126" y="47"/>
                    <a:pt x="126" y="43"/>
                  </a:cubicBezTo>
                  <a:cubicBezTo>
                    <a:pt x="126" y="39"/>
                    <a:pt x="133" y="34"/>
                    <a:pt x="132" y="32"/>
                  </a:cubicBezTo>
                  <a:cubicBezTo>
                    <a:pt x="131" y="30"/>
                    <a:pt x="119" y="27"/>
                    <a:pt x="117" y="25"/>
                  </a:cubicBezTo>
                  <a:cubicBezTo>
                    <a:pt x="115" y="22"/>
                    <a:pt x="113" y="21"/>
                    <a:pt x="108" y="20"/>
                  </a:cubicBezTo>
                  <a:cubicBezTo>
                    <a:pt x="103" y="20"/>
                    <a:pt x="103" y="17"/>
                    <a:pt x="99" y="15"/>
                  </a:cubicBezTo>
                  <a:cubicBezTo>
                    <a:pt x="96" y="12"/>
                    <a:pt x="90" y="6"/>
                    <a:pt x="88" y="3"/>
                  </a:cubicBezTo>
                  <a:cubicBezTo>
                    <a:pt x="85" y="3"/>
                    <a:pt x="81" y="2"/>
                    <a:pt x="80" y="3"/>
                  </a:cubicBezTo>
                  <a:cubicBezTo>
                    <a:pt x="79" y="5"/>
                    <a:pt x="77" y="11"/>
                    <a:pt x="75" y="8"/>
                  </a:cubicBezTo>
                  <a:cubicBezTo>
                    <a:pt x="74" y="5"/>
                    <a:pt x="70" y="5"/>
                    <a:pt x="66" y="4"/>
                  </a:cubicBezTo>
                  <a:cubicBezTo>
                    <a:pt x="62" y="4"/>
                    <a:pt x="63" y="0"/>
                    <a:pt x="59" y="4"/>
                  </a:cubicBezTo>
                  <a:cubicBezTo>
                    <a:pt x="57" y="6"/>
                    <a:pt x="55" y="8"/>
                    <a:pt x="53" y="9"/>
                  </a:cubicBezTo>
                  <a:cubicBezTo>
                    <a:pt x="53" y="13"/>
                    <a:pt x="52" y="17"/>
                    <a:pt x="51" y="19"/>
                  </a:cubicBezTo>
                  <a:cubicBezTo>
                    <a:pt x="50" y="20"/>
                    <a:pt x="42" y="24"/>
                    <a:pt x="42" y="26"/>
                  </a:cubicBezTo>
                  <a:cubicBezTo>
                    <a:pt x="42" y="28"/>
                    <a:pt x="43" y="30"/>
                    <a:pt x="42" y="32"/>
                  </a:cubicBezTo>
                  <a:cubicBezTo>
                    <a:pt x="40" y="33"/>
                    <a:pt x="45" y="39"/>
                    <a:pt x="42" y="40"/>
                  </a:cubicBezTo>
                  <a:cubicBezTo>
                    <a:pt x="40" y="42"/>
                    <a:pt x="44" y="44"/>
                    <a:pt x="43" y="46"/>
                  </a:cubicBezTo>
                  <a:cubicBezTo>
                    <a:pt x="41" y="47"/>
                    <a:pt x="38" y="48"/>
                    <a:pt x="38" y="50"/>
                  </a:cubicBezTo>
                  <a:cubicBezTo>
                    <a:pt x="38" y="51"/>
                    <a:pt x="38" y="55"/>
                    <a:pt x="35" y="56"/>
                  </a:cubicBezTo>
                  <a:cubicBezTo>
                    <a:pt x="33" y="57"/>
                    <a:pt x="32" y="61"/>
                    <a:pt x="32" y="64"/>
                  </a:cubicBezTo>
                  <a:cubicBezTo>
                    <a:pt x="32" y="66"/>
                    <a:pt x="28" y="64"/>
                    <a:pt x="30" y="68"/>
                  </a:cubicBezTo>
                  <a:cubicBezTo>
                    <a:pt x="31" y="71"/>
                    <a:pt x="32" y="75"/>
                    <a:pt x="30" y="76"/>
                  </a:cubicBezTo>
                  <a:cubicBezTo>
                    <a:pt x="27" y="77"/>
                    <a:pt x="28" y="82"/>
                    <a:pt x="26" y="82"/>
                  </a:cubicBezTo>
                  <a:cubicBezTo>
                    <a:pt x="25" y="82"/>
                    <a:pt x="24" y="88"/>
                    <a:pt x="26" y="91"/>
                  </a:cubicBezTo>
                  <a:cubicBezTo>
                    <a:pt x="28" y="94"/>
                    <a:pt x="29" y="96"/>
                    <a:pt x="29" y="99"/>
                  </a:cubicBezTo>
                  <a:cubicBezTo>
                    <a:pt x="29" y="102"/>
                    <a:pt x="32" y="103"/>
                    <a:pt x="31" y="106"/>
                  </a:cubicBezTo>
                  <a:cubicBezTo>
                    <a:pt x="30" y="109"/>
                    <a:pt x="30" y="112"/>
                    <a:pt x="29" y="113"/>
                  </a:cubicBezTo>
                  <a:cubicBezTo>
                    <a:pt x="27" y="114"/>
                    <a:pt x="28" y="118"/>
                    <a:pt x="26" y="119"/>
                  </a:cubicBezTo>
                  <a:cubicBezTo>
                    <a:pt x="24" y="120"/>
                    <a:pt x="28" y="127"/>
                    <a:pt x="26" y="129"/>
                  </a:cubicBezTo>
                  <a:cubicBezTo>
                    <a:pt x="25" y="130"/>
                    <a:pt x="20" y="131"/>
                    <a:pt x="20" y="137"/>
                  </a:cubicBezTo>
                  <a:cubicBezTo>
                    <a:pt x="20" y="142"/>
                    <a:pt x="21" y="145"/>
                    <a:pt x="20" y="147"/>
                  </a:cubicBezTo>
                  <a:cubicBezTo>
                    <a:pt x="20" y="149"/>
                    <a:pt x="23" y="149"/>
                    <a:pt x="22" y="152"/>
                  </a:cubicBezTo>
                  <a:cubicBezTo>
                    <a:pt x="22" y="155"/>
                    <a:pt x="18" y="153"/>
                    <a:pt x="18" y="155"/>
                  </a:cubicBezTo>
                  <a:cubicBezTo>
                    <a:pt x="18" y="157"/>
                    <a:pt x="19" y="161"/>
                    <a:pt x="17" y="161"/>
                  </a:cubicBezTo>
                  <a:cubicBezTo>
                    <a:pt x="16" y="161"/>
                    <a:pt x="15" y="163"/>
                    <a:pt x="15" y="166"/>
                  </a:cubicBezTo>
                  <a:cubicBezTo>
                    <a:pt x="15" y="170"/>
                    <a:pt x="13" y="170"/>
                    <a:pt x="13" y="172"/>
                  </a:cubicBezTo>
                  <a:cubicBezTo>
                    <a:pt x="13" y="173"/>
                    <a:pt x="15" y="175"/>
                    <a:pt x="15" y="177"/>
                  </a:cubicBezTo>
                  <a:cubicBezTo>
                    <a:pt x="15" y="179"/>
                    <a:pt x="16" y="186"/>
                    <a:pt x="14" y="186"/>
                  </a:cubicBezTo>
                  <a:cubicBezTo>
                    <a:pt x="12" y="186"/>
                    <a:pt x="12" y="193"/>
                    <a:pt x="13" y="194"/>
                  </a:cubicBezTo>
                  <a:cubicBezTo>
                    <a:pt x="14" y="195"/>
                    <a:pt x="14" y="197"/>
                    <a:pt x="14" y="199"/>
                  </a:cubicBezTo>
                  <a:cubicBezTo>
                    <a:pt x="13" y="200"/>
                    <a:pt x="17" y="202"/>
                    <a:pt x="15" y="204"/>
                  </a:cubicBezTo>
                  <a:cubicBezTo>
                    <a:pt x="13" y="206"/>
                    <a:pt x="14" y="209"/>
                    <a:pt x="17" y="208"/>
                  </a:cubicBezTo>
                  <a:cubicBezTo>
                    <a:pt x="20" y="207"/>
                    <a:pt x="21" y="212"/>
                    <a:pt x="19" y="212"/>
                  </a:cubicBezTo>
                  <a:cubicBezTo>
                    <a:pt x="16" y="212"/>
                    <a:pt x="13" y="212"/>
                    <a:pt x="15" y="213"/>
                  </a:cubicBezTo>
                  <a:cubicBezTo>
                    <a:pt x="18" y="215"/>
                    <a:pt x="20" y="217"/>
                    <a:pt x="17" y="219"/>
                  </a:cubicBezTo>
                  <a:cubicBezTo>
                    <a:pt x="13" y="220"/>
                    <a:pt x="16" y="222"/>
                    <a:pt x="15" y="225"/>
                  </a:cubicBezTo>
                  <a:cubicBezTo>
                    <a:pt x="15" y="228"/>
                    <a:pt x="18" y="230"/>
                    <a:pt x="15" y="231"/>
                  </a:cubicBezTo>
                  <a:cubicBezTo>
                    <a:pt x="13" y="232"/>
                    <a:pt x="16" y="236"/>
                    <a:pt x="13" y="237"/>
                  </a:cubicBezTo>
                  <a:cubicBezTo>
                    <a:pt x="9" y="237"/>
                    <a:pt x="12" y="240"/>
                    <a:pt x="9" y="242"/>
                  </a:cubicBezTo>
                  <a:cubicBezTo>
                    <a:pt x="7" y="244"/>
                    <a:pt x="12" y="247"/>
                    <a:pt x="10" y="248"/>
                  </a:cubicBezTo>
                  <a:cubicBezTo>
                    <a:pt x="7" y="250"/>
                    <a:pt x="9" y="254"/>
                    <a:pt x="6" y="254"/>
                  </a:cubicBezTo>
                  <a:cubicBezTo>
                    <a:pt x="4" y="254"/>
                    <a:pt x="2" y="257"/>
                    <a:pt x="2" y="259"/>
                  </a:cubicBezTo>
                  <a:cubicBezTo>
                    <a:pt x="2" y="261"/>
                    <a:pt x="0" y="264"/>
                    <a:pt x="2" y="267"/>
                  </a:cubicBezTo>
                  <a:cubicBezTo>
                    <a:pt x="4" y="269"/>
                    <a:pt x="2" y="271"/>
                    <a:pt x="4" y="272"/>
                  </a:cubicBezTo>
                  <a:cubicBezTo>
                    <a:pt x="5" y="273"/>
                    <a:pt x="12" y="271"/>
                    <a:pt x="11" y="274"/>
                  </a:cubicBezTo>
                  <a:cubicBezTo>
                    <a:pt x="10" y="277"/>
                    <a:pt x="10" y="283"/>
                    <a:pt x="12" y="283"/>
                  </a:cubicBezTo>
                  <a:cubicBezTo>
                    <a:pt x="13" y="283"/>
                    <a:pt x="13" y="287"/>
                    <a:pt x="15" y="287"/>
                  </a:cubicBezTo>
                  <a:cubicBezTo>
                    <a:pt x="17" y="287"/>
                    <a:pt x="26" y="286"/>
                    <a:pt x="30" y="287"/>
                  </a:cubicBezTo>
                  <a:cubicBezTo>
                    <a:pt x="31" y="287"/>
                    <a:pt x="33" y="288"/>
                    <a:pt x="34" y="289"/>
                  </a:cubicBezTo>
                  <a:cubicBezTo>
                    <a:pt x="36" y="288"/>
                    <a:pt x="41" y="291"/>
                    <a:pt x="42" y="290"/>
                  </a:cubicBezTo>
                  <a:cubicBezTo>
                    <a:pt x="43" y="289"/>
                    <a:pt x="37" y="284"/>
                    <a:pt x="37" y="283"/>
                  </a:cubicBezTo>
                  <a:cubicBezTo>
                    <a:pt x="37" y="281"/>
                    <a:pt x="36" y="278"/>
                    <a:pt x="36" y="277"/>
                  </a:cubicBezTo>
                  <a:cubicBezTo>
                    <a:pt x="36" y="275"/>
                    <a:pt x="36" y="271"/>
                    <a:pt x="38" y="269"/>
                  </a:cubicBezTo>
                  <a:cubicBezTo>
                    <a:pt x="41" y="267"/>
                    <a:pt x="41" y="266"/>
                    <a:pt x="42" y="266"/>
                  </a:cubicBezTo>
                  <a:cubicBezTo>
                    <a:pt x="44" y="266"/>
                    <a:pt x="47" y="264"/>
                    <a:pt x="47" y="260"/>
                  </a:cubicBezTo>
                  <a:cubicBezTo>
                    <a:pt x="47" y="256"/>
                    <a:pt x="49" y="254"/>
                    <a:pt x="53" y="251"/>
                  </a:cubicBezTo>
                  <a:cubicBezTo>
                    <a:pt x="57" y="248"/>
                    <a:pt x="63" y="245"/>
                    <a:pt x="62" y="243"/>
                  </a:cubicBezTo>
                  <a:cubicBezTo>
                    <a:pt x="62" y="242"/>
                    <a:pt x="64" y="237"/>
                    <a:pt x="64" y="236"/>
                  </a:cubicBezTo>
                  <a:cubicBezTo>
                    <a:pt x="64" y="234"/>
                    <a:pt x="58" y="234"/>
                    <a:pt x="56" y="233"/>
                  </a:cubicBezTo>
                  <a:cubicBezTo>
                    <a:pt x="54" y="233"/>
                    <a:pt x="47" y="228"/>
                    <a:pt x="50" y="221"/>
                  </a:cubicBezTo>
                  <a:cubicBezTo>
                    <a:pt x="54" y="215"/>
                    <a:pt x="61" y="214"/>
                    <a:pt x="64" y="214"/>
                  </a:cubicBezTo>
                  <a:cubicBezTo>
                    <a:pt x="66" y="213"/>
                    <a:pt x="64" y="210"/>
                    <a:pt x="65" y="209"/>
                  </a:cubicBezTo>
                  <a:cubicBezTo>
                    <a:pt x="67" y="208"/>
                    <a:pt x="68" y="206"/>
                    <a:pt x="68" y="204"/>
                  </a:cubicBezTo>
                  <a:cubicBezTo>
                    <a:pt x="68" y="201"/>
                    <a:pt x="68" y="196"/>
                    <a:pt x="71" y="196"/>
                  </a:cubicBezTo>
                  <a:cubicBezTo>
                    <a:pt x="74" y="195"/>
                    <a:pt x="75" y="193"/>
                    <a:pt x="73" y="193"/>
                  </a:cubicBezTo>
                  <a:cubicBezTo>
                    <a:pt x="71" y="192"/>
                    <a:pt x="70" y="190"/>
                    <a:pt x="73" y="190"/>
                  </a:cubicBezTo>
                  <a:cubicBezTo>
                    <a:pt x="77" y="189"/>
                    <a:pt x="75" y="192"/>
                    <a:pt x="78" y="192"/>
                  </a:cubicBezTo>
                  <a:cubicBezTo>
                    <a:pt x="80" y="192"/>
                    <a:pt x="84" y="188"/>
                    <a:pt x="81" y="186"/>
                  </a:cubicBezTo>
                  <a:cubicBezTo>
                    <a:pt x="78" y="184"/>
                    <a:pt x="77" y="187"/>
                    <a:pt x="75" y="188"/>
                  </a:cubicBezTo>
                  <a:cubicBezTo>
                    <a:pt x="74" y="188"/>
                    <a:pt x="73" y="185"/>
                    <a:pt x="71" y="185"/>
                  </a:cubicBezTo>
                  <a:cubicBezTo>
                    <a:pt x="69" y="185"/>
                    <a:pt x="70" y="181"/>
                    <a:pt x="70" y="179"/>
                  </a:cubicBezTo>
                  <a:cubicBezTo>
                    <a:pt x="69" y="178"/>
                    <a:pt x="68" y="174"/>
                    <a:pt x="69" y="172"/>
                  </a:cubicBezTo>
                  <a:cubicBezTo>
                    <a:pt x="71" y="170"/>
                    <a:pt x="77" y="175"/>
                    <a:pt x="82" y="175"/>
                  </a:cubicBezTo>
                  <a:cubicBezTo>
                    <a:pt x="88" y="176"/>
                    <a:pt x="92" y="173"/>
                    <a:pt x="92" y="171"/>
                  </a:cubicBezTo>
                  <a:cubicBezTo>
                    <a:pt x="92" y="169"/>
                    <a:pt x="89" y="165"/>
                    <a:pt x="92" y="163"/>
                  </a:cubicBezTo>
                  <a:cubicBezTo>
                    <a:pt x="95" y="161"/>
                    <a:pt x="93" y="160"/>
                    <a:pt x="92" y="157"/>
                  </a:cubicBezTo>
                  <a:cubicBezTo>
                    <a:pt x="91" y="154"/>
                    <a:pt x="93" y="153"/>
                    <a:pt x="95" y="154"/>
                  </a:cubicBezTo>
                  <a:cubicBezTo>
                    <a:pt x="96" y="155"/>
                    <a:pt x="107" y="155"/>
                    <a:pt x="115" y="153"/>
                  </a:cubicBezTo>
                  <a:cubicBezTo>
                    <a:pt x="124" y="151"/>
                    <a:pt x="130" y="148"/>
                    <a:pt x="131" y="145"/>
                  </a:cubicBezTo>
                  <a:cubicBezTo>
                    <a:pt x="131" y="143"/>
                    <a:pt x="137" y="137"/>
                    <a:pt x="138" y="135"/>
                  </a:cubicBezTo>
                  <a:cubicBezTo>
                    <a:pt x="139" y="133"/>
                    <a:pt x="138" y="130"/>
                    <a:pt x="135" y="129"/>
                  </a:cubicBezTo>
                  <a:cubicBezTo>
                    <a:pt x="131" y="129"/>
                    <a:pt x="131" y="125"/>
                    <a:pt x="133" y="122"/>
                  </a:cubicBezTo>
                  <a:cubicBezTo>
                    <a:pt x="135" y="120"/>
                    <a:pt x="132" y="118"/>
                    <a:pt x="129" y="118"/>
                  </a:cubicBezTo>
                  <a:cubicBezTo>
                    <a:pt x="125" y="117"/>
                    <a:pt x="120" y="115"/>
                    <a:pt x="123" y="112"/>
                  </a:cubicBezTo>
                  <a:cubicBezTo>
                    <a:pt x="125" y="111"/>
                    <a:pt x="125" y="111"/>
                    <a:pt x="126" y="112"/>
                  </a:cubicBezTo>
                  <a:cubicBezTo>
                    <a:pt x="126" y="110"/>
                    <a:pt x="127" y="109"/>
                    <a:pt x="127" y="108"/>
                  </a:cubicBezTo>
                  <a:cubicBezTo>
                    <a:pt x="126" y="108"/>
                    <a:pt x="124" y="108"/>
                    <a:pt x="124" y="103"/>
                  </a:cubicBezTo>
                  <a:cubicBezTo>
                    <a:pt x="124" y="98"/>
                    <a:pt x="126" y="99"/>
                    <a:pt x="126" y="93"/>
                  </a:cubicBezTo>
                  <a:cubicBezTo>
                    <a:pt x="127" y="86"/>
                    <a:pt x="129" y="83"/>
                    <a:pt x="129" y="79"/>
                  </a:cubicBezTo>
                  <a:cubicBezTo>
                    <a:pt x="129" y="76"/>
                    <a:pt x="135" y="72"/>
                    <a:pt x="139" y="66"/>
                  </a:cubicBezTo>
                  <a:cubicBezTo>
                    <a:pt x="142" y="61"/>
                    <a:pt x="150" y="54"/>
                    <a:pt x="153" y="52"/>
                  </a:cubicBezTo>
                  <a:cubicBezTo>
                    <a:pt x="156" y="50"/>
                    <a:pt x="162" y="48"/>
                    <a:pt x="162" y="46"/>
                  </a:cubicBezTo>
                  <a:cubicBezTo>
                    <a:pt x="163" y="44"/>
                    <a:pt x="162" y="35"/>
                    <a:pt x="161" y="3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4" name="Freeform 109">
              <a:extLst>
                <a:ext uri="{FF2B5EF4-FFF2-40B4-BE49-F238E27FC236}">
                  <a16:creationId xmlns:a16="http://schemas.microsoft.com/office/drawing/2014/main" id="{A100DEB4-C857-C24D-ACF0-350126B6A7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872023" y="2872415"/>
              <a:ext cx="676796" cy="3475673"/>
            </a:xfrm>
            <a:custGeom>
              <a:avLst/>
              <a:gdLst>
                <a:gd name="T0" fmla="*/ 28 w 71"/>
                <a:gd name="T1" fmla="*/ 310 h 364"/>
                <a:gd name="T2" fmla="*/ 19 w 71"/>
                <a:gd name="T3" fmla="*/ 295 h 364"/>
                <a:gd name="T4" fmla="*/ 26 w 71"/>
                <a:gd name="T5" fmla="*/ 278 h 364"/>
                <a:gd name="T6" fmla="*/ 32 w 71"/>
                <a:gd name="T7" fmla="*/ 261 h 364"/>
                <a:gd name="T8" fmla="*/ 36 w 71"/>
                <a:gd name="T9" fmla="*/ 248 h 364"/>
                <a:gd name="T10" fmla="*/ 31 w 71"/>
                <a:gd name="T11" fmla="*/ 235 h 364"/>
                <a:gd name="T12" fmla="*/ 32 w 71"/>
                <a:gd name="T13" fmla="*/ 213 h 364"/>
                <a:gd name="T14" fmla="*/ 34 w 71"/>
                <a:gd name="T15" fmla="*/ 197 h 364"/>
                <a:gd name="T16" fmla="*/ 37 w 71"/>
                <a:gd name="T17" fmla="*/ 183 h 364"/>
                <a:gd name="T18" fmla="*/ 43 w 71"/>
                <a:gd name="T19" fmla="*/ 155 h 364"/>
                <a:gd name="T20" fmla="*/ 46 w 71"/>
                <a:gd name="T21" fmla="*/ 135 h 364"/>
                <a:gd name="T22" fmla="*/ 47 w 71"/>
                <a:gd name="T23" fmla="*/ 112 h 364"/>
                <a:gd name="T24" fmla="*/ 52 w 71"/>
                <a:gd name="T25" fmla="*/ 92 h 364"/>
                <a:gd name="T26" fmla="*/ 59 w 71"/>
                <a:gd name="T27" fmla="*/ 76 h 364"/>
                <a:gd name="T28" fmla="*/ 68 w 71"/>
                <a:gd name="T29" fmla="*/ 55 h 364"/>
                <a:gd name="T30" fmla="*/ 63 w 71"/>
                <a:gd name="T31" fmla="*/ 38 h 364"/>
                <a:gd name="T32" fmla="*/ 59 w 71"/>
                <a:gd name="T33" fmla="*/ 18 h 364"/>
                <a:gd name="T34" fmla="*/ 50 w 71"/>
                <a:gd name="T35" fmla="*/ 2 h 364"/>
                <a:gd name="T36" fmla="*/ 45 w 71"/>
                <a:gd name="T37" fmla="*/ 17 h 364"/>
                <a:gd name="T38" fmla="*/ 44 w 71"/>
                <a:gd name="T39" fmla="*/ 54 h 364"/>
                <a:gd name="T40" fmla="*/ 37 w 71"/>
                <a:gd name="T41" fmla="*/ 91 h 364"/>
                <a:gd name="T42" fmla="*/ 33 w 71"/>
                <a:gd name="T43" fmla="*/ 117 h 364"/>
                <a:gd name="T44" fmla="*/ 29 w 71"/>
                <a:gd name="T45" fmla="*/ 150 h 364"/>
                <a:gd name="T46" fmla="*/ 18 w 71"/>
                <a:gd name="T47" fmla="*/ 179 h 364"/>
                <a:gd name="T48" fmla="*/ 17 w 71"/>
                <a:gd name="T49" fmla="*/ 204 h 364"/>
                <a:gd name="T50" fmla="*/ 11 w 71"/>
                <a:gd name="T51" fmla="*/ 228 h 364"/>
                <a:gd name="T52" fmla="*/ 22 w 71"/>
                <a:gd name="T53" fmla="*/ 215 h 364"/>
                <a:gd name="T54" fmla="*/ 24 w 71"/>
                <a:gd name="T55" fmla="*/ 229 h 364"/>
                <a:gd name="T56" fmla="*/ 21 w 71"/>
                <a:gd name="T57" fmla="*/ 244 h 364"/>
                <a:gd name="T58" fmla="*/ 17 w 71"/>
                <a:gd name="T59" fmla="*/ 255 h 364"/>
                <a:gd name="T60" fmla="*/ 16 w 71"/>
                <a:gd name="T61" fmla="*/ 253 h 364"/>
                <a:gd name="T62" fmla="*/ 10 w 71"/>
                <a:gd name="T63" fmla="*/ 255 h 364"/>
                <a:gd name="T64" fmla="*/ 1 w 71"/>
                <a:gd name="T65" fmla="*/ 267 h 364"/>
                <a:gd name="T66" fmla="*/ 11 w 71"/>
                <a:gd name="T67" fmla="*/ 268 h 364"/>
                <a:gd name="T68" fmla="*/ 17 w 71"/>
                <a:gd name="T69" fmla="*/ 278 h 364"/>
                <a:gd name="T70" fmla="*/ 7 w 71"/>
                <a:gd name="T71" fmla="*/ 280 h 364"/>
                <a:gd name="T72" fmla="*/ 8 w 71"/>
                <a:gd name="T73" fmla="*/ 286 h 364"/>
                <a:gd name="T74" fmla="*/ 3 w 71"/>
                <a:gd name="T75" fmla="*/ 294 h 364"/>
                <a:gd name="T76" fmla="*/ 10 w 71"/>
                <a:gd name="T77" fmla="*/ 297 h 364"/>
                <a:gd name="T78" fmla="*/ 11 w 71"/>
                <a:gd name="T79" fmla="*/ 305 h 364"/>
                <a:gd name="T80" fmla="*/ 6 w 71"/>
                <a:gd name="T81" fmla="*/ 315 h 364"/>
                <a:gd name="T82" fmla="*/ 16 w 71"/>
                <a:gd name="T83" fmla="*/ 317 h 364"/>
                <a:gd name="T84" fmla="*/ 20 w 71"/>
                <a:gd name="T85" fmla="*/ 320 h 364"/>
                <a:gd name="T86" fmla="*/ 15 w 71"/>
                <a:gd name="T87" fmla="*/ 330 h 364"/>
                <a:gd name="T88" fmla="*/ 28 w 71"/>
                <a:gd name="T89" fmla="*/ 330 h 364"/>
                <a:gd name="T90" fmla="*/ 19 w 71"/>
                <a:gd name="T91" fmla="*/ 337 h 364"/>
                <a:gd name="T92" fmla="*/ 30 w 71"/>
                <a:gd name="T93" fmla="*/ 335 h 364"/>
                <a:gd name="T94" fmla="*/ 18 w 71"/>
                <a:gd name="T95" fmla="*/ 344 h 364"/>
                <a:gd name="T96" fmla="*/ 28 w 71"/>
                <a:gd name="T97" fmla="*/ 345 h 364"/>
                <a:gd name="T98" fmla="*/ 45 w 71"/>
                <a:gd name="T99" fmla="*/ 329 h 364"/>
                <a:gd name="T100" fmla="*/ 50 w 71"/>
                <a:gd name="T101" fmla="*/ 338 h 364"/>
                <a:gd name="T102" fmla="*/ 43 w 71"/>
                <a:gd name="T103" fmla="*/ 341 h 364"/>
                <a:gd name="T104" fmla="*/ 35 w 71"/>
                <a:gd name="T105" fmla="*/ 347 h 364"/>
                <a:gd name="T106" fmla="*/ 41 w 71"/>
                <a:gd name="T107" fmla="*/ 359 h 364"/>
                <a:gd name="T108" fmla="*/ 52 w 71"/>
                <a:gd name="T109" fmla="*/ 357 h 364"/>
                <a:gd name="T110" fmla="*/ 64 w 71"/>
                <a:gd name="T111" fmla="*/ 358 h 364"/>
                <a:gd name="T112" fmla="*/ 57 w 71"/>
                <a:gd name="T113" fmla="*/ 356 h 364"/>
                <a:gd name="T114" fmla="*/ 50 w 71"/>
                <a:gd name="T115" fmla="*/ 326 h 364"/>
                <a:gd name="T116" fmla="*/ 32 w 71"/>
                <a:gd name="T117" fmla="*/ 323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1" h="364">
                  <a:moveTo>
                    <a:pt x="32" y="323"/>
                  </a:moveTo>
                  <a:cubicBezTo>
                    <a:pt x="30" y="323"/>
                    <a:pt x="30" y="319"/>
                    <a:pt x="29" y="319"/>
                  </a:cubicBezTo>
                  <a:cubicBezTo>
                    <a:pt x="27" y="319"/>
                    <a:pt x="27" y="313"/>
                    <a:pt x="28" y="310"/>
                  </a:cubicBezTo>
                  <a:cubicBezTo>
                    <a:pt x="29" y="307"/>
                    <a:pt x="22" y="309"/>
                    <a:pt x="21" y="308"/>
                  </a:cubicBezTo>
                  <a:cubicBezTo>
                    <a:pt x="19" y="307"/>
                    <a:pt x="21" y="305"/>
                    <a:pt x="19" y="303"/>
                  </a:cubicBezTo>
                  <a:cubicBezTo>
                    <a:pt x="17" y="300"/>
                    <a:pt x="19" y="297"/>
                    <a:pt x="19" y="295"/>
                  </a:cubicBezTo>
                  <a:cubicBezTo>
                    <a:pt x="19" y="293"/>
                    <a:pt x="21" y="290"/>
                    <a:pt x="23" y="290"/>
                  </a:cubicBezTo>
                  <a:cubicBezTo>
                    <a:pt x="26" y="290"/>
                    <a:pt x="24" y="286"/>
                    <a:pt x="27" y="284"/>
                  </a:cubicBezTo>
                  <a:cubicBezTo>
                    <a:pt x="29" y="283"/>
                    <a:pt x="24" y="280"/>
                    <a:pt x="26" y="278"/>
                  </a:cubicBezTo>
                  <a:cubicBezTo>
                    <a:pt x="29" y="276"/>
                    <a:pt x="26" y="273"/>
                    <a:pt x="30" y="273"/>
                  </a:cubicBezTo>
                  <a:cubicBezTo>
                    <a:pt x="33" y="272"/>
                    <a:pt x="30" y="268"/>
                    <a:pt x="32" y="267"/>
                  </a:cubicBezTo>
                  <a:cubicBezTo>
                    <a:pt x="35" y="266"/>
                    <a:pt x="32" y="264"/>
                    <a:pt x="32" y="261"/>
                  </a:cubicBezTo>
                  <a:cubicBezTo>
                    <a:pt x="33" y="258"/>
                    <a:pt x="30" y="256"/>
                    <a:pt x="34" y="255"/>
                  </a:cubicBezTo>
                  <a:cubicBezTo>
                    <a:pt x="37" y="253"/>
                    <a:pt x="35" y="251"/>
                    <a:pt x="32" y="249"/>
                  </a:cubicBezTo>
                  <a:cubicBezTo>
                    <a:pt x="30" y="248"/>
                    <a:pt x="33" y="248"/>
                    <a:pt x="36" y="248"/>
                  </a:cubicBezTo>
                  <a:cubicBezTo>
                    <a:pt x="38" y="248"/>
                    <a:pt x="37" y="243"/>
                    <a:pt x="34" y="244"/>
                  </a:cubicBezTo>
                  <a:cubicBezTo>
                    <a:pt x="31" y="245"/>
                    <a:pt x="30" y="242"/>
                    <a:pt x="32" y="240"/>
                  </a:cubicBezTo>
                  <a:cubicBezTo>
                    <a:pt x="34" y="238"/>
                    <a:pt x="30" y="236"/>
                    <a:pt x="31" y="235"/>
                  </a:cubicBezTo>
                  <a:cubicBezTo>
                    <a:pt x="31" y="233"/>
                    <a:pt x="31" y="231"/>
                    <a:pt x="30" y="230"/>
                  </a:cubicBezTo>
                  <a:cubicBezTo>
                    <a:pt x="29" y="229"/>
                    <a:pt x="29" y="222"/>
                    <a:pt x="31" y="222"/>
                  </a:cubicBezTo>
                  <a:cubicBezTo>
                    <a:pt x="33" y="222"/>
                    <a:pt x="32" y="215"/>
                    <a:pt x="32" y="213"/>
                  </a:cubicBezTo>
                  <a:cubicBezTo>
                    <a:pt x="32" y="211"/>
                    <a:pt x="30" y="209"/>
                    <a:pt x="30" y="208"/>
                  </a:cubicBezTo>
                  <a:cubicBezTo>
                    <a:pt x="30" y="206"/>
                    <a:pt x="32" y="206"/>
                    <a:pt x="32" y="202"/>
                  </a:cubicBezTo>
                  <a:cubicBezTo>
                    <a:pt x="32" y="199"/>
                    <a:pt x="33" y="197"/>
                    <a:pt x="34" y="197"/>
                  </a:cubicBezTo>
                  <a:cubicBezTo>
                    <a:pt x="36" y="197"/>
                    <a:pt x="35" y="193"/>
                    <a:pt x="35" y="191"/>
                  </a:cubicBezTo>
                  <a:cubicBezTo>
                    <a:pt x="35" y="189"/>
                    <a:pt x="39" y="191"/>
                    <a:pt x="39" y="188"/>
                  </a:cubicBezTo>
                  <a:cubicBezTo>
                    <a:pt x="40" y="185"/>
                    <a:pt x="37" y="185"/>
                    <a:pt x="37" y="183"/>
                  </a:cubicBezTo>
                  <a:cubicBezTo>
                    <a:pt x="38" y="181"/>
                    <a:pt x="37" y="178"/>
                    <a:pt x="37" y="173"/>
                  </a:cubicBezTo>
                  <a:cubicBezTo>
                    <a:pt x="37" y="167"/>
                    <a:pt x="42" y="166"/>
                    <a:pt x="43" y="165"/>
                  </a:cubicBezTo>
                  <a:cubicBezTo>
                    <a:pt x="45" y="163"/>
                    <a:pt x="41" y="156"/>
                    <a:pt x="43" y="155"/>
                  </a:cubicBezTo>
                  <a:cubicBezTo>
                    <a:pt x="45" y="154"/>
                    <a:pt x="44" y="150"/>
                    <a:pt x="46" y="149"/>
                  </a:cubicBezTo>
                  <a:cubicBezTo>
                    <a:pt x="47" y="148"/>
                    <a:pt x="47" y="145"/>
                    <a:pt x="48" y="142"/>
                  </a:cubicBezTo>
                  <a:cubicBezTo>
                    <a:pt x="49" y="139"/>
                    <a:pt x="46" y="138"/>
                    <a:pt x="46" y="135"/>
                  </a:cubicBezTo>
                  <a:cubicBezTo>
                    <a:pt x="46" y="132"/>
                    <a:pt x="45" y="130"/>
                    <a:pt x="43" y="127"/>
                  </a:cubicBezTo>
                  <a:cubicBezTo>
                    <a:pt x="41" y="124"/>
                    <a:pt x="42" y="118"/>
                    <a:pt x="43" y="118"/>
                  </a:cubicBezTo>
                  <a:cubicBezTo>
                    <a:pt x="45" y="118"/>
                    <a:pt x="44" y="113"/>
                    <a:pt x="47" y="112"/>
                  </a:cubicBezTo>
                  <a:cubicBezTo>
                    <a:pt x="49" y="111"/>
                    <a:pt x="48" y="107"/>
                    <a:pt x="47" y="104"/>
                  </a:cubicBezTo>
                  <a:cubicBezTo>
                    <a:pt x="45" y="100"/>
                    <a:pt x="49" y="102"/>
                    <a:pt x="49" y="100"/>
                  </a:cubicBezTo>
                  <a:cubicBezTo>
                    <a:pt x="49" y="97"/>
                    <a:pt x="50" y="93"/>
                    <a:pt x="52" y="92"/>
                  </a:cubicBezTo>
                  <a:cubicBezTo>
                    <a:pt x="55" y="91"/>
                    <a:pt x="55" y="87"/>
                    <a:pt x="55" y="86"/>
                  </a:cubicBezTo>
                  <a:cubicBezTo>
                    <a:pt x="55" y="84"/>
                    <a:pt x="58" y="83"/>
                    <a:pt x="60" y="82"/>
                  </a:cubicBezTo>
                  <a:cubicBezTo>
                    <a:pt x="61" y="80"/>
                    <a:pt x="57" y="78"/>
                    <a:pt x="59" y="76"/>
                  </a:cubicBezTo>
                  <a:cubicBezTo>
                    <a:pt x="62" y="75"/>
                    <a:pt x="57" y="69"/>
                    <a:pt x="59" y="68"/>
                  </a:cubicBezTo>
                  <a:cubicBezTo>
                    <a:pt x="60" y="66"/>
                    <a:pt x="59" y="64"/>
                    <a:pt x="59" y="62"/>
                  </a:cubicBezTo>
                  <a:cubicBezTo>
                    <a:pt x="59" y="60"/>
                    <a:pt x="67" y="56"/>
                    <a:pt x="68" y="55"/>
                  </a:cubicBezTo>
                  <a:cubicBezTo>
                    <a:pt x="69" y="53"/>
                    <a:pt x="70" y="49"/>
                    <a:pt x="70" y="45"/>
                  </a:cubicBezTo>
                  <a:cubicBezTo>
                    <a:pt x="68" y="47"/>
                    <a:pt x="65" y="48"/>
                    <a:pt x="65" y="47"/>
                  </a:cubicBezTo>
                  <a:cubicBezTo>
                    <a:pt x="64" y="45"/>
                    <a:pt x="65" y="40"/>
                    <a:pt x="63" y="38"/>
                  </a:cubicBezTo>
                  <a:cubicBezTo>
                    <a:pt x="61" y="36"/>
                    <a:pt x="62" y="32"/>
                    <a:pt x="60" y="31"/>
                  </a:cubicBezTo>
                  <a:cubicBezTo>
                    <a:pt x="58" y="30"/>
                    <a:pt x="55" y="25"/>
                    <a:pt x="57" y="24"/>
                  </a:cubicBezTo>
                  <a:cubicBezTo>
                    <a:pt x="59" y="23"/>
                    <a:pt x="57" y="20"/>
                    <a:pt x="59" y="18"/>
                  </a:cubicBezTo>
                  <a:cubicBezTo>
                    <a:pt x="61" y="17"/>
                    <a:pt x="58" y="17"/>
                    <a:pt x="56" y="14"/>
                  </a:cubicBezTo>
                  <a:cubicBezTo>
                    <a:pt x="53" y="11"/>
                    <a:pt x="57" y="7"/>
                    <a:pt x="54" y="5"/>
                  </a:cubicBezTo>
                  <a:cubicBezTo>
                    <a:pt x="51" y="3"/>
                    <a:pt x="51" y="0"/>
                    <a:pt x="50" y="2"/>
                  </a:cubicBezTo>
                  <a:cubicBezTo>
                    <a:pt x="49" y="3"/>
                    <a:pt x="49" y="7"/>
                    <a:pt x="47" y="8"/>
                  </a:cubicBezTo>
                  <a:cubicBezTo>
                    <a:pt x="46" y="8"/>
                    <a:pt x="46" y="9"/>
                    <a:pt x="45" y="9"/>
                  </a:cubicBezTo>
                  <a:cubicBezTo>
                    <a:pt x="45" y="11"/>
                    <a:pt x="44" y="15"/>
                    <a:pt x="45" y="17"/>
                  </a:cubicBezTo>
                  <a:cubicBezTo>
                    <a:pt x="46" y="19"/>
                    <a:pt x="47" y="32"/>
                    <a:pt x="46" y="37"/>
                  </a:cubicBezTo>
                  <a:cubicBezTo>
                    <a:pt x="45" y="42"/>
                    <a:pt x="44" y="46"/>
                    <a:pt x="43" y="49"/>
                  </a:cubicBezTo>
                  <a:cubicBezTo>
                    <a:pt x="41" y="52"/>
                    <a:pt x="45" y="53"/>
                    <a:pt x="44" y="54"/>
                  </a:cubicBezTo>
                  <a:cubicBezTo>
                    <a:pt x="42" y="55"/>
                    <a:pt x="43" y="59"/>
                    <a:pt x="43" y="65"/>
                  </a:cubicBezTo>
                  <a:cubicBezTo>
                    <a:pt x="43" y="70"/>
                    <a:pt x="39" y="80"/>
                    <a:pt x="39" y="83"/>
                  </a:cubicBezTo>
                  <a:cubicBezTo>
                    <a:pt x="39" y="86"/>
                    <a:pt x="37" y="88"/>
                    <a:pt x="37" y="91"/>
                  </a:cubicBezTo>
                  <a:cubicBezTo>
                    <a:pt x="37" y="95"/>
                    <a:pt x="35" y="97"/>
                    <a:pt x="33" y="98"/>
                  </a:cubicBezTo>
                  <a:cubicBezTo>
                    <a:pt x="31" y="100"/>
                    <a:pt x="37" y="105"/>
                    <a:pt x="36" y="108"/>
                  </a:cubicBezTo>
                  <a:cubicBezTo>
                    <a:pt x="36" y="111"/>
                    <a:pt x="33" y="112"/>
                    <a:pt x="33" y="117"/>
                  </a:cubicBezTo>
                  <a:cubicBezTo>
                    <a:pt x="35" y="123"/>
                    <a:pt x="33" y="132"/>
                    <a:pt x="33" y="134"/>
                  </a:cubicBezTo>
                  <a:cubicBezTo>
                    <a:pt x="33" y="136"/>
                    <a:pt x="31" y="136"/>
                    <a:pt x="32" y="140"/>
                  </a:cubicBezTo>
                  <a:cubicBezTo>
                    <a:pt x="32" y="144"/>
                    <a:pt x="29" y="145"/>
                    <a:pt x="29" y="150"/>
                  </a:cubicBezTo>
                  <a:cubicBezTo>
                    <a:pt x="28" y="155"/>
                    <a:pt x="24" y="163"/>
                    <a:pt x="23" y="167"/>
                  </a:cubicBezTo>
                  <a:cubicBezTo>
                    <a:pt x="21" y="171"/>
                    <a:pt x="21" y="173"/>
                    <a:pt x="19" y="173"/>
                  </a:cubicBezTo>
                  <a:cubicBezTo>
                    <a:pt x="17" y="173"/>
                    <a:pt x="16" y="176"/>
                    <a:pt x="18" y="179"/>
                  </a:cubicBezTo>
                  <a:cubicBezTo>
                    <a:pt x="19" y="183"/>
                    <a:pt x="17" y="186"/>
                    <a:pt x="19" y="190"/>
                  </a:cubicBezTo>
                  <a:cubicBezTo>
                    <a:pt x="21" y="193"/>
                    <a:pt x="20" y="194"/>
                    <a:pt x="19" y="198"/>
                  </a:cubicBezTo>
                  <a:cubicBezTo>
                    <a:pt x="18" y="201"/>
                    <a:pt x="17" y="201"/>
                    <a:pt x="17" y="204"/>
                  </a:cubicBezTo>
                  <a:cubicBezTo>
                    <a:pt x="17" y="208"/>
                    <a:pt x="14" y="210"/>
                    <a:pt x="16" y="214"/>
                  </a:cubicBezTo>
                  <a:cubicBezTo>
                    <a:pt x="17" y="218"/>
                    <a:pt x="17" y="219"/>
                    <a:pt x="15" y="219"/>
                  </a:cubicBezTo>
                  <a:cubicBezTo>
                    <a:pt x="13" y="219"/>
                    <a:pt x="12" y="222"/>
                    <a:pt x="11" y="228"/>
                  </a:cubicBezTo>
                  <a:cubicBezTo>
                    <a:pt x="11" y="233"/>
                    <a:pt x="11" y="233"/>
                    <a:pt x="15" y="233"/>
                  </a:cubicBezTo>
                  <a:cubicBezTo>
                    <a:pt x="20" y="233"/>
                    <a:pt x="16" y="218"/>
                    <a:pt x="19" y="218"/>
                  </a:cubicBezTo>
                  <a:cubicBezTo>
                    <a:pt x="21" y="218"/>
                    <a:pt x="19" y="216"/>
                    <a:pt x="22" y="215"/>
                  </a:cubicBezTo>
                  <a:cubicBezTo>
                    <a:pt x="25" y="215"/>
                    <a:pt x="22" y="218"/>
                    <a:pt x="24" y="218"/>
                  </a:cubicBezTo>
                  <a:cubicBezTo>
                    <a:pt x="26" y="219"/>
                    <a:pt x="27" y="220"/>
                    <a:pt x="25" y="222"/>
                  </a:cubicBezTo>
                  <a:cubicBezTo>
                    <a:pt x="22" y="224"/>
                    <a:pt x="25" y="227"/>
                    <a:pt x="24" y="229"/>
                  </a:cubicBezTo>
                  <a:cubicBezTo>
                    <a:pt x="23" y="231"/>
                    <a:pt x="21" y="233"/>
                    <a:pt x="22" y="235"/>
                  </a:cubicBezTo>
                  <a:cubicBezTo>
                    <a:pt x="23" y="237"/>
                    <a:pt x="21" y="237"/>
                    <a:pt x="20" y="240"/>
                  </a:cubicBezTo>
                  <a:cubicBezTo>
                    <a:pt x="20" y="243"/>
                    <a:pt x="22" y="244"/>
                    <a:pt x="21" y="244"/>
                  </a:cubicBezTo>
                  <a:cubicBezTo>
                    <a:pt x="20" y="245"/>
                    <a:pt x="22" y="247"/>
                    <a:pt x="21" y="248"/>
                  </a:cubicBezTo>
                  <a:cubicBezTo>
                    <a:pt x="19" y="248"/>
                    <a:pt x="20" y="250"/>
                    <a:pt x="21" y="252"/>
                  </a:cubicBezTo>
                  <a:cubicBezTo>
                    <a:pt x="22" y="255"/>
                    <a:pt x="19" y="253"/>
                    <a:pt x="17" y="255"/>
                  </a:cubicBezTo>
                  <a:cubicBezTo>
                    <a:pt x="15" y="256"/>
                    <a:pt x="19" y="258"/>
                    <a:pt x="18" y="260"/>
                  </a:cubicBezTo>
                  <a:cubicBezTo>
                    <a:pt x="16" y="262"/>
                    <a:pt x="14" y="259"/>
                    <a:pt x="12" y="258"/>
                  </a:cubicBezTo>
                  <a:cubicBezTo>
                    <a:pt x="11" y="257"/>
                    <a:pt x="14" y="255"/>
                    <a:pt x="16" y="253"/>
                  </a:cubicBezTo>
                  <a:cubicBezTo>
                    <a:pt x="18" y="251"/>
                    <a:pt x="14" y="246"/>
                    <a:pt x="12" y="247"/>
                  </a:cubicBezTo>
                  <a:cubicBezTo>
                    <a:pt x="9" y="248"/>
                    <a:pt x="14" y="251"/>
                    <a:pt x="14" y="253"/>
                  </a:cubicBezTo>
                  <a:cubicBezTo>
                    <a:pt x="14" y="256"/>
                    <a:pt x="10" y="253"/>
                    <a:pt x="10" y="255"/>
                  </a:cubicBezTo>
                  <a:cubicBezTo>
                    <a:pt x="10" y="258"/>
                    <a:pt x="7" y="257"/>
                    <a:pt x="5" y="259"/>
                  </a:cubicBezTo>
                  <a:cubicBezTo>
                    <a:pt x="4" y="260"/>
                    <a:pt x="8" y="262"/>
                    <a:pt x="6" y="262"/>
                  </a:cubicBezTo>
                  <a:cubicBezTo>
                    <a:pt x="4" y="263"/>
                    <a:pt x="1" y="265"/>
                    <a:pt x="1" y="267"/>
                  </a:cubicBezTo>
                  <a:cubicBezTo>
                    <a:pt x="1" y="269"/>
                    <a:pt x="3" y="269"/>
                    <a:pt x="3" y="268"/>
                  </a:cubicBezTo>
                  <a:cubicBezTo>
                    <a:pt x="3" y="266"/>
                    <a:pt x="6" y="265"/>
                    <a:pt x="7" y="268"/>
                  </a:cubicBezTo>
                  <a:cubicBezTo>
                    <a:pt x="7" y="270"/>
                    <a:pt x="9" y="268"/>
                    <a:pt x="11" y="268"/>
                  </a:cubicBezTo>
                  <a:cubicBezTo>
                    <a:pt x="14" y="269"/>
                    <a:pt x="13" y="272"/>
                    <a:pt x="12" y="272"/>
                  </a:cubicBezTo>
                  <a:cubicBezTo>
                    <a:pt x="10" y="272"/>
                    <a:pt x="9" y="275"/>
                    <a:pt x="9" y="277"/>
                  </a:cubicBezTo>
                  <a:cubicBezTo>
                    <a:pt x="10" y="280"/>
                    <a:pt x="15" y="277"/>
                    <a:pt x="17" y="278"/>
                  </a:cubicBezTo>
                  <a:cubicBezTo>
                    <a:pt x="19" y="279"/>
                    <a:pt x="18" y="282"/>
                    <a:pt x="17" y="281"/>
                  </a:cubicBezTo>
                  <a:cubicBezTo>
                    <a:pt x="16" y="280"/>
                    <a:pt x="13" y="278"/>
                    <a:pt x="12" y="280"/>
                  </a:cubicBezTo>
                  <a:cubicBezTo>
                    <a:pt x="10" y="282"/>
                    <a:pt x="8" y="281"/>
                    <a:pt x="7" y="280"/>
                  </a:cubicBezTo>
                  <a:cubicBezTo>
                    <a:pt x="5" y="280"/>
                    <a:pt x="0" y="283"/>
                    <a:pt x="2" y="285"/>
                  </a:cubicBezTo>
                  <a:cubicBezTo>
                    <a:pt x="3" y="286"/>
                    <a:pt x="3" y="288"/>
                    <a:pt x="5" y="288"/>
                  </a:cubicBezTo>
                  <a:cubicBezTo>
                    <a:pt x="6" y="288"/>
                    <a:pt x="8" y="287"/>
                    <a:pt x="8" y="286"/>
                  </a:cubicBezTo>
                  <a:cubicBezTo>
                    <a:pt x="9" y="284"/>
                    <a:pt x="12" y="283"/>
                    <a:pt x="12" y="286"/>
                  </a:cubicBezTo>
                  <a:cubicBezTo>
                    <a:pt x="12" y="289"/>
                    <a:pt x="8" y="288"/>
                    <a:pt x="8" y="290"/>
                  </a:cubicBezTo>
                  <a:cubicBezTo>
                    <a:pt x="7" y="291"/>
                    <a:pt x="6" y="293"/>
                    <a:pt x="3" y="294"/>
                  </a:cubicBezTo>
                  <a:cubicBezTo>
                    <a:pt x="1" y="296"/>
                    <a:pt x="3" y="299"/>
                    <a:pt x="5" y="298"/>
                  </a:cubicBezTo>
                  <a:cubicBezTo>
                    <a:pt x="7" y="297"/>
                    <a:pt x="5" y="300"/>
                    <a:pt x="7" y="300"/>
                  </a:cubicBezTo>
                  <a:cubicBezTo>
                    <a:pt x="10" y="301"/>
                    <a:pt x="10" y="299"/>
                    <a:pt x="10" y="297"/>
                  </a:cubicBezTo>
                  <a:cubicBezTo>
                    <a:pt x="9" y="295"/>
                    <a:pt x="11" y="291"/>
                    <a:pt x="13" y="293"/>
                  </a:cubicBezTo>
                  <a:cubicBezTo>
                    <a:pt x="15" y="295"/>
                    <a:pt x="12" y="297"/>
                    <a:pt x="12" y="299"/>
                  </a:cubicBezTo>
                  <a:cubicBezTo>
                    <a:pt x="12" y="301"/>
                    <a:pt x="11" y="303"/>
                    <a:pt x="11" y="305"/>
                  </a:cubicBezTo>
                  <a:cubicBezTo>
                    <a:pt x="11" y="307"/>
                    <a:pt x="8" y="306"/>
                    <a:pt x="9" y="308"/>
                  </a:cubicBezTo>
                  <a:cubicBezTo>
                    <a:pt x="9" y="310"/>
                    <a:pt x="4" y="309"/>
                    <a:pt x="6" y="310"/>
                  </a:cubicBezTo>
                  <a:cubicBezTo>
                    <a:pt x="8" y="312"/>
                    <a:pt x="5" y="314"/>
                    <a:pt x="6" y="315"/>
                  </a:cubicBezTo>
                  <a:cubicBezTo>
                    <a:pt x="7" y="316"/>
                    <a:pt x="8" y="313"/>
                    <a:pt x="10" y="314"/>
                  </a:cubicBezTo>
                  <a:cubicBezTo>
                    <a:pt x="12" y="315"/>
                    <a:pt x="12" y="315"/>
                    <a:pt x="14" y="314"/>
                  </a:cubicBezTo>
                  <a:cubicBezTo>
                    <a:pt x="17" y="313"/>
                    <a:pt x="18" y="316"/>
                    <a:pt x="16" y="317"/>
                  </a:cubicBezTo>
                  <a:cubicBezTo>
                    <a:pt x="13" y="317"/>
                    <a:pt x="11" y="320"/>
                    <a:pt x="12" y="320"/>
                  </a:cubicBezTo>
                  <a:cubicBezTo>
                    <a:pt x="13" y="321"/>
                    <a:pt x="16" y="319"/>
                    <a:pt x="17" y="321"/>
                  </a:cubicBezTo>
                  <a:cubicBezTo>
                    <a:pt x="18" y="323"/>
                    <a:pt x="19" y="323"/>
                    <a:pt x="20" y="320"/>
                  </a:cubicBezTo>
                  <a:cubicBezTo>
                    <a:pt x="20" y="318"/>
                    <a:pt x="24" y="320"/>
                    <a:pt x="25" y="322"/>
                  </a:cubicBezTo>
                  <a:cubicBezTo>
                    <a:pt x="25" y="324"/>
                    <a:pt x="20" y="325"/>
                    <a:pt x="18" y="325"/>
                  </a:cubicBezTo>
                  <a:cubicBezTo>
                    <a:pt x="15" y="324"/>
                    <a:pt x="13" y="327"/>
                    <a:pt x="15" y="330"/>
                  </a:cubicBezTo>
                  <a:cubicBezTo>
                    <a:pt x="17" y="332"/>
                    <a:pt x="19" y="330"/>
                    <a:pt x="21" y="328"/>
                  </a:cubicBezTo>
                  <a:cubicBezTo>
                    <a:pt x="23" y="326"/>
                    <a:pt x="33" y="326"/>
                    <a:pt x="33" y="328"/>
                  </a:cubicBezTo>
                  <a:cubicBezTo>
                    <a:pt x="34" y="330"/>
                    <a:pt x="29" y="329"/>
                    <a:pt x="28" y="330"/>
                  </a:cubicBezTo>
                  <a:cubicBezTo>
                    <a:pt x="28" y="331"/>
                    <a:pt x="24" y="332"/>
                    <a:pt x="23" y="331"/>
                  </a:cubicBezTo>
                  <a:cubicBezTo>
                    <a:pt x="23" y="329"/>
                    <a:pt x="19" y="331"/>
                    <a:pt x="19" y="334"/>
                  </a:cubicBezTo>
                  <a:cubicBezTo>
                    <a:pt x="19" y="336"/>
                    <a:pt x="16" y="336"/>
                    <a:pt x="19" y="337"/>
                  </a:cubicBezTo>
                  <a:cubicBezTo>
                    <a:pt x="22" y="338"/>
                    <a:pt x="21" y="333"/>
                    <a:pt x="26" y="334"/>
                  </a:cubicBezTo>
                  <a:cubicBezTo>
                    <a:pt x="31" y="334"/>
                    <a:pt x="34" y="329"/>
                    <a:pt x="36" y="332"/>
                  </a:cubicBezTo>
                  <a:cubicBezTo>
                    <a:pt x="37" y="335"/>
                    <a:pt x="31" y="337"/>
                    <a:pt x="30" y="335"/>
                  </a:cubicBezTo>
                  <a:cubicBezTo>
                    <a:pt x="28" y="334"/>
                    <a:pt x="25" y="337"/>
                    <a:pt x="25" y="339"/>
                  </a:cubicBezTo>
                  <a:cubicBezTo>
                    <a:pt x="26" y="342"/>
                    <a:pt x="20" y="339"/>
                    <a:pt x="17" y="338"/>
                  </a:cubicBezTo>
                  <a:cubicBezTo>
                    <a:pt x="14" y="338"/>
                    <a:pt x="15" y="341"/>
                    <a:pt x="18" y="344"/>
                  </a:cubicBezTo>
                  <a:cubicBezTo>
                    <a:pt x="20" y="346"/>
                    <a:pt x="22" y="343"/>
                    <a:pt x="25" y="345"/>
                  </a:cubicBezTo>
                  <a:cubicBezTo>
                    <a:pt x="28" y="347"/>
                    <a:pt x="28" y="349"/>
                    <a:pt x="30" y="347"/>
                  </a:cubicBezTo>
                  <a:cubicBezTo>
                    <a:pt x="32" y="345"/>
                    <a:pt x="30" y="346"/>
                    <a:pt x="28" y="345"/>
                  </a:cubicBezTo>
                  <a:cubicBezTo>
                    <a:pt x="27" y="344"/>
                    <a:pt x="28" y="341"/>
                    <a:pt x="32" y="342"/>
                  </a:cubicBezTo>
                  <a:cubicBezTo>
                    <a:pt x="35" y="344"/>
                    <a:pt x="39" y="341"/>
                    <a:pt x="38" y="337"/>
                  </a:cubicBezTo>
                  <a:cubicBezTo>
                    <a:pt x="37" y="332"/>
                    <a:pt x="41" y="330"/>
                    <a:pt x="45" y="329"/>
                  </a:cubicBezTo>
                  <a:cubicBezTo>
                    <a:pt x="49" y="328"/>
                    <a:pt x="47" y="332"/>
                    <a:pt x="44" y="333"/>
                  </a:cubicBezTo>
                  <a:cubicBezTo>
                    <a:pt x="41" y="334"/>
                    <a:pt x="40" y="335"/>
                    <a:pt x="43" y="338"/>
                  </a:cubicBezTo>
                  <a:cubicBezTo>
                    <a:pt x="45" y="340"/>
                    <a:pt x="48" y="336"/>
                    <a:pt x="50" y="338"/>
                  </a:cubicBezTo>
                  <a:cubicBezTo>
                    <a:pt x="52" y="340"/>
                    <a:pt x="46" y="340"/>
                    <a:pt x="46" y="341"/>
                  </a:cubicBezTo>
                  <a:cubicBezTo>
                    <a:pt x="45" y="343"/>
                    <a:pt x="49" y="346"/>
                    <a:pt x="46" y="347"/>
                  </a:cubicBezTo>
                  <a:cubicBezTo>
                    <a:pt x="43" y="349"/>
                    <a:pt x="44" y="341"/>
                    <a:pt x="43" y="341"/>
                  </a:cubicBezTo>
                  <a:cubicBezTo>
                    <a:pt x="41" y="340"/>
                    <a:pt x="39" y="341"/>
                    <a:pt x="41" y="346"/>
                  </a:cubicBezTo>
                  <a:cubicBezTo>
                    <a:pt x="43" y="350"/>
                    <a:pt x="39" y="346"/>
                    <a:pt x="37" y="344"/>
                  </a:cubicBezTo>
                  <a:cubicBezTo>
                    <a:pt x="35" y="342"/>
                    <a:pt x="33" y="345"/>
                    <a:pt x="35" y="347"/>
                  </a:cubicBezTo>
                  <a:cubicBezTo>
                    <a:pt x="37" y="349"/>
                    <a:pt x="31" y="347"/>
                    <a:pt x="31" y="350"/>
                  </a:cubicBezTo>
                  <a:cubicBezTo>
                    <a:pt x="31" y="354"/>
                    <a:pt x="33" y="351"/>
                    <a:pt x="37" y="352"/>
                  </a:cubicBezTo>
                  <a:cubicBezTo>
                    <a:pt x="40" y="352"/>
                    <a:pt x="38" y="357"/>
                    <a:pt x="41" y="359"/>
                  </a:cubicBezTo>
                  <a:cubicBezTo>
                    <a:pt x="43" y="361"/>
                    <a:pt x="41" y="353"/>
                    <a:pt x="44" y="353"/>
                  </a:cubicBezTo>
                  <a:cubicBezTo>
                    <a:pt x="46" y="352"/>
                    <a:pt x="44" y="358"/>
                    <a:pt x="49" y="360"/>
                  </a:cubicBezTo>
                  <a:cubicBezTo>
                    <a:pt x="55" y="362"/>
                    <a:pt x="50" y="359"/>
                    <a:pt x="52" y="357"/>
                  </a:cubicBezTo>
                  <a:cubicBezTo>
                    <a:pt x="55" y="355"/>
                    <a:pt x="58" y="363"/>
                    <a:pt x="61" y="363"/>
                  </a:cubicBezTo>
                  <a:cubicBezTo>
                    <a:pt x="63" y="364"/>
                    <a:pt x="61" y="360"/>
                    <a:pt x="59" y="358"/>
                  </a:cubicBezTo>
                  <a:cubicBezTo>
                    <a:pt x="58" y="356"/>
                    <a:pt x="61" y="357"/>
                    <a:pt x="64" y="358"/>
                  </a:cubicBezTo>
                  <a:cubicBezTo>
                    <a:pt x="67" y="359"/>
                    <a:pt x="69" y="359"/>
                    <a:pt x="69" y="357"/>
                  </a:cubicBezTo>
                  <a:cubicBezTo>
                    <a:pt x="70" y="356"/>
                    <a:pt x="70" y="356"/>
                    <a:pt x="71" y="357"/>
                  </a:cubicBezTo>
                  <a:cubicBezTo>
                    <a:pt x="68" y="355"/>
                    <a:pt x="59" y="356"/>
                    <a:pt x="57" y="356"/>
                  </a:cubicBezTo>
                  <a:cubicBezTo>
                    <a:pt x="56" y="356"/>
                    <a:pt x="57" y="334"/>
                    <a:pt x="57" y="329"/>
                  </a:cubicBezTo>
                  <a:cubicBezTo>
                    <a:pt x="57" y="329"/>
                    <a:pt x="57" y="329"/>
                    <a:pt x="57" y="329"/>
                  </a:cubicBezTo>
                  <a:cubicBezTo>
                    <a:pt x="54" y="329"/>
                    <a:pt x="49" y="330"/>
                    <a:pt x="50" y="326"/>
                  </a:cubicBezTo>
                  <a:cubicBezTo>
                    <a:pt x="50" y="326"/>
                    <a:pt x="51" y="325"/>
                    <a:pt x="51" y="325"/>
                  </a:cubicBezTo>
                  <a:cubicBezTo>
                    <a:pt x="50" y="324"/>
                    <a:pt x="48" y="323"/>
                    <a:pt x="47" y="323"/>
                  </a:cubicBezTo>
                  <a:cubicBezTo>
                    <a:pt x="43" y="322"/>
                    <a:pt x="34" y="323"/>
                    <a:pt x="32" y="32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5" name="Freeform 110">
              <a:extLst>
                <a:ext uri="{FF2B5EF4-FFF2-40B4-BE49-F238E27FC236}">
                  <a16:creationId xmlns:a16="http://schemas.microsoft.com/office/drawing/2014/main" id="{4496CC2E-0B9F-DC43-9FC0-DA6E83EA4C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876301" y="3025238"/>
              <a:ext cx="676796" cy="685530"/>
            </a:xfrm>
            <a:custGeom>
              <a:avLst/>
              <a:gdLst>
                <a:gd name="T0" fmla="*/ 68 w 71"/>
                <a:gd name="T1" fmla="*/ 39 h 72"/>
                <a:gd name="T2" fmla="*/ 62 w 71"/>
                <a:gd name="T3" fmla="*/ 41 h 72"/>
                <a:gd name="T4" fmla="*/ 58 w 71"/>
                <a:gd name="T5" fmla="*/ 32 h 72"/>
                <a:gd name="T6" fmla="*/ 52 w 71"/>
                <a:gd name="T7" fmla="*/ 25 h 72"/>
                <a:gd name="T8" fmla="*/ 45 w 71"/>
                <a:gd name="T9" fmla="*/ 24 h 72"/>
                <a:gd name="T10" fmla="*/ 41 w 71"/>
                <a:gd name="T11" fmla="*/ 18 h 72"/>
                <a:gd name="T12" fmla="*/ 40 w 71"/>
                <a:gd name="T13" fmla="*/ 8 h 72"/>
                <a:gd name="T14" fmla="*/ 39 w 71"/>
                <a:gd name="T15" fmla="*/ 3 h 72"/>
                <a:gd name="T16" fmla="*/ 38 w 71"/>
                <a:gd name="T17" fmla="*/ 4 h 72"/>
                <a:gd name="T18" fmla="*/ 30 w 71"/>
                <a:gd name="T19" fmla="*/ 1 h 72"/>
                <a:gd name="T20" fmla="*/ 21 w 71"/>
                <a:gd name="T21" fmla="*/ 2 h 72"/>
                <a:gd name="T22" fmla="*/ 11 w 71"/>
                <a:gd name="T23" fmla="*/ 3 h 72"/>
                <a:gd name="T24" fmla="*/ 5 w 71"/>
                <a:gd name="T25" fmla="*/ 11 h 72"/>
                <a:gd name="T26" fmla="*/ 3 w 71"/>
                <a:gd name="T27" fmla="*/ 23 h 72"/>
                <a:gd name="T28" fmla="*/ 0 w 71"/>
                <a:gd name="T29" fmla="*/ 23 h 72"/>
                <a:gd name="T30" fmla="*/ 11 w 71"/>
                <a:gd name="T31" fmla="*/ 35 h 72"/>
                <a:gd name="T32" fmla="*/ 20 w 71"/>
                <a:gd name="T33" fmla="*/ 40 h 72"/>
                <a:gd name="T34" fmla="*/ 29 w 71"/>
                <a:gd name="T35" fmla="*/ 45 h 72"/>
                <a:gd name="T36" fmla="*/ 44 w 71"/>
                <a:gd name="T37" fmla="*/ 52 h 72"/>
                <a:gd name="T38" fmla="*/ 38 w 71"/>
                <a:gd name="T39" fmla="*/ 63 h 72"/>
                <a:gd name="T40" fmla="*/ 35 w 71"/>
                <a:gd name="T41" fmla="*/ 68 h 72"/>
                <a:gd name="T42" fmla="*/ 43 w 71"/>
                <a:gd name="T43" fmla="*/ 70 h 72"/>
                <a:gd name="T44" fmla="*/ 50 w 71"/>
                <a:gd name="T45" fmla="*/ 71 h 72"/>
                <a:gd name="T46" fmla="*/ 57 w 71"/>
                <a:gd name="T47" fmla="*/ 69 h 72"/>
                <a:gd name="T48" fmla="*/ 64 w 71"/>
                <a:gd name="T49" fmla="*/ 66 h 72"/>
                <a:gd name="T50" fmla="*/ 68 w 71"/>
                <a:gd name="T51" fmla="*/ 54 h 72"/>
                <a:gd name="T52" fmla="*/ 68 w 71"/>
                <a:gd name="T53" fmla="*/ 3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" h="72">
                  <a:moveTo>
                    <a:pt x="68" y="39"/>
                  </a:moveTo>
                  <a:cubicBezTo>
                    <a:pt x="65" y="38"/>
                    <a:pt x="63" y="41"/>
                    <a:pt x="62" y="41"/>
                  </a:cubicBezTo>
                  <a:cubicBezTo>
                    <a:pt x="61" y="41"/>
                    <a:pt x="58" y="34"/>
                    <a:pt x="58" y="32"/>
                  </a:cubicBezTo>
                  <a:cubicBezTo>
                    <a:pt x="57" y="29"/>
                    <a:pt x="54" y="24"/>
                    <a:pt x="52" y="25"/>
                  </a:cubicBezTo>
                  <a:cubicBezTo>
                    <a:pt x="50" y="26"/>
                    <a:pt x="51" y="24"/>
                    <a:pt x="45" y="24"/>
                  </a:cubicBezTo>
                  <a:cubicBezTo>
                    <a:pt x="40" y="24"/>
                    <a:pt x="40" y="23"/>
                    <a:pt x="41" y="18"/>
                  </a:cubicBezTo>
                  <a:cubicBezTo>
                    <a:pt x="42" y="12"/>
                    <a:pt x="37" y="9"/>
                    <a:pt x="40" y="8"/>
                  </a:cubicBezTo>
                  <a:cubicBezTo>
                    <a:pt x="41" y="7"/>
                    <a:pt x="41" y="6"/>
                    <a:pt x="39" y="3"/>
                  </a:cubicBezTo>
                  <a:cubicBezTo>
                    <a:pt x="39" y="4"/>
                    <a:pt x="38" y="4"/>
                    <a:pt x="38" y="4"/>
                  </a:cubicBezTo>
                  <a:cubicBezTo>
                    <a:pt x="36" y="4"/>
                    <a:pt x="34" y="1"/>
                    <a:pt x="30" y="1"/>
                  </a:cubicBezTo>
                  <a:cubicBezTo>
                    <a:pt x="27" y="1"/>
                    <a:pt x="23" y="0"/>
                    <a:pt x="21" y="2"/>
                  </a:cubicBezTo>
                  <a:cubicBezTo>
                    <a:pt x="19" y="3"/>
                    <a:pt x="14" y="1"/>
                    <a:pt x="11" y="3"/>
                  </a:cubicBezTo>
                  <a:cubicBezTo>
                    <a:pt x="8" y="5"/>
                    <a:pt x="5" y="9"/>
                    <a:pt x="5" y="11"/>
                  </a:cubicBezTo>
                  <a:cubicBezTo>
                    <a:pt x="5" y="12"/>
                    <a:pt x="4" y="23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2" y="26"/>
                    <a:pt x="8" y="32"/>
                    <a:pt x="11" y="35"/>
                  </a:cubicBezTo>
                  <a:cubicBezTo>
                    <a:pt x="15" y="37"/>
                    <a:pt x="15" y="40"/>
                    <a:pt x="20" y="40"/>
                  </a:cubicBezTo>
                  <a:cubicBezTo>
                    <a:pt x="25" y="41"/>
                    <a:pt x="27" y="42"/>
                    <a:pt x="29" y="45"/>
                  </a:cubicBezTo>
                  <a:cubicBezTo>
                    <a:pt x="31" y="47"/>
                    <a:pt x="43" y="50"/>
                    <a:pt x="44" y="52"/>
                  </a:cubicBezTo>
                  <a:cubicBezTo>
                    <a:pt x="45" y="54"/>
                    <a:pt x="38" y="59"/>
                    <a:pt x="38" y="63"/>
                  </a:cubicBezTo>
                  <a:cubicBezTo>
                    <a:pt x="38" y="67"/>
                    <a:pt x="35" y="67"/>
                    <a:pt x="35" y="68"/>
                  </a:cubicBezTo>
                  <a:cubicBezTo>
                    <a:pt x="35" y="70"/>
                    <a:pt x="41" y="69"/>
                    <a:pt x="43" y="70"/>
                  </a:cubicBezTo>
                  <a:cubicBezTo>
                    <a:pt x="44" y="71"/>
                    <a:pt x="48" y="69"/>
                    <a:pt x="50" y="71"/>
                  </a:cubicBezTo>
                  <a:cubicBezTo>
                    <a:pt x="53" y="72"/>
                    <a:pt x="55" y="69"/>
                    <a:pt x="57" y="69"/>
                  </a:cubicBezTo>
                  <a:cubicBezTo>
                    <a:pt x="59" y="70"/>
                    <a:pt x="61" y="66"/>
                    <a:pt x="64" y="66"/>
                  </a:cubicBezTo>
                  <a:cubicBezTo>
                    <a:pt x="66" y="66"/>
                    <a:pt x="68" y="58"/>
                    <a:pt x="68" y="54"/>
                  </a:cubicBezTo>
                  <a:cubicBezTo>
                    <a:pt x="67" y="51"/>
                    <a:pt x="71" y="41"/>
                    <a:pt x="68" y="3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6" name="Freeform 111">
              <a:extLst>
                <a:ext uri="{FF2B5EF4-FFF2-40B4-BE49-F238E27FC236}">
                  <a16:creationId xmlns:a16="http://schemas.microsoft.com/office/drawing/2014/main" id="{47446589-E4B7-D740-9A16-F00F7D934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090432" y="654273"/>
              <a:ext cx="257621" cy="200855"/>
            </a:xfrm>
            <a:custGeom>
              <a:avLst/>
              <a:gdLst>
                <a:gd name="T0" fmla="*/ 26 w 27"/>
                <a:gd name="T1" fmla="*/ 17 h 21"/>
                <a:gd name="T2" fmla="*/ 27 w 27"/>
                <a:gd name="T3" fmla="*/ 12 h 21"/>
                <a:gd name="T4" fmla="*/ 19 w 27"/>
                <a:gd name="T5" fmla="*/ 2 h 21"/>
                <a:gd name="T6" fmla="*/ 15 w 27"/>
                <a:gd name="T7" fmla="*/ 1 h 21"/>
                <a:gd name="T8" fmla="*/ 7 w 27"/>
                <a:gd name="T9" fmla="*/ 0 h 21"/>
                <a:gd name="T10" fmla="*/ 2 w 27"/>
                <a:gd name="T11" fmla="*/ 0 h 21"/>
                <a:gd name="T12" fmla="*/ 2 w 27"/>
                <a:gd name="T13" fmla="*/ 3 h 21"/>
                <a:gd name="T14" fmla="*/ 4 w 27"/>
                <a:gd name="T15" fmla="*/ 10 h 21"/>
                <a:gd name="T16" fmla="*/ 9 w 27"/>
                <a:gd name="T17" fmla="*/ 9 h 21"/>
                <a:gd name="T18" fmla="*/ 12 w 27"/>
                <a:gd name="T19" fmla="*/ 12 h 21"/>
                <a:gd name="T20" fmla="*/ 18 w 27"/>
                <a:gd name="T21" fmla="*/ 17 h 21"/>
                <a:gd name="T22" fmla="*/ 23 w 27"/>
                <a:gd name="T23" fmla="*/ 21 h 21"/>
                <a:gd name="T24" fmla="*/ 24 w 27"/>
                <a:gd name="T25" fmla="*/ 21 h 21"/>
                <a:gd name="T26" fmla="*/ 26 w 27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1">
                  <a:moveTo>
                    <a:pt x="26" y="17"/>
                  </a:moveTo>
                  <a:cubicBezTo>
                    <a:pt x="25" y="16"/>
                    <a:pt x="25" y="14"/>
                    <a:pt x="27" y="12"/>
                  </a:cubicBezTo>
                  <a:cubicBezTo>
                    <a:pt x="24" y="9"/>
                    <a:pt x="21" y="4"/>
                    <a:pt x="19" y="2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3" y="0"/>
                    <a:pt x="9" y="1"/>
                    <a:pt x="7" y="0"/>
                  </a:cubicBezTo>
                  <a:cubicBezTo>
                    <a:pt x="6" y="0"/>
                    <a:pt x="4" y="0"/>
                    <a:pt x="2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0" y="4"/>
                    <a:pt x="0" y="8"/>
                    <a:pt x="4" y="10"/>
                  </a:cubicBezTo>
                  <a:cubicBezTo>
                    <a:pt x="8" y="11"/>
                    <a:pt x="7" y="9"/>
                    <a:pt x="9" y="9"/>
                  </a:cubicBezTo>
                  <a:cubicBezTo>
                    <a:pt x="11" y="9"/>
                    <a:pt x="10" y="12"/>
                    <a:pt x="12" y="12"/>
                  </a:cubicBezTo>
                  <a:cubicBezTo>
                    <a:pt x="14" y="12"/>
                    <a:pt x="18" y="14"/>
                    <a:pt x="18" y="17"/>
                  </a:cubicBezTo>
                  <a:cubicBezTo>
                    <a:pt x="18" y="20"/>
                    <a:pt x="19" y="21"/>
                    <a:pt x="23" y="21"/>
                  </a:cubicBezTo>
                  <a:cubicBezTo>
                    <a:pt x="23" y="21"/>
                    <a:pt x="24" y="21"/>
                    <a:pt x="24" y="21"/>
                  </a:cubicBezTo>
                  <a:cubicBezTo>
                    <a:pt x="25" y="19"/>
                    <a:pt x="26" y="18"/>
                    <a:pt x="26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7" name="Freeform 112">
              <a:extLst>
                <a:ext uri="{FF2B5EF4-FFF2-40B4-BE49-F238E27FC236}">
                  <a16:creationId xmlns:a16="http://schemas.microsoft.com/office/drawing/2014/main" id="{3FDF50DD-04F2-AA47-9221-E0CC74E541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317484" y="750333"/>
              <a:ext cx="449742" cy="218320"/>
            </a:xfrm>
            <a:custGeom>
              <a:avLst/>
              <a:gdLst>
                <a:gd name="T0" fmla="*/ 42 w 47"/>
                <a:gd name="T1" fmla="*/ 7 h 23"/>
                <a:gd name="T2" fmla="*/ 31 w 47"/>
                <a:gd name="T3" fmla="*/ 1 h 23"/>
                <a:gd name="T4" fmla="*/ 20 w 47"/>
                <a:gd name="T5" fmla="*/ 6 h 23"/>
                <a:gd name="T6" fmla="*/ 7 w 47"/>
                <a:gd name="T7" fmla="*/ 5 h 23"/>
                <a:gd name="T8" fmla="*/ 3 w 47"/>
                <a:gd name="T9" fmla="*/ 2 h 23"/>
                <a:gd name="T10" fmla="*/ 2 w 47"/>
                <a:gd name="T11" fmla="*/ 7 h 23"/>
                <a:gd name="T12" fmla="*/ 0 w 47"/>
                <a:gd name="T13" fmla="*/ 11 h 23"/>
                <a:gd name="T14" fmla="*/ 11 w 47"/>
                <a:gd name="T15" fmla="*/ 16 h 23"/>
                <a:gd name="T16" fmla="*/ 17 w 47"/>
                <a:gd name="T17" fmla="*/ 20 h 23"/>
                <a:gd name="T18" fmla="*/ 23 w 47"/>
                <a:gd name="T19" fmla="*/ 18 h 23"/>
                <a:gd name="T20" fmla="*/ 21 w 47"/>
                <a:gd name="T21" fmla="*/ 14 h 23"/>
                <a:gd name="T22" fmla="*/ 25 w 47"/>
                <a:gd name="T23" fmla="*/ 10 h 23"/>
                <a:gd name="T24" fmla="*/ 34 w 47"/>
                <a:gd name="T25" fmla="*/ 7 h 23"/>
                <a:gd name="T26" fmla="*/ 36 w 47"/>
                <a:gd name="T27" fmla="*/ 13 h 23"/>
                <a:gd name="T28" fmla="*/ 41 w 47"/>
                <a:gd name="T29" fmla="*/ 21 h 23"/>
                <a:gd name="T30" fmla="*/ 46 w 47"/>
                <a:gd name="T31" fmla="*/ 16 h 23"/>
                <a:gd name="T32" fmla="*/ 47 w 47"/>
                <a:gd name="T33" fmla="*/ 13 h 23"/>
                <a:gd name="T34" fmla="*/ 42 w 47"/>
                <a:gd name="T3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3">
                  <a:moveTo>
                    <a:pt x="42" y="7"/>
                  </a:moveTo>
                  <a:cubicBezTo>
                    <a:pt x="40" y="3"/>
                    <a:pt x="34" y="3"/>
                    <a:pt x="31" y="1"/>
                  </a:cubicBezTo>
                  <a:cubicBezTo>
                    <a:pt x="28" y="0"/>
                    <a:pt x="24" y="2"/>
                    <a:pt x="20" y="6"/>
                  </a:cubicBezTo>
                  <a:cubicBezTo>
                    <a:pt x="16" y="10"/>
                    <a:pt x="10" y="7"/>
                    <a:pt x="7" y="5"/>
                  </a:cubicBezTo>
                  <a:cubicBezTo>
                    <a:pt x="6" y="5"/>
                    <a:pt x="4" y="3"/>
                    <a:pt x="3" y="2"/>
                  </a:cubicBezTo>
                  <a:cubicBezTo>
                    <a:pt x="1" y="4"/>
                    <a:pt x="1" y="6"/>
                    <a:pt x="2" y="7"/>
                  </a:cubicBezTo>
                  <a:cubicBezTo>
                    <a:pt x="2" y="8"/>
                    <a:pt x="1" y="9"/>
                    <a:pt x="0" y="11"/>
                  </a:cubicBezTo>
                  <a:cubicBezTo>
                    <a:pt x="4" y="12"/>
                    <a:pt x="9" y="13"/>
                    <a:pt x="11" y="16"/>
                  </a:cubicBezTo>
                  <a:cubicBezTo>
                    <a:pt x="13" y="19"/>
                    <a:pt x="15" y="17"/>
                    <a:pt x="17" y="20"/>
                  </a:cubicBezTo>
                  <a:cubicBezTo>
                    <a:pt x="18" y="23"/>
                    <a:pt x="22" y="20"/>
                    <a:pt x="23" y="18"/>
                  </a:cubicBezTo>
                  <a:cubicBezTo>
                    <a:pt x="24" y="16"/>
                    <a:pt x="21" y="16"/>
                    <a:pt x="21" y="14"/>
                  </a:cubicBezTo>
                  <a:cubicBezTo>
                    <a:pt x="20" y="12"/>
                    <a:pt x="24" y="13"/>
                    <a:pt x="25" y="10"/>
                  </a:cubicBezTo>
                  <a:cubicBezTo>
                    <a:pt x="26" y="7"/>
                    <a:pt x="31" y="6"/>
                    <a:pt x="34" y="7"/>
                  </a:cubicBezTo>
                  <a:cubicBezTo>
                    <a:pt x="36" y="8"/>
                    <a:pt x="38" y="10"/>
                    <a:pt x="36" y="13"/>
                  </a:cubicBezTo>
                  <a:cubicBezTo>
                    <a:pt x="34" y="15"/>
                    <a:pt x="38" y="18"/>
                    <a:pt x="41" y="21"/>
                  </a:cubicBezTo>
                  <a:cubicBezTo>
                    <a:pt x="43" y="19"/>
                    <a:pt x="45" y="16"/>
                    <a:pt x="46" y="16"/>
                  </a:cubicBezTo>
                  <a:cubicBezTo>
                    <a:pt x="47" y="15"/>
                    <a:pt x="47" y="14"/>
                    <a:pt x="47" y="13"/>
                  </a:cubicBezTo>
                  <a:cubicBezTo>
                    <a:pt x="46" y="12"/>
                    <a:pt x="44" y="10"/>
                    <a:pt x="42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8" name="Freeform 113">
              <a:extLst>
                <a:ext uri="{FF2B5EF4-FFF2-40B4-BE49-F238E27FC236}">
                  <a16:creationId xmlns:a16="http://schemas.microsoft.com/office/drawing/2014/main" id="{F53AB353-19A0-E94D-BE44-9663C70D1E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623136" y="527643"/>
              <a:ext cx="925683" cy="1309927"/>
            </a:xfrm>
            <a:custGeom>
              <a:avLst/>
              <a:gdLst>
                <a:gd name="T0" fmla="*/ 15 w 97"/>
                <a:gd name="T1" fmla="*/ 100 h 137"/>
                <a:gd name="T2" fmla="*/ 21 w 97"/>
                <a:gd name="T3" fmla="*/ 100 h 137"/>
                <a:gd name="T4" fmla="*/ 27 w 97"/>
                <a:gd name="T5" fmla="*/ 104 h 137"/>
                <a:gd name="T6" fmla="*/ 28 w 97"/>
                <a:gd name="T7" fmla="*/ 105 h 137"/>
                <a:gd name="T8" fmla="*/ 35 w 97"/>
                <a:gd name="T9" fmla="*/ 104 h 137"/>
                <a:gd name="T10" fmla="*/ 39 w 97"/>
                <a:gd name="T11" fmla="*/ 111 h 137"/>
                <a:gd name="T12" fmla="*/ 44 w 97"/>
                <a:gd name="T13" fmla="*/ 116 h 137"/>
                <a:gd name="T14" fmla="*/ 47 w 97"/>
                <a:gd name="T15" fmla="*/ 121 h 137"/>
                <a:gd name="T16" fmla="*/ 57 w 97"/>
                <a:gd name="T17" fmla="*/ 122 h 137"/>
                <a:gd name="T18" fmla="*/ 61 w 97"/>
                <a:gd name="T19" fmla="*/ 122 h 137"/>
                <a:gd name="T20" fmla="*/ 67 w 97"/>
                <a:gd name="T21" fmla="*/ 121 h 137"/>
                <a:gd name="T22" fmla="*/ 73 w 97"/>
                <a:gd name="T23" fmla="*/ 126 h 137"/>
                <a:gd name="T24" fmla="*/ 68 w 97"/>
                <a:gd name="T25" fmla="*/ 133 h 137"/>
                <a:gd name="T26" fmla="*/ 73 w 97"/>
                <a:gd name="T27" fmla="*/ 137 h 137"/>
                <a:gd name="T28" fmla="*/ 74 w 97"/>
                <a:gd name="T29" fmla="*/ 137 h 137"/>
                <a:gd name="T30" fmla="*/ 77 w 97"/>
                <a:gd name="T31" fmla="*/ 126 h 137"/>
                <a:gd name="T32" fmla="*/ 78 w 97"/>
                <a:gd name="T33" fmla="*/ 115 h 137"/>
                <a:gd name="T34" fmla="*/ 73 w 97"/>
                <a:gd name="T35" fmla="*/ 102 h 137"/>
                <a:gd name="T36" fmla="*/ 79 w 97"/>
                <a:gd name="T37" fmla="*/ 97 h 137"/>
                <a:gd name="T38" fmla="*/ 77 w 97"/>
                <a:gd name="T39" fmla="*/ 94 h 137"/>
                <a:gd name="T40" fmla="*/ 75 w 97"/>
                <a:gd name="T41" fmla="*/ 90 h 137"/>
                <a:gd name="T42" fmla="*/ 87 w 97"/>
                <a:gd name="T43" fmla="*/ 89 h 137"/>
                <a:gd name="T44" fmla="*/ 96 w 97"/>
                <a:gd name="T45" fmla="*/ 86 h 137"/>
                <a:gd name="T46" fmla="*/ 95 w 97"/>
                <a:gd name="T47" fmla="*/ 82 h 137"/>
                <a:gd name="T48" fmla="*/ 95 w 97"/>
                <a:gd name="T49" fmla="*/ 76 h 137"/>
                <a:gd name="T50" fmla="*/ 92 w 97"/>
                <a:gd name="T51" fmla="*/ 70 h 137"/>
                <a:gd name="T52" fmla="*/ 94 w 97"/>
                <a:gd name="T53" fmla="*/ 55 h 137"/>
                <a:gd name="T54" fmla="*/ 84 w 97"/>
                <a:gd name="T55" fmla="*/ 52 h 137"/>
                <a:gd name="T56" fmla="*/ 73 w 97"/>
                <a:gd name="T57" fmla="*/ 47 h 137"/>
                <a:gd name="T58" fmla="*/ 59 w 97"/>
                <a:gd name="T59" fmla="*/ 46 h 137"/>
                <a:gd name="T60" fmla="*/ 54 w 97"/>
                <a:gd name="T61" fmla="*/ 36 h 137"/>
                <a:gd name="T62" fmla="*/ 51 w 97"/>
                <a:gd name="T63" fmla="*/ 30 h 137"/>
                <a:gd name="T64" fmla="*/ 47 w 97"/>
                <a:gd name="T65" fmla="*/ 29 h 137"/>
                <a:gd name="T66" fmla="*/ 48 w 97"/>
                <a:gd name="T67" fmla="*/ 25 h 137"/>
                <a:gd name="T68" fmla="*/ 49 w 97"/>
                <a:gd name="T69" fmla="*/ 19 h 137"/>
                <a:gd name="T70" fmla="*/ 56 w 97"/>
                <a:gd name="T71" fmla="*/ 10 h 137"/>
                <a:gd name="T72" fmla="*/ 59 w 97"/>
                <a:gd name="T73" fmla="*/ 8 h 137"/>
                <a:gd name="T74" fmla="*/ 61 w 97"/>
                <a:gd name="T75" fmla="*/ 7 h 137"/>
                <a:gd name="T76" fmla="*/ 63 w 97"/>
                <a:gd name="T77" fmla="*/ 2 h 137"/>
                <a:gd name="T78" fmla="*/ 54 w 97"/>
                <a:gd name="T79" fmla="*/ 6 h 137"/>
                <a:gd name="T80" fmla="*/ 47 w 97"/>
                <a:gd name="T81" fmla="*/ 10 h 137"/>
                <a:gd name="T82" fmla="*/ 39 w 97"/>
                <a:gd name="T83" fmla="*/ 12 h 137"/>
                <a:gd name="T84" fmla="*/ 36 w 97"/>
                <a:gd name="T85" fmla="*/ 12 h 137"/>
                <a:gd name="T86" fmla="*/ 28 w 97"/>
                <a:gd name="T87" fmla="*/ 19 h 137"/>
                <a:gd name="T88" fmla="*/ 25 w 97"/>
                <a:gd name="T89" fmla="*/ 26 h 137"/>
                <a:gd name="T90" fmla="*/ 17 w 97"/>
                <a:gd name="T91" fmla="*/ 36 h 137"/>
                <a:gd name="T92" fmla="*/ 15 w 97"/>
                <a:gd name="T93" fmla="*/ 36 h 137"/>
                <a:gd name="T94" fmla="*/ 14 w 97"/>
                <a:gd name="T95" fmla="*/ 39 h 137"/>
                <a:gd name="T96" fmla="*/ 9 w 97"/>
                <a:gd name="T97" fmla="*/ 44 h 137"/>
                <a:gd name="T98" fmla="*/ 11 w 97"/>
                <a:gd name="T99" fmla="*/ 46 h 137"/>
                <a:gd name="T100" fmla="*/ 13 w 97"/>
                <a:gd name="T101" fmla="*/ 53 h 137"/>
                <a:gd name="T102" fmla="*/ 13 w 97"/>
                <a:gd name="T103" fmla="*/ 57 h 137"/>
                <a:gd name="T104" fmla="*/ 14 w 97"/>
                <a:gd name="T105" fmla="*/ 70 h 137"/>
                <a:gd name="T106" fmla="*/ 13 w 97"/>
                <a:gd name="T107" fmla="*/ 77 h 137"/>
                <a:gd name="T108" fmla="*/ 6 w 97"/>
                <a:gd name="T109" fmla="*/ 82 h 137"/>
                <a:gd name="T110" fmla="*/ 2 w 97"/>
                <a:gd name="T111" fmla="*/ 87 h 137"/>
                <a:gd name="T112" fmla="*/ 0 w 97"/>
                <a:gd name="T113" fmla="*/ 90 h 137"/>
                <a:gd name="T114" fmla="*/ 10 w 97"/>
                <a:gd name="T115" fmla="*/ 96 h 137"/>
                <a:gd name="T116" fmla="*/ 15 w 97"/>
                <a:gd name="T117" fmla="*/ 10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" h="137">
                  <a:moveTo>
                    <a:pt x="15" y="100"/>
                  </a:moveTo>
                  <a:cubicBezTo>
                    <a:pt x="18" y="101"/>
                    <a:pt x="21" y="101"/>
                    <a:pt x="21" y="100"/>
                  </a:cubicBezTo>
                  <a:cubicBezTo>
                    <a:pt x="22" y="99"/>
                    <a:pt x="24" y="101"/>
                    <a:pt x="27" y="104"/>
                  </a:cubicBezTo>
                  <a:cubicBezTo>
                    <a:pt x="27" y="104"/>
                    <a:pt x="27" y="104"/>
                    <a:pt x="28" y="105"/>
                  </a:cubicBezTo>
                  <a:cubicBezTo>
                    <a:pt x="30" y="104"/>
                    <a:pt x="33" y="104"/>
                    <a:pt x="35" y="104"/>
                  </a:cubicBezTo>
                  <a:cubicBezTo>
                    <a:pt x="37" y="106"/>
                    <a:pt x="36" y="111"/>
                    <a:pt x="39" y="111"/>
                  </a:cubicBezTo>
                  <a:cubicBezTo>
                    <a:pt x="42" y="111"/>
                    <a:pt x="45" y="114"/>
                    <a:pt x="44" y="116"/>
                  </a:cubicBezTo>
                  <a:cubicBezTo>
                    <a:pt x="44" y="118"/>
                    <a:pt x="48" y="119"/>
                    <a:pt x="47" y="121"/>
                  </a:cubicBezTo>
                  <a:cubicBezTo>
                    <a:pt x="47" y="124"/>
                    <a:pt x="56" y="123"/>
                    <a:pt x="57" y="122"/>
                  </a:cubicBezTo>
                  <a:cubicBezTo>
                    <a:pt x="58" y="121"/>
                    <a:pt x="60" y="121"/>
                    <a:pt x="61" y="122"/>
                  </a:cubicBezTo>
                  <a:cubicBezTo>
                    <a:pt x="63" y="123"/>
                    <a:pt x="65" y="121"/>
                    <a:pt x="67" y="121"/>
                  </a:cubicBezTo>
                  <a:cubicBezTo>
                    <a:pt x="68" y="122"/>
                    <a:pt x="74" y="124"/>
                    <a:pt x="73" y="126"/>
                  </a:cubicBezTo>
                  <a:cubicBezTo>
                    <a:pt x="71" y="128"/>
                    <a:pt x="68" y="131"/>
                    <a:pt x="68" y="133"/>
                  </a:cubicBezTo>
                  <a:cubicBezTo>
                    <a:pt x="69" y="134"/>
                    <a:pt x="72" y="135"/>
                    <a:pt x="73" y="137"/>
                  </a:cubicBezTo>
                  <a:cubicBezTo>
                    <a:pt x="73" y="137"/>
                    <a:pt x="73" y="137"/>
                    <a:pt x="74" y="137"/>
                  </a:cubicBezTo>
                  <a:cubicBezTo>
                    <a:pt x="76" y="136"/>
                    <a:pt x="77" y="128"/>
                    <a:pt x="77" y="126"/>
                  </a:cubicBezTo>
                  <a:cubicBezTo>
                    <a:pt x="77" y="123"/>
                    <a:pt x="78" y="117"/>
                    <a:pt x="78" y="115"/>
                  </a:cubicBezTo>
                  <a:cubicBezTo>
                    <a:pt x="80" y="110"/>
                    <a:pt x="73" y="107"/>
                    <a:pt x="73" y="102"/>
                  </a:cubicBezTo>
                  <a:cubicBezTo>
                    <a:pt x="73" y="97"/>
                    <a:pt x="76" y="100"/>
                    <a:pt x="79" y="97"/>
                  </a:cubicBezTo>
                  <a:cubicBezTo>
                    <a:pt x="82" y="95"/>
                    <a:pt x="78" y="94"/>
                    <a:pt x="77" y="94"/>
                  </a:cubicBezTo>
                  <a:cubicBezTo>
                    <a:pt x="76" y="94"/>
                    <a:pt x="74" y="91"/>
                    <a:pt x="75" y="90"/>
                  </a:cubicBezTo>
                  <a:cubicBezTo>
                    <a:pt x="75" y="88"/>
                    <a:pt x="84" y="89"/>
                    <a:pt x="87" y="89"/>
                  </a:cubicBezTo>
                  <a:cubicBezTo>
                    <a:pt x="90" y="89"/>
                    <a:pt x="96" y="86"/>
                    <a:pt x="96" y="86"/>
                  </a:cubicBezTo>
                  <a:cubicBezTo>
                    <a:pt x="96" y="85"/>
                    <a:pt x="97" y="83"/>
                    <a:pt x="95" y="82"/>
                  </a:cubicBezTo>
                  <a:cubicBezTo>
                    <a:pt x="92" y="80"/>
                    <a:pt x="93" y="78"/>
                    <a:pt x="95" y="76"/>
                  </a:cubicBezTo>
                  <a:cubicBezTo>
                    <a:pt x="97" y="74"/>
                    <a:pt x="94" y="72"/>
                    <a:pt x="92" y="70"/>
                  </a:cubicBezTo>
                  <a:cubicBezTo>
                    <a:pt x="90" y="67"/>
                    <a:pt x="91" y="59"/>
                    <a:pt x="94" y="55"/>
                  </a:cubicBezTo>
                  <a:cubicBezTo>
                    <a:pt x="96" y="51"/>
                    <a:pt x="89" y="52"/>
                    <a:pt x="84" y="52"/>
                  </a:cubicBezTo>
                  <a:cubicBezTo>
                    <a:pt x="80" y="53"/>
                    <a:pt x="76" y="51"/>
                    <a:pt x="73" y="47"/>
                  </a:cubicBezTo>
                  <a:cubicBezTo>
                    <a:pt x="70" y="44"/>
                    <a:pt x="66" y="46"/>
                    <a:pt x="59" y="46"/>
                  </a:cubicBezTo>
                  <a:cubicBezTo>
                    <a:pt x="52" y="46"/>
                    <a:pt x="54" y="39"/>
                    <a:pt x="54" y="36"/>
                  </a:cubicBezTo>
                  <a:cubicBezTo>
                    <a:pt x="54" y="33"/>
                    <a:pt x="51" y="32"/>
                    <a:pt x="51" y="30"/>
                  </a:cubicBezTo>
                  <a:cubicBezTo>
                    <a:pt x="51" y="28"/>
                    <a:pt x="49" y="28"/>
                    <a:pt x="47" y="29"/>
                  </a:cubicBezTo>
                  <a:cubicBezTo>
                    <a:pt x="45" y="29"/>
                    <a:pt x="47" y="26"/>
                    <a:pt x="48" y="25"/>
                  </a:cubicBezTo>
                  <a:cubicBezTo>
                    <a:pt x="49" y="23"/>
                    <a:pt x="49" y="22"/>
                    <a:pt x="49" y="19"/>
                  </a:cubicBezTo>
                  <a:cubicBezTo>
                    <a:pt x="49" y="16"/>
                    <a:pt x="54" y="13"/>
                    <a:pt x="56" y="10"/>
                  </a:cubicBezTo>
                  <a:cubicBezTo>
                    <a:pt x="57" y="9"/>
                    <a:pt x="58" y="9"/>
                    <a:pt x="59" y="8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4" y="6"/>
                    <a:pt x="66" y="4"/>
                    <a:pt x="63" y="2"/>
                  </a:cubicBezTo>
                  <a:cubicBezTo>
                    <a:pt x="59" y="0"/>
                    <a:pt x="57" y="5"/>
                    <a:pt x="54" y="6"/>
                  </a:cubicBezTo>
                  <a:cubicBezTo>
                    <a:pt x="50" y="6"/>
                    <a:pt x="49" y="9"/>
                    <a:pt x="47" y="10"/>
                  </a:cubicBezTo>
                  <a:cubicBezTo>
                    <a:pt x="44" y="11"/>
                    <a:pt x="39" y="10"/>
                    <a:pt x="39" y="12"/>
                  </a:cubicBezTo>
                  <a:cubicBezTo>
                    <a:pt x="39" y="15"/>
                    <a:pt x="38" y="12"/>
                    <a:pt x="36" y="12"/>
                  </a:cubicBezTo>
                  <a:cubicBezTo>
                    <a:pt x="33" y="11"/>
                    <a:pt x="28" y="16"/>
                    <a:pt x="28" y="19"/>
                  </a:cubicBezTo>
                  <a:cubicBezTo>
                    <a:pt x="28" y="21"/>
                    <a:pt x="29" y="24"/>
                    <a:pt x="25" y="26"/>
                  </a:cubicBezTo>
                  <a:cubicBezTo>
                    <a:pt x="21" y="29"/>
                    <a:pt x="19" y="34"/>
                    <a:pt x="17" y="36"/>
                  </a:cubicBezTo>
                  <a:cubicBezTo>
                    <a:pt x="17" y="36"/>
                    <a:pt x="16" y="36"/>
                    <a:pt x="15" y="36"/>
                  </a:cubicBezTo>
                  <a:cubicBezTo>
                    <a:pt x="15" y="37"/>
                    <a:pt x="15" y="38"/>
                    <a:pt x="14" y="39"/>
                  </a:cubicBezTo>
                  <a:cubicBezTo>
                    <a:pt x="13" y="39"/>
                    <a:pt x="11" y="42"/>
                    <a:pt x="9" y="44"/>
                  </a:cubicBezTo>
                  <a:cubicBezTo>
                    <a:pt x="10" y="45"/>
                    <a:pt x="11" y="46"/>
                    <a:pt x="11" y="46"/>
                  </a:cubicBezTo>
                  <a:cubicBezTo>
                    <a:pt x="14" y="49"/>
                    <a:pt x="12" y="51"/>
                    <a:pt x="13" y="53"/>
                  </a:cubicBezTo>
                  <a:cubicBezTo>
                    <a:pt x="14" y="54"/>
                    <a:pt x="14" y="56"/>
                    <a:pt x="13" y="57"/>
                  </a:cubicBezTo>
                  <a:cubicBezTo>
                    <a:pt x="12" y="58"/>
                    <a:pt x="13" y="68"/>
                    <a:pt x="14" y="70"/>
                  </a:cubicBezTo>
                  <a:cubicBezTo>
                    <a:pt x="16" y="71"/>
                    <a:pt x="14" y="73"/>
                    <a:pt x="13" y="77"/>
                  </a:cubicBezTo>
                  <a:cubicBezTo>
                    <a:pt x="11" y="80"/>
                    <a:pt x="9" y="82"/>
                    <a:pt x="6" y="82"/>
                  </a:cubicBezTo>
                  <a:cubicBezTo>
                    <a:pt x="3" y="82"/>
                    <a:pt x="3" y="87"/>
                    <a:pt x="2" y="87"/>
                  </a:cubicBezTo>
                  <a:cubicBezTo>
                    <a:pt x="1" y="87"/>
                    <a:pt x="1" y="89"/>
                    <a:pt x="0" y="90"/>
                  </a:cubicBezTo>
                  <a:cubicBezTo>
                    <a:pt x="3" y="93"/>
                    <a:pt x="9" y="96"/>
                    <a:pt x="10" y="96"/>
                  </a:cubicBezTo>
                  <a:cubicBezTo>
                    <a:pt x="12" y="96"/>
                    <a:pt x="13" y="98"/>
                    <a:pt x="15" y="10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9" name="Freeform 114">
              <a:extLst>
                <a:ext uri="{FF2B5EF4-FFF2-40B4-BE49-F238E27FC236}">
                  <a16:creationId xmlns:a16="http://schemas.microsoft.com/office/drawing/2014/main" id="{73A4F5CB-F063-B54B-8DEF-01A7C11ED3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347961" y="2256749"/>
              <a:ext cx="947515" cy="1074139"/>
            </a:xfrm>
            <a:custGeom>
              <a:avLst/>
              <a:gdLst>
                <a:gd name="T0" fmla="*/ 98 w 99"/>
                <a:gd name="T1" fmla="*/ 68 h 112"/>
                <a:gd name="T2" fmla="*/ 93 w 99"/>
                <a:gd name="T3" fmla="*/ 60 h 112"/>
                <a:gd name="T4" fmla="*/ 86 w 99"/>
                <a:gd name="T5" fmla="*/ 56 h 112"/>
                <a:gd name="T6" fmla="*/ 77 w 99"/>
                <a:gd name="T7" fmla="*/ 52 h 112"/>
                <a:gd name="T8" fmla="*/ 77 w 99"/>
                <a:gd name="T9" fmla="*/ 45 h 112"/>
                <a:gd name="T10" fmla="*/ 75 w 99"/>
                <a:gd name="T11" fmla="*/ 39 h 112"/>
                <a:gd name="T12" fmla="*/ 72 w 99"/>
                <a:gd name="T13" fmla="*/ 33 h 112"/>
                <a:gd name="T14" fmla="*/ 63 w 99"/>
                <a:gd name="T15" fmla="*/ 31 h 112"/>
                <a:gd name="T16" fmla="*/ 57 w 99"/>
                <a:gd name="T17" fmla="*/ 28 h 112"/>
                <a:gd name="T18" fmla="*/ 53 w 99"/>
                <a:gd name="T19" fmla="*/ 25 h 112"/>
                <a:gd name="T20" fmla="*/ 48 w 99"/>
                <a:gd name="T21" fmla="*/ 24 h 112"/>
                <a:gd name="T22" fmla="*/ 38 w 99"/>
                <a:gd name="T23" fmla="*/ 19 h 112"/>
                <a:gd name="T24" fmla="*/ 36 w 99"/>
                <a:gd name="T25" fmla="*/ 3 h 112"/>
                <a:gd name="T26" fmla="*/ 28 w 99"/>
                <a:gd name="T27" fmla="*/ 2 h 112"/>
                <a:gd name="T28" fmla="*/ 19 w 99"/>
                <a:gd name="T29" fmla="*/ 7 h 112"/>
                <a:gd name="T30" fmla="*/ 12 w 99"/>
                <a:gd name="T31" fmla="*/ 10 h 112"/>
                <a:gd name="T32" fmla="*/ 5 w 99"/>
                <a:gd name="T33" fmla="*/ 12 h 112"/>
                <a:gd name="T34" fmla="*/ 2 w 99"/>
                <a:gd name="T35" fmla="*/ 11 h 112"/>
                <a:gd name="T36" fmla="*/ 8 w 99"/>
                <a:gd name="T37" fmla="*/ 23 h 112"/>
                <a:gd name="T38" fmla="*/ 5 w 99"/>
                <a:gd name="T39" fmla="*/ 27 h 112"/>
                <a:gd name="T40" fmla="*/ 6 w 99"/>
                <a:gd name="T41" fmla="*/ 38 h 112"/>
                <a:gd name="T42" fmla="*/ 4 w 99"/>
                <a:gd name="T43" fmla="*/ 45 h 112"/>
                <a:gd name="T44" fmla="*/ 2 w 99"/>
                <a:gd name="T45" fmla="*/ 52 h 112"/>
                <a:gd name="T46" fmla="*/ 5 w 99"/>
                <a:gd name="T47" fmla="*/ 56 h 112"/>
                <a:gd name="T48" fmla="*/ 1 w 99"/>
                <a:gd name="T49" fmla="*/ 62 h 112"/>
                <a:gd name="T50" fmla="*/ 0 w 99"/>
                <a:gd name="T51" fmla="*/ 65 h 112"/>
                <a:gd name="T52" fmla="*/ 4 w 99"/>
                <a:gd name="T53" fmla="*/ 69 h 112"/>
                <a:gd name="T54" fmla="*/ 6 w 99"/>
                <a:gd name="T55" fmla="*/ 78 h 112"/>
                <a:gd name="T56" fmla="*/ 9 w 99"/>
                <a:gd name="T57" fmla="*/ 82 h 112"/>
                <a:gd name="T58" fmla="*/ 7 w 99"/>
                <a:gd name="T59" fmla="*/ 88 h 112"/>
                <a:gd name="T60" fmla="*/ 10 w 99"/>
                <a:gd name="T61" fmla="*/ 95 h 112"/>
                <a:gd name="T62" fmla="*/ 13 w 99"/>
                <a:gd name="T63" fmla="*/ 102 h 112"/>
                <a:gd name="T64" fmla="*/ 15 w 99"/>
                <a:gd name="T65" fmla="*/ 111 h 112"/>
                <a:gd name="T66" fmla="*/ 26 w 99"/>
                <a:gd name="T67" fmla="*/ 104 h 112"/>
                <a:gd name="T68" fmla="*/ 33 w 99"/>
                <a:gd name="T69" fmla="*/ 104 h 112"/>
                <a:gd name="T70" fmla="*/ 42 w 99"/>
                <a:gd name="T71" fmla="*/ 108 h 112"/>
                <a:gd name="T72" fmla="*/ 47 w 99"/>
                <a:gd name="T73" fmla="*/ 103 h 112"/>
                <a:gd name="T74" fmla="*/ 58 w 99"/>
                <a:gd name="T75" fmla="*/ 103 h 112"/>
                <a:gd name="T76" fmla="*/ 60 w 99"/>
                <a:gd name="T77" fmla="*/ 91 h 112"/>
                <a:gd name="T78" fmla="*/ 66 w 99"/>
                <a:gd name="T79" fmla="*/ 83 h 112"/>
                <a:gd name="T80" fmla="*/ 76 w 99"/>
                <a:gd name="T81" fmla="*/ 82 h 112"/>
                <a:gd name="T82" fmla="*/ 85 w 99"/>
                <a:gd name="T83" fmla="*/ 81 h 112"/>
                <a:gd name="T84" fmla="*/ 93 w 99"/>
                <a:gd name="T85" fmla="*/ 84 h 112"/>
                <a:gd name="T86" fmla="*/ 97 w 99"/>
                <a:gd name="T87" fmla="*/ 78 h 112"/>
                <a:gd name="T88" fmla="*/ 98 w 99"/>
                <a:gd name="T89" fmla="*/ 6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12">
                  <a:moveTo>
                    <a:pt x="98" y="68"/>
                  </a:moveTo>
                  <a:cubicBezTo>
                    <a:pt x="97" y="64"/>
                    <a:pt x="93" y="63"/>
                    <a:pt x="93" y="60"/>
                  </a:cubicBezTo>
                  <a:cubicBezTo>
                    <a:pt x="93" y="56"/>
                    <a:pt x="92" y="55"/>
                    <a:pt x="86" y="56"/>
                  </a:cubicBezTo>
                  <a:cubicBezTo>
                    <a:pt x="81" y="56"/>
                    <a:pt x="78" y="55"/>
                    <a:pt x="77" y="52"/>
                  </a:cubicBezTo>
                  <a:cubicBezTo>
                    <a:pt x="77" y="48"/>
                    <a:pt x="74" y="46"/>
                    <a:pt x="77" y="45"/>
                  </a:cubicBezTo>
                  <a:cubicBezTo>
                    <a:pt x="79" y="44"/>
                    <a:pt x="75" y="42"/>
                    <a:pt x="75" y="39"/>
                  </a:cubicBezTo>
                  <a:cubicBezTo>
                    <a:pt x="76" y="36"/>
                    <a:pt x="74" y="35"/>
                    <a:pt x="72" y="33"/>
                  </a:cubicBezTo>
                  <a:cubicBezTo>
                    <a:pt x="71" y="32"/>
                    <a:pt x="63" y="34"/>
                    <a:pt x="63" y="31"/>
                  </a:cubicBezTo>
                  <a:cubicBezTo>
                    <a:pt x="63" y="29"/>
                    <a:pt x="59" y="28"/>
                    <a:pt x="57" y="28"/>
                  </a:cubicBezTo>
                  <a:cubicBezTo>
                    <a:pt x="54" y="28"/>
                    <a:pt x="56" y="25"/>
                    <a:pt x="53" y="25"/>
                  </a:cubicBezTo>
                  <a:cubicBezTo>
                    <a:pt x="51" y="26"/>
                    <a:pt x="51" y="24"/>
                    <a:pt x="48" y="24"/>
                  </a:cubicBezTo>
                  <a:cubicBezTo>
                    <a:pt x="44" y="25"/>
                    <a:pt x="42" y="23"/>
                    <a:pt x="38" y="19"/>
                  </a:cubicBezTo>
                  <a:cubicBezTo>
                    <a:pt x="34" y="14"/>
                    <a:pt x="35" y="5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22" y="5"/>
                    <a:pt x="19" y="7"/>
                  </a:cubicBezTo>
                  <a:cubicBezTo>
                    <a:pt x="15" y="9"/>
                    <a:pt x="13" y="9"/>
                    <a:pt x="12" y="10"/>
                  </a:cubicBezTo>
                  <a:cubicBezTo>
                    <a:pt x="10" y="12"/>
                    <a:pt x="7" y="13"/>
                    <a:pt x="5" y="12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3" y="15"/>
                    <a:pt x="7" y="20"/>
                    <a:pt x="8" y="23"/>
                  </a:cubicBezTo>
                  <a:cubicBezTo>
                    <a:pt x="9" y="25"/>
                    <a:pt x="6" y="26"/>
                    <a:pt x="5" y="27"/>
                  </a:cubicBezTo>
                  <a:cubicBezTo>
                    <a:pt x="4" y="28"/>
                    <a:pt x="6" y="36"/>
                    <a:pt x="6" y="38"/>
                  </a:cubicBezTo>
                  <a:cubicBezTo>
                    <a:pt x="6" y="40"/>
                    <a:pt x="3" y="44"/>
                    <a:pt x="4" y="45"/>
                  </a:cubicBezTo>
                  <a:cubicBezTo>
                    <a:pt x="6" y="46"/>
                    <a:pt x="2" y="50"/>
                    <a:pt x="2" y="52"/>
                  </a:cubicBezTo>
                  <a:cubicBezTo>
                    <a:pt x="2" y="54"/>
                    <a:pt x="5" y="54"/>
                    <a:pt x="5" y="56"/>
                  </a:cubicBezTo>
                  <a:cubicBezTo>
                    <a:pt x="5" y="57"/>
                    <a:pt x="3" y="61"/>
                    <a:pt x="1" y="62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1" y="65"/>
                    <a:pt x="1" y="67"/>
                    <a:pt x="4" y="69"/>
                  </a:cubicBezTo>
                  <a:cubicBezTo>
                    <a:pt x="7" y="71"/>
                    <a:pt x="3" y="75"/>
                    <a:pt x="6" y="78"/>
                  </a:cubicBezTo>
                  <a:cubicBezTo>
                    <a:pt x="8" y="81"/>
                    <a:pt x="11" y="81"/>
                    <a:pt x="9" y="82"/>
                  </a:cubicBezTo>
                  <a:cubicBezTo>
                    <a:pt x="7" y="84"/>
                    <a:pt x="9" y="87"/>
                    <a:pt x="7" y="88"/>
                  </a:cubicBezTo>
                  <a:cubicBezTo>
                    <a:pt x="5" y="89"/>
                    <a:pt x="8" y="94"/>
                    <a:pt x="10" y="95"/>
                  </a:cubicBezTo>
                  <a:cubicBezTo>
                    <a:pt x="12" y="96"/>
                    <a:pt x="11" y="100"/>
                    <a:pt x="13" y="102"/>
                  </a:cubicBezTo>
                  <a:cubicBezTo>
                    <a:pt x="15" y="104"/>
                    <a:pt x="14" y="109"/>
                    <a:pt x="15" y="111"/>
                  </a:cubicBezTo>
                  <a:cubicBezTo>
                    <a:pt x="16" y="112"/>
                    <a:pt x="22" y="108"/>
                    <a:pt x="26" y="104"/>
                  </a:cubicBezTo>
                  <a:cubicBezTo>
                    <a:pt x="30" y="100"/>
                    <a:pt x="29" y="104"/>
                    <a:pt x="33" y="104"/>
                  </a:cubicBezTo>
                  <a:cubicBezTo>
                    <a:pt x="37" y="105"/>
                    <a:pt x="41" y="105"/>
                    <a:pt x="42" y="108"/>
                  </a:cubicBezTo>
                  <a:cubicBezTo>
                    <a:pt x="44" y="111"/>
                    <a:pt x="46" y="105"/>
                    <a:pt x="47" y="103"/>
                  </a:cubicBezTo>
                  <a:cubicBezTo>
                    <a:pt x="48" y="102"/>
                    <a:pt x="56" y="104"/>
                    <a:pt x="58" y="103"/>
                  </a:cubicBezTo>
                  <a:cubicBezTo>
                    <a:pt x="59" y="103"/>
                    <a:pt x="60" y="92"/>
                    <a:pt x="60" y="91"/>
                  </a:cubicBezTo>
                  <a:cubicBezTo>
                    <a:pt x="60" y="89"/>
                    <a:pt x="63" y="85"/>
                    <a:pt x="66" y="83"/>
                  </a:cubicBezTo>
                  <a:cubicBezTo>
                    <a:pt x="69" y="81"/>
                    <a:pt x="74" y="83"/>
                    <a:pt x="76" y="82"/>
                  </a:cubicBezTo>
                  <a:cubicBezTo>
                    <a:pt x="78" y="80"/>
                    <a:pt x="82" y="81"/>
                    <a:pt x="85" y="81"/>
                  </a:cubicBezTo>
                  <a:cubicBezTo>
                    <a:pt x="89" y="81"/>
                    <a:pt x="91" y="84"/>
                    <a:pt x="93" y="84"/>
                  </a:cubicBezTo>
                  <a:cubicBezTo>
                    <a:pt x="95" y="84"/>
                    <a:pt x="97" y="81"/>
                    <a:pt x="97" y="78"/>
                  </a:cubicBezTo>
                  <a:cubicBezTo>
                    <a:pt x="96" y="75"/>
                    <a:pt x="99" y="71"/>
                    <a:pt x="98" y="6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0" name="Freeform 115">
              <a:extLst>
                <a:ext uri="{FF2B5EF4-FFF2-40B4-BE49-F238E27FC236}">
                  <a16:creationId xmlns:a16="http://schemas.microsoft.com/office/drawing/2014/main" id="{530AEAD2-395F-3046-BD59-E7C3F727BC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31012" y="1523190"/>
              <a:ext cx="1004278" cy="1432187"/>
            </a:xfrm>
            <a:custGeom>
              <a:avLst/>
              <a:gdLst>
                <a:gd name="T0" fmla="*/ 96 w 105"/>
                <a:gd name="T1" fmla="*/ 143 h 150"/>
                <a:gd name="T2" fmla="*/ 96 w 105"/>
                <a:gd name="T3" fmla="*/ 142 h 150"/>
                <a:gd name="T4" fmla="*/ 97 w 105"/>
                <a:gd name="T5" fmla="*/ 139 h 150"/>
                <a:gd name="T6" fmla="*/ 101 w 105"/>
                <a:gd name="T7" fmla="*/ 133 h 150"/>
                <a:gd name="T8" fmla="*/ 98 w 105"/>
                <a:gd name="T9" fmla="*/ 129 h 150"/>
                <a:gd name="T10" fmla="*/ 100 w 105"/>
                <a:gd name="T11" fmla="*/ 122 h 150"/>
                <a:gd name="T12" fmla="*/ 102 w 105"/>
                <a:gd name="T13" fmla="*/ 115 h 150"/>
                <a:gd name="T14" fmla="*/ 101 w 105"/>
                <a:gd name="T15" fmla="*/ 104 h 150"/>
                <a:gd name="T16" fmla="*/ 104 w 105"/>
                <a:gd name="T17" fmla="*/ 100 h 150"/>
                <a:gd name="T18" fmla="*/ 98 w 105"/>
                <a:gd name="T19" fmla="*/ 88 h 150"/>
                <a:gd name="T20" fmla="*/ 90 w 105"/>
                <a:gd name="T21" fmla="*/ 89 h 150"/>
                <a:gd name="T22" fmla="*/ 88 w 105"/>
                <a:gd name="T23" fmla="*/ 78 h 150"/>
                <a:gd name="T24" fmla="*/ 85 w 105"/>
                <a:gd name="T25" fmla="*/ 79 h 150"/>
                <a:gd name="T26" fmla="*/ 76 w 105"/>
                <a:gd name="T27" fmla="*/ 80 h 150"/>
                <a:gd name="T28" fmla="*/ 72 w 105"/>
                <a:gd name="T29" fmla="*/ 76 h 150"/>
                <a:gd name="T30" fmla="*/ 68 w 105"/>
                <a:gd name="T31" fmla="*/ 72 h 150"/>
                <a:gd name="T32" fmla="*/ 65 w 105"/>
                <a:gd name="T33" fmla="*/ 66 h 150"/>
                <a:gd name="T34" fmla="*/ 62 w 105"/>
                <a:gd name="T35" fmla="*/ 59 h 150"/>
                <a:gd name="T36" fmla="*/ 64 w 105"/>
                <a:gd name="T37" fmla="*/ 53 h 150"/>
                <a:gd name="T38" fmla="*/ 67 w 105"/>
                <a:gd name="T39" fmla="*/ 49 h 150"/>
                <a:gd name="T40" fmla="*/ 70 w 105"/>
                <a:gd name="T41" fmla="*/ 42 h 150"/>
                <a:gd name="T42" fmla="*/ 77 w 105"/>
                <a:gd name="T43" fmla="*/ 37 h 150"/>
                <a:gd name="T44" fmla="*/ 87 w 105"/>
                <a:gd name="T45" fmla="*/ 33 h 150"/>
                <a:gd name="T46" fmla="*/ 93 w 105"/>
                <a:gd name="T47" fmla="*/ 33 h 150"/>
                <a:gd name="T48" fmla="*/ 88 w 105"/>
                <a:gd name="T49" fmla="*/ 29 h 150"/>
                <a:gd name="T50" fmla="*/ 93 w 105"/>
                <a:gd name="T51" fmla="*/ 22 h 150"/>
                <a:gd name="T52" fmla="*/ 87 w 105"/>
                <a:gd name="T53" fmla="*/ 17 h 150"/>
                <a:gd name="T54" fmla="*/ 81 w 105"/>
                <a:gd name="T55" fmla="*/ 18 h 150"/>
                <a:gd name="T56" fmla="*/ 77 w 105"/>
                <a:gd name="T57" fmla="*/ 18 h 150"/>
                <a:gd name="T58" fmla="*/ 67 w 105"/>
                <a:gd name="T59" fmla="*/ 17 h 150"/>
                <a:gd name="T60" fmla="*/ 64 w 105"/>
                <a:gd name="T61" fmla="*/ 12 h 150"/>
                <a:gd name="T62" fmla="*/ 59 w 105"/>
                <a:gd name="T63" fmla="*/ 7 h 150"/>
                <a:gd name="T64" fmla="*/ 55 w 105"/>
                <a:gd name="T65" fmla="*/ 0 h 150"/>
                <a:gd name="T66" fmla="*/ 48 w 105"/>
                <a:gd name="T67" fmla="*/ 1 h 150"/>
                <a:gd name="T68" fmla="*/ 49 w 105"/>
                <a:gd name="T69" fmla="*/ 6 h 150"/>
                <a:gd name="T70" fmla="*/ 45 w 105"/>
                <a:gd name="T71" fmla="*/ 15 h 150"/>
                <a:gd name="T72" fmla="*/ 29 w 105"/>
                <a:gd name="T73" fmla="*/ 23 h 150"/>
                <a:gd name="T74" fmla="*/ 22 w 105"/>
                <a:gd name="T75" fmla="*/ 36 h 150"/>
                <a:gd name="T76" fmla="*/ 16 w 105"/>
                <a:gd name="T77" fmla="*/ 36 h 150"/>
                <a:gd name="T78" fmla="*/ 10 w 105"/>
                <a:gd name="T79" fmla="*/ 35 h 150"/>
                <a:gd name="T80" fmla="*/ 10 w 105"/>
                <a:gd name="T81" fmla="*/ 31 h 150"/>
                <a:gd name="T82" fmla="*/ 9 w 105"/>
                <a:gd name="T83" fmla="*/ 26 h 150"/>
                <a:gd name="T84" fmla="*/ 2 w 105"/>
                <a:gd name="T85" fmla="*/ 33 h 150"/>
                <a:gd name="T86" fmla="*/ 5 w 105"/>
                <a:gd name="T87" fmla="*/ 44 h 150"/>
                <a:gd name="T88" fmla="*/ 2 w 105"/>
                <a:gd name="T89" fmla="*/ 47 h 150"/>
                <a:gd name="T90" fmla="*/ 11 w 105"/>
                <a:gd name="T91" fmla="*/ 54 h 150"/>
                <a:gd name="T92" fmla="*/ 19 w 105"/>
                <a:gd name="T93" fmla="*/ 65 h 150"/>
                <a:gd name="T94" fmla="*/ 25 w 105"/>
                <a:gd name="T95" fmla="*/ 77 h 150"/>
                <a:gd name="T96" fmla="*/ 37 w 105"/>
                <a:gd name="T97" fmla="*/ 101 h 150"/>
                <a:gd name="T98" fmla="*/ 42 w 105"/>
                <a:gd name="T99" fmla="*/ 111 h 150"/>
                <a:gd name="T100" fmla="*/ 45 w 105"/>
                <a:gd name="T101" fmla="*/ 118 h 150"/>
                <a:gd name="T102" fmla="*/ 58 w 105"/>
                <a:gd name="T103" fmla="*/ 127 h 150"/>
                <a:gd name="T104" fmla="*/ 81 w 105"/>
                <a:gd name="T105" fmla="*/ 141 h 150"/>
                <a:gd name="T106" fmla="*/ 91 w 105"/>
                <a:gd name="T107" fmla="*/ 149 h 150"/>
                <a:gd name="T108" fmla="*/ 91 w 105"/>
                <a:gd name="T109" fmla="*/ 150 h 150"/>
                <a:gd name="T110" fmla="*/ 93 w 105"/>
                <a:gd name="T111" fmla="*/ 149 h 150"/>
                <a:gd name="T112" fmla="*/ 96 w 105"/>
                <a:gd name="T113" fmla="*/ 14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50">
                  <a:moveTo>
                    <a:pt x="96" y="143"/>
                  </a:moveTo>
                  <a:cubicBezTo>
                    <a:pt x="96" y="142"/>
                    <a:pt x="96" y="142"/>
                    <a:pt x="96" y="142"/>
                  </a:cubicBezTo>
                  <a:cubicBezTo>
                    <a:pt x="96" y="141"/>
                    <a:pt x="96" y="140"/>
                    <a:pt x="97" y="139"/>
                  </a:cubicBezTo>
                  <a:cubicBezTo>
                    <a:pt x="99" y="138"/>
                    <a:pt x="101" y="134"/>
                    <a:pt x="101" y="133"/>
                  </a:cubicBezTo>
                  <a:cubicBezTo>
                    <a:pt x="101" y="131"/>
                    <a:pt x="98" y="131"/>
                    <a:pt x="98" y="129"/>
                  </a:cubicBezTo>
                  <a:cubicBezTo>
                    <a:pt x="98" y="127"/>
                    <a:pt x="102" y="123"/>
                    <a:pt x="100" y="122"/>
                  </a:cubicBezTo>
                  <a:cubicBezTo>
                    <a:pt x="99" y="121"/>
                    <a:pt x="102" y="117"/>
                    <a:pt x="102" y="115"/>
                  </a:cubicBezTo>
                  <a:cubicBezTo>
                    <a:pt x="102" y="113"/>
                    <a:pt x="100" y="105"/>
                    <a:pt x="101" y="104"/>
                  </a:cubicBezTo>
                  <a:cubicBezTo>
                    <a:pt x="102" y="103"/>
                    <a:pt x="105" y="102"/>
                    <a:pt x="104" y="100"/>
                  </a:cubicBezTo>
                  <a:cubicBezTo>
                    <a:pt x="103" y="97"/>
                    <a:pt x="99" y="92"/>
                    <a:pt x="98" y="88"/>
                  </a:cubicBezTo>
                  <a:cubicBezTo>
                    <a:pt x="95" y="88"/>
                    <a:pt x="92" y="88"/>
                    <a:pt x="90" y="89"/>
                  </a:cubicBezTo>
                  <a:cubicBezTo>
                    <a:pt x="88" y="90"/>
                    <a:pt x="88" y="81"/>
                    <a:pt x="88" y="78"/>
                  </a:cubicBezTo>
                  <a:cubicBezTo>
                    <a:pt x="88" y="75"/>
                    <a:pt x="86" y="77"/>
                    <a:pt x="85" y="79"/>
                  </a:cubicBezTo>
                  <a:cubicBezTo>
                    <a:pt x="84" y="81"/>
                    <a:pt x="80" y="80"/>
                    <a:pt x="76" y="80"/>
                  </a:cubicBezTo>
                  <a:cubicBezTo>
                    <a:pt x="72" y="80"/>
                    <a:pt x="74" y="75"/>
                    <a:pt x="72" y="76"/>
                  </a:cubicBezTo>
                  <a:cubicBezTo>
                    <a:pt x="70" y="76"/>
                    <a:pt x="68" y="75"/>
                    <a:pt x="68" y="72"/>
                  </a:cubicBezTo>
                  <a:cubicBezTo>
                    <a:pt x="68" y="70"/>
                    <a:pt x="66" y="68"/>
                    <a:pt x="65" y="66"/>
                  </a:cubicBezTo>
                  <a:cubicBezTo>
                    <a:pt x="63" y="63"/>
                    <a:pt x="61" y="60"/>
                    <a:pt x="62" y="59"/>
                  </a:cubicBezTo>
                  <a:cubicBezTo>
                    <a:pt x="64" y="57"/>
                    <a:pt x="61" y="56"/>
                    <a:pt x="64" y="53"/>
                  </a:cubicBezTo>
                  <a:cubicBezTo>
                    <a:pt x="66" y="51"/>
                    <a:pt x="68" y="52"/>
                    <a:pt x="67" y="49"/>
                  </a:cubicBezTo>
                  <a:cubicBezTo>
                    <a:pt x="66" y="46"/>
                    <a:pt x="70" y="45"/>
                    <a:pt x="70" y="42"/>
                  </a:cubicBezTo>
                  <a:cubicBezTo>
                    <a:pt x="70" y="38"/>
                    <a:pt x="74" y="39"/>
                    <a:pt x="77" y="37"/>
                  </a:cubicBezTo>
                  <a:cubicBezTo>
                    <a:pt x="80" y="34"/>
                    <a:pt x="84" y="36"/>
                    <a:pt x="87" y="33"/>
                  </a:cubicBezTo>
                  <a:cubicBezTo>
                    <a:pt x="89" y="31"/>
                    <a:pt x="91" y="33"/>
                    <a:pt x="93" y="33"/>
                  </a:cubicBezTo>
                  <a:cubicBezTo>
                    <a:pt x="92" y="31"/>
                    <a:pt x="89" y="30"/>
                    <a:pt x="88" y="29"/>
                  </a:cubicBezTo>
                  <a:cubicBezTo>
                    <a:pt x="88" y="27"/>
                    <a:pt x="91" y="24"/>
                    <a:pt x="93" y="22"/>
                  </a:cubicBezTo>
                  <a:cubicBezTo>
                    <a:pt x="94" y="20"/>
                    <a:pt x="88" y="18"/>
                    <a:pt x="87" y="17"/>
                  </a:cubicBezTo>
                  <a:cubicBezTo>
                    <a:pt x="85" y="17"/>
                    <a:pt x="83" y="19"/>
                    <a:pt x="81" y="18"/>
                  </a:cubicBezTo>
                  <a:cubicBezTo>
                    <a:pt x="80" y="17"/>
                    <a:pt x="78" y="17"/>
                    <a:pt x="77" y="18"/>
                  </a:cubicBezTo>
                  <a:cubicBezTo>
                    <a:pt x="76" y="19"/>
                    <a:pt x="67" y="20"/>
                    <a:pt x="67" y="17"/>
                  </a:cubicBezTo>
                  <a:cubicBezTo>
                    <a:pt x="68" y="15"/>
                    <a:pt x="64" y="14"/>
                    <a:pt x="64" y="12"/>
                  </a:cubicBezTo>
                  <a:cubicBezTo>
                    <a:pt x="65" y="10"/>
                    <a:pt x="62" y="7"/>
                    <a:pt x="59" y="7"/>
                  </a:cubicBezTo>
                  <a:cubicBezTo>
                    <a:pt x="56" y="7"/>
                    <a:pt x="57" y="2"/>
                    <a:pt x="55" y="0"/>
                  </a:cubicBezTo>
                  <a:cubicBezTo>
                    <a:pt x="53" y="0"/>
                    <a:pt x="50" y="0"/>
                    <a:pt x="48" y="1"/>
                  </a:cubicBezTo>
                  <a:cubicBezTo>
                    <a:pt x="50" y="4"/>
                    <a:pt x="51" y="5"/>
                    <a:pt x="49" y="6"/>
                  </a:cubicBezTo>
                  <a:cubicBezTo>
                    <a:pt x="47" y="8"/>
                    <a:pt x="49" y="9"/>
                    <a:pt x="45" y="15"/>
                  </a:cubicBezTo>
                  <a:cubicBezTo>
                    <a:pt x="41" y="20"/>
                    <a:pt x="33" y="22"/>
                    <a:pt x="29" y="23"/>
                  </a:cubicBezTo>
                  <a:cubicBezTo>
                    <a:pt x="26" y="24"/>
                    <a:pt x="24" y="31"/>
                    <a:pt x="22" y="36"/>
                  </a:cubicBezTo>
                  <a:cubicBezTo>
                    <a:pt x="20" y="41"/>
                    <a:pt x="18" y="39"/>
                    <a:pt x="16" y="36"/>
                  </a:cubicBezTo>
                  <a:cubicBezTo>
                    <a:pt x="14" y="33"/>
                    <a:pt x="12" y="37"/>
                    <a:pt x="10" y="35"/>
                  </a:cubicBezTo>
                  <a:cubicBezTo>
                    <a:pt x="8" y="32"/>
                    <a:pt x="9" y="32"/>
                    <a:pt x="10" y="31"/>
                  </a:cubicBezTo>
                  <a:cubicBezTo>
                    <a:pt x="11" y="30"/>
                    <a:pt x="10" y="28"/>
                    <a:pt x="9" y="26"/>
                  </a:cubicBezTo>
                  <a:cubicBezTo>
                    <a:pt x="6" y="27"/>
                    <a:pt x="3" y="31"/>
                    <a:pt x="2" y="33"/>
                  </a:cubicBezTo>
                  <a:cubicBezTo>
                    <a:pt x="0" y="36"/>
                    <a:pt x="4" y="42"/>
                    <a:pt x="5" y="44"/>
                  </a:cubicBezTo>
                  <a:cubicBezTo>
                    <a:pt x="5" y="47"/>
                    <a:pt x="3" y="45"/>
                    <a:pt x="2" y="47"/>
                  </a:cubicBezTo>
                  <a:cubicBezTo>
                    <a:pt x="2" y="49"/>
                    <a:pt x="8" y="51"/>
                    <a:pt x="11" y="54"/>
                  </a:cubicBezTo>
                  <a:cubicBezTo>
                    <a:pt x="14" y="56"/>
                    <a:pt x="16" y="62"/>
                    <a:pt x="19" y="65"/>
                  </a:cubicBezTo>
                  <a:cubicBezTo>
                    <a:pt x="22" y="67"/>
                    <a:pt x="22" y="70"/>
                    <a:pt x="25" y="77"/>
                  </a:cubicBezTo>
                  <a:cubicBezTo>
                    <a:pt x="28" y="84"/>
                    <a:pt x="33" y="96"/>
                    <a:pt x="37" y="101"/>
                  </a:cubicBezTo>
                  <a:cubicBezTo>
                    <a:pt x="41" y="106"/>
                    <a:pt x="43" y="110"/>
                    <a:pt x="42" y="111"/>
                  </a:cubicBezTo>
                  <a:cubicBezTo>
                    <a:pt x="41" y="112"/>
                    <a:pt x="42" y="116"/>
                    <a:pt x="45" y="118"/>
                  </a:cubicBezTo>
                  <a:cubicBezTo>
                    <a:pt x="48" y="120"/>
                    <a:pt x="50" y="123"/>
                    <a:pt x="58" y="127"/>
                  </a:cubicBezTo>
                  <a:cubicBezTo>
                    <a:pt x="65" y="131"/>
                    <a:pt x="79" y="138"/>
                    <a:pt x="81" y="141"/>
                  </a:cubicBezTo>
                  <a:cubicBezTo>
                    <a:pt x="83" y="145"/>
                    <a:pt x="89" y="148"/>
                    <a:pt x="91" y="149"/>
                  </a:cubicBezTo>
                  <a:cubicBezTo>
                    <a:pt x="91" y="149"/>
                    <a:pt x="91" y="150"/>
                    <a:pt x="91" y="150"/>
                  </a:cubicBezTo>
                  <a:cubicBezTo>
                    <a:pt x="92" y="150"/>
                    <a:pt x="92" y="149"/>
                    <a:pt x="93" y="149"/>
                  </a:cubicBezTo>
                  <a:cubicBezTo>
                    <a:pt x="95" y="148"/>
                    <a:pt x="95" y="144"/>
                    <a:pt x="96" y="14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1" name="Freeform 116">
              <a:extLst>
                <a:ext uri="{FF2B5EF4-FFF2-40B4-BE49-F238E27FC236}">
                  <a16:creationId xmlns:a16="http://schemas.microsoft.com/office/drawing/2014/main" id="{B64D6D70-2ED9-1C4D-88BE-A4ECDE6FA4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55413" y="566944"/>
              <a:ext cx="1065408" cy="899483"/>
            </a:xfrm>
            <a:custGeom>
              <a:avLst/>
              <a:gdLst>
                <a:gd name="T0" fmla="*/ 11 w 112"/>
                <a:gd name="T1" fmla="*/ 6 h 94"/>
                <a:gd name="T2" fmla="*/ 4 w 112"/>
                <a:gd name="T3" fmla="*/ 15 h 94"/>
                <a:gd name="T4" fmla="*/ 3 w 112"/>
                <a:gd name="T5" fmla="*/ 21 h 94"/>
                <a:gd name="T6" fmla="*/ 2 w 112"/>
                <a:gd name="T7" fmla="*/ 25 h 94"/>
                <a:gd name="T8" fmla="*/ 6 w 112"/>
                <a:gd name="T9" fmla="*/ 26 h 94"/>
                <a:gd name="T10" fmla="*/ 9 w 112"/>
                <a:gd name="T11" fmla="*/ 32 h 94"/>
                <a:gd name="T12" fmla="*/ 14 w 112"/>
                <a:gd name="T13" fmla="*/ 42 h 94"/>
                <a:gd name="T14" fmla="*/ 28 w 112"/>
                <a:gd name="T15" fmla="*/ 43 h 94"/>
                <a:gd name="T16" fmla="*/ 39 w 112"/>
                <a:gd name="T17" fmla="*/ 48 h 94"/>
                <a:gd name="T18" fmla="*/ 49 w 112"/>
                <a:gd name="T19" fmla="*/ 51 h 94"/>
                <a:gd name="T20" fmla="*/ 47 w 112"/>
                <a:gd name="T21" fmla="*/ 66 h 94"/>
                <a:gd name="T22" fmla="*/ 50 w 112"/>
                <a:gd name="T23" fmla="*/ 72 h 94"/>
                <a:gd name="T24" fmla="*/ 50 w 112"/>
                <a:gd name="T25" fmla="*/ 78 h 94"/>
                <a:gd name="T26" fmla="*/ 51 w 112"/>
                <a:gd name="T27" fmla="*/ 82 h 94"/>
                <a:gd name="T28" fmla="*/ 50 w 112"/>
                <a:gd name="T29" fmla="*/ 83 h 94"/>
                <a:gd name="T30" fmla="*/ 56 w 112"/>
                <a:gd name="T31" fmla="*/ 91 h 94"/>
                <a:gd name="T32" fmla="*/ 61 w 112"/>
                <a:gd name="T33" fmla="*/ 93 h 94"/>
                <a:gd name="T34" fmla="*/ 65 w 112"/>
                <a:gd name="T35" fmla="*/ 92 h 94"/>
                <a:gd name="T36" fmla="*/ 71 w 112"/>
                <a:gd name="T37" fmla="*/ 89 h 94"/>
                <a:gd name="T38" fmla="*/ 76 w 112"/>
                <a:gd name="T39" fmla="*/ 86 h 94"/>
                <a:gd name="T40" fmla="*/ 81 w 112"/>
                <a:gd name="T41" fmla="*/ 82 h 94"/>
                <a:gd name="T42" fmla="*/ 82 w 112"/>
                <a:gd name="T43" fmla="*/ 79 h 94"/>
                <a:gd name="T44" fmla="*/ 78 w 112"/>
                <a:gd name="T45" fmla="*/ 78 h 94"/>
                <a:gd name="T46" fmla="*/ 75 w 112"/>
                <a:gd name="T47" fmla="*/ 73 h 94"/>
                <a:gd name="T48" fmla="*/ 72 w 112"/>
                <a:gd name="T49" fmla="*/ 67 h 94"/>
                <a:gd name="T50" fmla="*/ 78 w 112"/>
                <a:gd name="T51" fmla="*/ 66 h 94"/>
                <a:gd name="T52" fmla="*/ 85 w 112"/>
                <a:gd name="T53" fmla="*/ 68 h 94"/>
                <a:gd name="T54" fmla="*/ 88 w 112"/>
                <a:gd name="T55" fmla="*/ 68 h 94"/>
                <a:gd name="T56" fmla="*/ 93 w 112"/>
                <a:gd name="T57" fmla="*/ 65 h 94"/>
                <a:gd name="T58" fmla="*/ 103 w 112"/>
                <a:gd name="T59" fmla="*/ 61 h 94"/>
                <a:gd name="T60" fmla="*/ 105 w 112"/>
                <a:gd name="T61" fmla="*/ 58 h 94"/>
                <a:gd name="T62" fmla="*/ 100 w 112"/>
                <a:gd name="T63" fmla="*/ 52 h 94"/>
                <a:gd name="T64" fmla="*/ 101 w 112"/>
                <a:gd name="T65" fmla="*/ 48 h 94"/>
                <a:gd name="T66" fmla="*/ 105 w 112"/>
                <a:gd name="T67" fmla="*/ 44 h 94"/>
                <a:gd name="T68" fmla="*/ 106 w 112"/>
                <a:gd name="T69" fmla="*/ 39 h 94"/>
                <a:gd name="T70" fmla="*/ 109 w 112"/>
                <a:gd name="T71" fmla="*/ 34 h 94"/>
                <a:gd name="T72" fmla="*/ 112 w 112"/>
                <a:gd name="T73" fmla="*/ 30 h 94"/>
                <a:gd name="T74" fmla="*/ 100 w 112"/>
                <a:gd name="T75" fmla="*/ 29 h 94"/>
                <a:gd name="T76" fmla="*/ 102 w 112"/>
                <a:gd name="T77" fmla="*/ 22 h 94"/>
                <a:gd name="T78" fmla="*/ 90 w 112"/>
                <a:gd name="T79" fmla="*/ 18 h 94"/>
                <a:gd name="T80" fmla="*/ 91 w 112"/>
                <a:gd name="T81" fmla="*/ 13 h 94"/>
                <a:gd name="T82" fmla="*/ 85 w 112"/>
                <a:gd name="T83" fmla="*/ 11 h 94"/>
                <a:gd name="T84" fmla="*/ 69 w 112"/>
                <a:gd name="T85" fmla="*/ 17 h 94"/>
                <a:gd name="T86" fmla="*/ 54 w 112"/>
                <a:gd name="T87" fmla="*/ 12 h 94"/>
                <a:gd name="T88" fmla="*/ 43 w 112"/>
                <a:gd name="T89" fmla="*/ 11 h 94"/>
                <a:gd name="T90" fmla="*/ 37 w 112"/>
                <a:gd name="T91" fmla="*/ 4 h 94"/>
                <a:gd name="T92" fmla="*/ 30 w 112"/>
                <a:gd name="T93" fmla="*/ 0 h 94"/>
                <a:gd name="T94" fmla="*/ 28 w 112"/>
                <a:gd name="T95" fmla="*/ 5 h 94"/>
                <a:gd name="T96" fmla="*/ 17 w 112"/>
                <a:gd name="T97" fmla="*/ 11 h 94"/>
                <a:gd name="T98" fmla="*/ 20 w 112"/>
                <a:gd name="T99" fmla="*/ 23 h 94"/>
                <a:gd name="T100" fmla="*/ 11 w 112"/>
                <a:gd name="T101" fmla="*/ 20 h 94"/>
                <a:gd name="T102" fmla="*/ 15 w 112"/>
                <a:gd name="T103" fmla="*/ 10 h 94"/>
                <a:gd name="T104" fmla="*/ 14 w 112"/>
                <a:gd name="T105" fmla="*/ 4 h 94"/>
                <a:gd name="T106" fmla="*/ 11 w 112"/>
                <a:gd name="T107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94">
                  <a:moveTo>
                    <a:pt x="11" y="6"/>
                  </a:moveTo>
                  <a:cubicBezTo>
                    <a:pt x="9" y="9"/>
                    <a:pt x="4" y="12"/>
                    <a:pt x="4" y="15"/>
                  </a:cubicBezTo>
                  <a:cubicBezTo>
                    <a:pt x="4" y="18"/>
                    <a:pt x="4" y="19"/>
                    <a:pt x="3" y="21"/>
                  </a:cubicBezTo>
                  <a:cubicBezTo>
                    <a:pt x="2" y="22"/>
                    <a:pt x="0" y="25"/>
                    <a:pt x="2" y="25"/>
                  </a:cubicBezTo>
                  <a:cubicBezTo>
                    <a:pt x="4" y="24"/>
                    <a:pt x="6" y="24"/>
                    <a:pt x="6" y="26"/>
                  </a:cubicBezTo>
                  <a:cubicBezTo>
                    <a:pt x="6" y="28"/>
                    <a:pt x="9" y="29"/>
                    <a:pt x="9" y="32"/>
                  </a:cubicBezTo>
                  <a:cubicBezTo>
                    <a:pt x="9" y="35"/>
                    <a:pt x="7" y="42"/>
                    <a:pt x="14" y="42"/>
                  </a:cubicBezTo>
                  <a:cubicBezTo>
                    <a:pt x="21" y="42"/>
                    <a:pt x="25" y="40"/>
                    <a:pt x="28" y="43"/>
                  </a:cubicBezTo>
                  <a:cubicBezTo>
                    <a:pt x="31" y="47"/>
                    <a:pt x="35" y="49"/>
                    <a:pt x="39" y="48"/>
                  </a:cubicBezTo>
                  <a:cubicBezTo>
                    <a:pt x="44" y="48"/>
                    <a:pt x="51" y="47"/>
                    <a:pt x="49" y="51"/>
                  </a:cubicBezTo>
                  <a:cubicBezTo>
                    <a:pt x="46" y="55"/>
                    <a:pt x="45" y="63"/>
                    <a:pt x="47" y="66"/>
                  </a:cubicBezTo>
                  <a:cubicBezTo>
                    <a:pt x="49" y="68"/>
                    <a:pt x="52" y="70"/>
                    <a:pt x="50" y="72"/>
                  </a:cubicBezTo>
                  <a:cubicBezTo>
                    <a:pt x="48" y="74"/>
                    <a:pt x="47" y="76"/>
                    <a:pt x="50" y="78"/>
                  </a:cubicBezTo>
                  <a:cubicBezTo>
                    <a:pt x="52" y="79"/>
                    <a:pt x="51" y="81"/>
                    <a:pt x="51" y="82"/>
                  </a:cubicBezTo>
                  <a:cubicBezTo>
                    <a:pt x="51" y="82"/>
                    <a:pt x="51" y="82"/>
                    <a:pt x="50" y="83"/>
                  </a:cubicBezTo>
                  <a:cubicBezTo>
                    <a:pt x="53" y="86"/>
                    <a:pt x="54" y="89"/>
                    <a:pt x="56" y="91"/>
                  </a:cubicBezTo>
                  <a:cubicBezTo>
                    <a:pt x="59" y="93"/>
                    <a:pt x="59" y="94"/>
                    <a:pt x="61" y="93"/>
                  </a:cubicBezTo>
                  <a:cubicBezTo>
                    <a:pt x="63" y="92"/>
                    <a:pt x="64" y="91"/>
                    <a:pt x="65" y="92"/>
                  </a:cubicBezTo>
                  <a:cubicBezTo>
                    <a:pt x="67" y="93"/>
                    <a:pt x="69" y="91"/>
                    <a:pt x="71" y="89"/>
                  </a:cubicBezTo>
                  <a:cubicBezTo>
                    <a:pt x="73" y="87"/>
                    <a:pt x="75" y="89"/>
                    <a:pt x="76" y="86"/>
                  </a:cubicBezTo>
                  <a:cubicBezTo>
                    <a:pt x="77" y="84"/>
                    <a:pt x="78" y="82"/>
                    <a:pt x="81" y="82"/>
                  </a:cubicBezTo>
                  <a:cubicBezTo>
                    <a:pt x="83" y="81"/>
                    <a:pt x="83" y="79"/>
                    <a:pt x="82" y="79"/>
                  </a:cubicBezTo>
                  <a:cubicBezTo>
                    <a:pt x="80" y="79"/>
                    <a:pt x="78" y="81"/>
                    <a:pt x="78" y="78"/>
                  </a:cubicBezTo>
                  <a:cubicBezTo>
                    <a:pt x="78" y="74"/>
                    <a:pt x="75" y="75"/>
                    <a:pt x="75" y="73"/>
                  </a:cubicBezTo>
                  <a:cubicBezTo>
                    <a:pt x="75" y="70"/>
                    <a:pt x="75" y="68"/>
                    <a:pt x="72" y="67"/>
                  </a:cubicBezTo>
                  <a:cubicBezTo>
                    <a:pt x="69" y="65"/>
                    <a:pt x="76" y="64"/>
                    <a:pt x="78" y="66"/>
                  </a:cubicBezTo>
                  <a:cubicBezTo>
                    <a:pt x="79" y="67"/>
                    <a:pt x="84" y="66"/>
                    <a:pt x="85" y="68"/>
                  </a:cubicBezTo>
                  <a:cubicBezTo>
                    <a:pt x="85" y="70"/>
                    <a:pt x="88" y="71"/>
                    <a:pt x="88" y="68"/>
                  </a:cubicBezTo>
                  <a:cubicBezTo>
                    <a:pt x="88" y="66"/>
                    <a:pt x="91" y="65"/>
                    <a:pt x="93" y="65"/>
                  </a:cubicBezTo>
                  <a:cubicBezTo>
                    <a:pt x="96" y="66"/>
                    <a:pt x="101" y="62"/>
                    <a:pt x="103" y="61"/>
                  </a:cubicBezTo>
                  <a:cubicBezTo>
                    <a:pt x="104" y="61"/>
                    <a:pt x="105" y="59"/>
                    <a:pt x="105" y="58"/>
                  </a:cubicBezTo>
                  <a:cubicBezTo>
                    <a:pt x="104" y="56"/>
                    <a:pt x="101" y="53"/>
                    <a:pt x="100" y="52"/>
                  </a:cubicBezTo>
                  <a:cubicBezTo>
                    <a:pt x="98" y="50"/>
                    <a:pt x="101" y="50"/>
                    <a:pt x="101" y="48"/>
                  </a:cubicBezTo>
                  <a:cubicBezTo>
                    <a:pt x="101" y="45"/>
                    <a:pt x="101" y="44"/>
                    <a:pt x="105" y="44"/>
                  </a:cubicBezTo>
                  <a:cubicBezTo>
                    <a:pt x="108" y="43"/>
                    <a:pt x="108" y="41"/>
                    <a:pt x="106" y="39"/>
                  </a:cubicBezTo>
                  <a:cubicBezTo>
                    <a:pt x="104" y="38"/>
                    <a:pt x="107" y="35"/>
                    <a:pt x="109" y="34"/>
                  </a:cubicBezTo>
                  <a:cubicBezTo>
                    <a:pt x="110" y="33"/>
                    <a:pt x="111" y="32"/>
                    <a:pt x="112" y="30"/>
                  </a:cubicBezTo>
                  <a:cubicBezTo>
                    <a:pt x="108" y="29"/>
                    <a:pt x="102" y="29"/>
                    <a:pt x="100" y="29"/>
                  </a:cubicBezTo>
                  <a:cubicBezTo>
                    <a:pt x="97" y="29"/>
                    <a:pt x="102" y="25"/>
                    <a:pt x="102" y="22"/>
                  </a:cubicBezTo>
                  <a:cubicBezTo>
                    <a:pt x="102" y="19"/>
                    <a:pt x="94" y="19"/>
                    <a:pt x="90" y="18"/>
                  </a:cubicBezTo>
                  <a:cubicBezTo>
                    <a:pt x="87" y="17"/>
                    <a:pt x="88" y="14"/>
                    <a:pt x="91" y="13"/>
                  </a:cubicBezTo>
                  <a:cubicBezTo>
                    <a:pt x="95" y="13"/>
                    <a:pt x="89" y="11"/>
                    <a:pt x="85" y="11"/>
                  </a:cubicBezTo>
                  <a:cubicBezTo>
                    <a:pt x="80" y="12"/>
                    <a:pt x="73" y="15"/>
                    <a:pt x="69" y="17"/>
                  </a:cubicBezTo>
                  <a:cubicBezTo>
                    <a:pt x="65" y="19"/>
                    <a:pt x="58" y="11"/>
                    <a:pt x="54" y="12"/>
                  </a:cubicBezTo>
                  <a:cubicBezTo>
                    <a:pt x="49" y="14"/>
                    <a:pt x="43" y="14"/>
                    <a:pt x="43" y="11"/>
                  </a:cubicBezTo>
                  <a:cubicBezTo>
                    <a:pt x="44" y="7"/>
                    <a:pt x="42" y="4"/>
                    <a:pt x="37" y="4"/>
                  </a:cubicBezTo>
                  <a:cubicBezTo>
                    <a:pt x="33" y="5"/>
                    <a:pt x="34" y="0"/>
                    <a:pt x="30" y="0"/>
                  </a:cubicBezTo>
                  <a:cubicBezTo>
                    <a:pt x="27" y="0"/>
                    <a:pt x="30" y="4"/>
                    <a:pt x="28" y="5"/>
                  </a:cubicBezTo>
                  <a:cubicBezTo>
                    <a:pt x="26" y="6"/>
                    <a:pt x="18" y="8"/>
                    <a:pt x="17" y="11"/>
                  </a:cubicBezTo>
                  <a:cubicBezTo>
                    <a:pt x="17" y="15"/>
                    <a:pt x="21" y="20"/>
                    <a:pt x="20" y="23"/>
                  </a:cubicBezTo>
                  <a:cubicBezTo>
                    <a:pt x="18" y="26"/>
                    <a:pt x="13" y="24"/>
                    <a:pt x="11" y="20"/>
                  </a:cubicBezTo>
                  <a:cubicBezTo>
                    <a:pt x="10" y="17"/>
                    <a:pt x="16" y="12"/>
                    <a:pt x="15" y="10"/>
                  </a:cubicBezTo>
                  <a:cubicBezTo>
                    <a:pt x="14" y="8"/>
                    <a:pt x="13" y="6"/>
                    <a:pt x="14" y="4"/>
                  </a:cubicBezTo>
                  <a:cubicBezTo>
                    <a:pt x="13" y="5"/>
                    <a:pt x="12" y="5"/>
                    <a:pt x="11" y="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2" name="Freeform 117">
              <a:extLst>
                <a:ext uri="{FF2B5EF4-FFF2-40B4-BE49-F238E27FC236}">
                  <a16:creationId xmlns:a16="http://schemas.microsoft.com/office/drawing/2014/main" id="{9EE99FDF-360F-EF4A-82AE-ACFB886EDB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247444" y="1025417"/>
              <a:ext cx="323115" cy="344950"/>
            </a:xfrm>
            <a:custGeom>
              <a:avLst/>
              <a:gdLst>
                <a:gd name="T0" fmla="*/ 8 w 34"/>
                <a:gd name="T1" fmla="*/ 7 h 36"/>
                <a:gd name="T2" fmla="*/ 5 w 34"/>
                <a:gd name="T3" fmla="*/ 11 h 36"/>
                <a:gd name="T4" fmla="*/ 1 w 34"/>
                <a:gd name="T5" fmla="*/ 18 h 36"/>
                <a:gd name="T6" fmla="*/ 8 w 34"/>
                <a:gd name="T7" fmla="*/ 26 h 36"/>
                <a:gd name="T8" fmla="*/ 13 w 34"/>
                <a:gd name="T9" fmla="*/ 35 h 36"/>
                <a:gd name="T10" fmla="*/ 17 w 34"/>
                <a:gd name="T11" fmla="*/ 36 h 36"/>
                <a:gd name="T12" fmla="*/ 20 w 34"/>
                <a:gd name="T13" fmla="*/ 31 h 36"/>
                <a:gd name="T14" fmla="*/ 29 w 34"/>
                <a:gd name="T15" fmla="*/ 31 h 36"/>
                <a:gd name="T16" fmla="*/ 30 w 34"/>
                <a:gd name="T17" fmla="*/ 32 h 36"/>
                <a:gd name="T18" fmla="*/ 32 w 34"/>
                <a:gd name="T19" fmla="*/ 28 h 36"/>
                <a:gd name="T20" fmla="*/ 31 w 34"/>
                <a:gd name="T21" fmla="*/ 17 h 36"/>
                <a:gd name="T22" fmla="*/ 33 w 34"/>
                <a:gd name="T23" fmla="*/ 8 h 36"/>
                <a:gd name="T24" fmla="*/ 34 w 34"/>
                <a:gd name="T25" fmla="*/ 4 h 36"/>
                <a:gd name="T26" fmla="*/ 26 w 34"/>
                <a:gd name="T27" fmla="*/ 2 h 36"/>
                <a:gd name="T28" fmla="*/ 16 w 34"/>
                <a:gd name="T29" fmla="*/ 2 h 36"/>
                <a:gd name="T30" fmla="*/ 10 w 34"/>
                <a:gd name="T31" fmla="*/ 2 h 36"/>
                <a:gd name="T32" fmla="*/ 9 w 34"/>
                <a:gd name="T33" fmla="*/ 2 h 36"/>
                <a:gd name="T34" fmla="*/ 8 w 34"/>
                <a:gd name="T35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" h="36">
                  <a:moveTo>
                    <a:pt x="8" y="7"/>
                  </a:moveTo>
                  <a:cubicBezTo>
                    <a:pt x="9" y="10"/>
                    <a:pt x="7" y="11"/>
                    <a:pt x="5" y="11"/>
                  </a:cubicBezTo>
                  <a:cubicBezTo>
                    <a:pt x="2" y="11"/>
                    <a:pt x="3" y="17"/>
                    <a:pt x="1" y="18"/>
                  </a:cubicBezTo>
                  <a:cubicBezTo>
                    <a:pt x="0" y="19"/>
                    <a:pt x="7" y="23"/>
                    <a:pt x="8" y="26"/>
                  </a:cubicBezTo>
                  <a:cubicBezTo>
                    <a:pt x="9" y="28"/>
                    <a:pt x="11" y="32"/>
                    <a:pt x="13" y="35"/>
                  </a:cubicBezTo>
                  <a:cubicBezTo>
                    <a:pt x="14" y="36"/>
                    <a:pt x="16" y="36"/>
                    <a:pt x="17" y="36"/>
                  </a:cubicBezTo>
                  <a:cubicBezTo>
                    <a:pt x="19" y="34"/>
                    <a:pt x="17" y="30"/>
                    <a:pt x="20" y="31"/>
                  </a:cubicBezTo>
                  <a:cubicBezTo>
                    <a:pt x="23" y="31"/>
                    <a:pt x="28" y="29"/>
                    <a:pt x="29" y="31"/>
                  </a:cubicBezTo>
                  <a:cubicBezTo>
                    <a:pt x="29" y="31"/>
                    <a:pt x="30" y="32"/>
                    <a:pt x="30" y="32"/>
                  </a:cubicBezTo>
                  <a:cubicBezTo>
                    <a:pt x="31" y="30"/>
                    <a:pt x="32" y="29"/>
                    <a:pt x="32" y="28"/>
                  </a:cubicBezTo>
                  <a:cubicBezTo>
                    <a:pt x="33" y="27"/>
                    <a:pt x="33" y="21"/>
                    <a:pt x="31" y="17"/>
                  </a:cubicBezTo>
                  <a:cubicBezTo>
                    <a:pt x="30" y="14"/>
                    <a:pt x="31" y="9"/>
                    <a:pt x="33" y="8"/>
                  </a:cubicBezTo>
                  <a:cubicBezTo>
                    <a:pt x="33" y="8"/>
                    <a:pt x="34" y="6"/>
                    <a:pt x="34" y="4"/>
                  </a:cubicBezTo>
                  <a:cubicBezTo>
                    <a:pt x="32" y="3"/>
                    <a:pt x="29" y="2"/>
                    <a:pt x="26" y="2"/>
                  </a:cubicBezTo>
                  <a:cubicBezTo>
                    <a:pt x="22" y="2"/>
                    <a:pt x="18" y="4"/>
                    <a:pt x="16" y="2"/>
                  </a:cubicBezTo>
                  <a:cubicBezTo>
                    <a:pt x="14" y="0"/>
                    <a:pt x="12" y="0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4"/>
                    <a:pt x="8" y="6"/>
                    <a:pt x="8" y="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3" name="Freeform 118">
              <a:extLst>
                <a:ext uri="{FF2B5EF4-FFF2-40B4-BE49-F238E27FC236}">
                  <a16:creationId xmlns:a16="http://schemas.microsoft.com/office/drawing/2014/main" id="{4E9974AA-3348-9240-85C9-8DD834A638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89826" y="855128"/>
              <a:ext cx="379881" cy="563270"/>
            </a:xfrm>
            <a:custGeom>
              <a:avLst/>
              <a:gdLst>
                <a:gd name="T0" fmla="*/ 11 w 40"/>
                <a:gd name="T1" fmla="*/ 4 h 59"/>
                <a:gd name="T2" fmla="*/ 8 w 40"/>
                <a:gd name="T3" fmla="*/ 9 h 59"/>
                <a:gd name="T4" fmla="*/ 7 w 40"/>
                <a:gd name="T5" fmla="*/ 14 h 59"/>
                <a:gd name="T6" fmla="*/ 3 w 40"/>
                <a:gd name="T7" fmla="*/ 18 h 59"/>
                <a:gd name="T8" fmla="*/ 2 w 40"/>
                <a:gd name="T9" fmla="*/ 22 h 59"/>
                <a:gd name="T10" fmla="*/ 7 w 40"/>
                <a:gd name="T11" fmla="*/ 28 h 59"/>
                <a:gd name="T12" fmla="*/ 10 w 40"/>
                <a:gd name="T13" fmla="*/ 27 h 59"/>
                <a:gd name="T14" fmla="*/ 14 w 40"/>
                <a:gd name="T15" fmla="*/ 33 h 59"/>
                <a:gd name="T16" fmla="*/ 14 w 40"/>
                <a:gd name="T17" fmla="*/ 40 h 59"/>
                <a:gd name="T18" fmla="*/ 16 w 40"/>
                <a:gd name="T19" fmla="*/ 54 h 59"/>
                <a:gd name="T20" fmla="*/ 25 w 40"/>
                <a:gd name="T21" fmla="*/ 57 h 59"/>
                <a:gd name="T22" fmla="*/ 30 w 40"/>
                <a:gd name="T23" fmla="*/ 55 h 59"/>
                <a:gd name="T24" fmla="*/ 34 w 40"/>
                <a:gd name="T25" fmla="*/ 53 h 59"/>
                <a:gd name="T26" fmla="*/ 40 w 40"/>
                <a:gd name="T27" fmla="*/ 53 h 59"/>
                <a:gd name="T28" fmla="*/ 35 w 40"/>
                <a:gd name="T29" fmla="*/ 44 h 59"/>
                <a:gd name="T30" fmla="*/ 28 w 40"/>
                <a:gd name="T31" fmla="*/ 36 h 59"/>
                <a:gd name="T32" fmla="*/ 32 w 40"/>
                <a:gd name="T33" fmla="*/ 29 h 59"/>
                <a:gd name="T34" fmla="*/ 35 w 40"/>
                <a:gd name="T35" fmla="*/ 25 h 59"/>
                <a:gd name="T36" fmla="*/ 36 w 40"/>
                <a:gd name="T37" fmla="*/ 20 h 59"/>
                <a:gd name="T38" fmla="*/ 29 w 40"/>
                <a:gd name="T39" fmla="*/ 14 h 59"/>
                <a:gd name="T40" fmla="*/ 25 w 40"/>
                <a:gd name="T41" fmla="*/ 9 h 59"/>
                <a:gd name="T42" fmla="*/ 17 w 40"/>
                <a:gd name="T43" fmla="*/ 2 h 59"/>
                <a:gd name="T44" fmla="*/ 14 w 40"/>
                <a:gd name="T45" fmla="*/ 0 h 59"/>
                <a:gd name="T46" fmla="*/ 11 w 40"/>
                <a:gd name="T47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" h="59">
                  <a:moveTo>
                    <a:pt x="11" y="4"/>
                  </a:moveTo>
                  <a:cubicBezTo>
                    <a:pt x="9" y="5"/>
                    <a:pt x="6" y="8"/>
                    <a:pt x="8" y="9"/>
                  </a:cubicBezTo>
                  <a:cubicBezTo>
                    <a:pt x="10" y="11"/>
                    <a:pt x="10" y="13"/>
                    <a:pt x="7" y="14"/>
                  </a:cubicBezTo>
                  <a:cubicBezTo>
                    <a:pt x="3" y="14"/>
                    <a:pt x="3" y="15"/>
                    <a:pt x="3" y="18"/>
                  </a:cubicBezTo>
                  <a:cubicBezTo>
                    <a:pt x="3" y="20"/>
                    <a:pt x="0" y="20"/>
                    <a:pt x="2" y="22"/>
                  </a:cubicBezTo>
                  <a:cubicBezTo>
                    <a:pt x="3" y="23"/>
                    <a:pt x="6" y="26"/>
                    <a:pt x="7" y="28"/>
                  </a:cubicBezTo>
                  <a:cubicBezTo>
                    <a:pt x="8" y="27"/>
                    <a:pt x="9" y="26"/>
                    <a:pt x="10" y="27"/>
                  </a:cubicBezTo>
                  <a:cubicBezTo>
                    <a:pt x="14" y="27"/>
                    <a:pt x="11" y="32"/>
                    <a:pt x="14" y="33"/>
                  </a:cubicBezTo>
                  <a:cubicBezTo>
                    <a:pt x="16" y="35"/>
                    <a:pt x="16" y="39"/>
                    <a:pt x="14" y="40"/>
                  </a:cubicBezTo>
                  <a:cubicBezTo>
                    <a:pt x="12" y="42"/>
                    <a:pt x="12" y="50"/>
                    <a:pt x="16" y="54"/>
                  </a:cubicBezTo>
                  <a:cubicBezTo>
                    <a:pt x="20" y="59"/>
                    <a:pt x="24" y="58"/>
                    <a:pt x="25" y="57"/>
                  </a:cubicBezTo>
                  <a:cubicBezTo>
                    <a:pt x="26" y="56"/>
                    <a:pt x="29" y="57"/>
                    <a:pt x="30" y="55"/>
                  </a:cubicBezTo>
                  <a:cubicBezTo>
                    <a:pt x="31" y="53"/>
                    <a:pt x="32" y="56"/>
                    <a:pt x="34" y="53"/>
                  </a:cubicBezTo>
                  <a:cubicBezTo>
                    <a:pt x="35" y="52"/>
                    <a:pt x="38" y="53"/>
                    <a:pt x="40" y="53"/>
                  </a:cubicBezTo>
                  <a:cubicBezTo>
                    <a:pt x="38" y="50"/>
                    <a:pt x="36" y="46"/>
                    <a:pt x="35" y="44"/>
                  </a:cubicBezTo>
                  <a:cubicBezTo>
                    <a:pt x="34" y="41"/>
                    <a:pt x="27" y="37"/>
                    <a:pt x="28" y="36"/>
                  </a:cubicBezTo>
                  <a:cubicBezTo>
                    <a:pt x="30" y="35"/>
                    <a:pt x="29" y="29"/>
                    <a:pt x="32" y="29"/>
                  </a:cubicBezTo>
                  <a:cubicBezTo>
                    <a:pt x="34" y="29"/>
                    <a:pt x="36" y="28"/>
                    <a:pt x="35" y="25"/>
                  </a:cubicBezTo>
                  <a:cubicBezTo>
                    <a:pt x="35" y="24"/>
                    <a:pt x="35" y="22"/>
                    <a:pt x="36" y="20"/>
                  </a:cubicBezTo>
                  <a:cubicBezTo>
                    <a:pt x="34" y="20"/>
                    <a:pt x="31" y="14"/>
                    <a:pt x="29" y="14"/>
                  </a:cubicBezTo>
                  <a:cubicBezTo>
                    <a:pt x="27" y="14"/>
                    <a:pt x="24" y="12"/>
                    <a:pt x="25" y="9"/>
                  </a:cubicBezTo>
                  <a:cubicBezTo>
                    <a:pt x="25" y="6"/>
                    <a:pt x="20" y="5"/>
                    <a:pt x="17" y="2"/>
                  </a:cubicBezTo>
                  <a:cubicBezTo>
                    <a:pt x="16" y="1"/>
                    <a:pt x="15" y="1"/>
                    <a:pt x="14" y="0"/>
                  </a:cubicBezTo>
                  <a:cubicBezTo>
                    <a:pt x="13" y="2"/>
                    <a:pt x="12" y="3"/>
                    <a:pt x="11" y="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4" name="Freeform 119">
              <a:extLst>
                <a:ext uri="{FF2B5EF4-FFF2-40B4-BE49-F238E27FC236}">
                  <a16:creationId xmlns:a16="http://schemas.microsoft.com/office/drawing/2014/main" id="{DCB03DAB-DB92-244B-833C-6578C9674D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3531264" y="1064714"/>
              <a:ext cx="240155" cy="296915"/>
            </a:xfrm>
            <a:custGeom>
              <a:avLst/>
              <a:gdLst>
                <a:gd name="T0" fmla="*/ 1 w 25"/>
                <a:gd name="T1" fmla="*/ 13 h 31"/>
                <a:gd name="T2" fmla="*/ 2 w 25"/>
                <a:gd name="T3" fmla="*/ 24 h 31"/>
                <a:gd name="T4" fmla="*/ 0 w 25"/>
                <a:gd name="T5" fmla="*/ 28 h 31"/>
                <a:gd name="T6" fmla="*/ 7 w 25"/>
                <a:gd name="T7" fmla="*/ 29 h 31"/>
                <a:gd name="T8" fmla="*/ 16 w 25"/>
                <a:gd name="T9" fmla="*/ 26 h 31"/>
                <a:gd name="T10" fmla="*/ 25 w 25"/>
                <a:gd name="T11" fmla="*/ 13 h 31"/>
                <a:gd name="T12" fmla="*/ 25 w 25"/>
                <a:gd name="T13" fmla="*/ 13 h 31"/>
                <a:gd name="T14" fmla="*/ 11 w 25"/>
                <a:gd name="T15" fmla="*/ 2 h 31"/>
                <a:gd name="T16" fmla="*/ 4 w 25"/>
                <a:gd name="T17" fmla="*/ 0 h 31"/>
                <a:gd name="T18" fmla="*/ 3 w 25"/>
                <a:gd name="T19" fmla="*/ 4 h 31"/>
                <a:gd name="T20" fmla="*/ 1 w 25"/>
                <a:gd name="T21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1">
                  <a:moveTo>
                    <a:pt x="1" y="13"/>
                  </a:moveTo>
                  <a:cubicBezTo>
                    <a:pt x="3" y="17"/>
                    <a:pt x="3" y="23"/>
                    <a:pt x="2" y="24"/>
                  </a:cubicBezTo>
                  <a:cubicBezTo>
                    <a:pt x="2" y="25"/>
                    <a:pt x="1" y="26"/>
                    <a:pt x="0" y="28"/>
                  </a:cubicBezTo>
                  <a:cubicBezTo>
                    <a:pt x="1" y="29"/>
                    <a:pt x="3" y="30"/>
                    <a:pt x="7" y="29"/>
                  </a:cubicBezTo>
                  <a:cubicBezTo>
                    <a:pt x="12" y="28"/>
                    <a:pt x="14" y="31"/>
                    <a:pt x="16" y="26"/>
                  </a:cubicBezTo>
                  <a:cubicBezTo>
                    <a:pt x="17" y="22"/>
                    <a:pt x="22" y="16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2" y="11"/>
                    <a:pt x="16" y="3"/>
                    <a:pt x="11" y="2"/>
                  </a:cubicBezTo>
                  <a:cubicBezTo>
                    <a:pt x="9" y="2"/>
                    <a:pt x="7" y="1"/>
                    <a:pt x="4" y="0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1" y="5"/>
                    <a:pt x="0" y="10"/>
                    <a:pt x="1" y="1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5" name="Freeform 123">
              <a:extLst>
                <a:ext uri="{FF2B5EF4-FFF2-40B4-BE49-F238E27FC236}">
                  <a16:creationId xmlns:a16="http://schemas.microsoft.com/office/drawing/2014/main" id="{3BC40B8A-5E3B-4C48-A38D-0B622B6AC8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461579" y="1387832"/>
              <a:ext cx="458476" cy="528340"/>
            </a:xfrm>
            <a:custGeom>
              <a:avLst/>
              <a:gdLst>
                <a:gd name="T0" fmla="*/ 44 w 48"/>
                <a:gd name="T1" fmla="*/ 14 h 55"/>
                <a:gd name="T2" fmla="*/ 38 w 48"/>
                <a:gd name="T3" fmla="*/ 10 h 55"/>
                <a:gd name="T4" fmla="*/ 32 w 48"/>
                <a:gd name="T5" fmla="*/ 10 h 55"/>
                <a:gd name="T6" fmla="*/ 27 w 48"/>
                <a:gd name="T7" fmla="*/ 6 h 55"/>
                <a:gd name="T8" fmla="*/ 17 w 48"/>
                <a:gd name="T9" fmla="*/ 0 h 55"/>
                <a:gd name="T10" fmla="*/ 17 w 48"/>
                <a:gd name="T11" fmla="*/ 2 h 55"/>
                <a:gd name="T12" fmla="*/ 12 w 48"/>
                <a:gd name="T13" fmla="*/ 4 h 55"/>
                <a:gd name="T14" fmla="*/ 9 w 48"/>
                <a:gd name="T15" fmla="*/ 10 h 55"/>
                <a:gd name="T16" fmla="*/ 6 w 48"/>
                <a:gd name="T17" fmla="*/ 15 h 55"/>
                <a:gd name="T18" fmla="*/ 3 w 48"/>
                <a:gd name="T19" fmla="*/ 19 h 55"/>
                <a:gd name="T20" fmla="*/ 2 w 48"/>
                <a:gd name="T21" fmla="*/ 25 h 55"/>
                <a:gd name="T22" fmla="*/ 1 w 48"/>
                <a:gd name="T23" fmla="*/ 30 h 55"/>
                <a:gd name="T24" fmla="*/ 6 w 48"/>
                <a:gd name="T25" fmla="*/ 34 h 55"/>
                <a:gd name="T26" fmla="*/ 10 w 48"/>
                <a:gd name="T27" fmla="*/ 35 h 55"/>
                <a:gd name="T28" fmla="*/ 6 w 48"/>
                <a:gd name="T29" fmla="*/ 40 h 55"/>
                <a:gd name="T30" fmla="*/ 6 w 48"/>
                <a:gd name="T31" fmla="*/ 40 h 55"/>
                <a:gd name="T32" fmla="*/ 7 w 48"/>
                <a:gd name="T33" fmla="*/ 45 h 55"/>
                <a:gd name="T34" fmla="*/ 7 w 48"/>
                <a:gd name="T35" fmla="*/ 49 h 55"/>
                <a:gd name="T36" fmla="*/ 13 w 48"/>
                <a:gd name="T37" fmla="*/ 50 h 55"/>
                <a:gd name="T38" fmla="*/ 19 w 48"/>
                <a:gd name="T39" fmla="*/ 50 h 55"/>
                <a:gd name="T40" fmla="*/ 26 w 48"/>
                <a:gd name="T41" fmla="*/ 37 h 55"/>
                <a:gd name="T42" fmla="*/ 42 w 48"/>
                <a:gd name="T43" fmla="*/ 29 h 55"/>
                <a:gd name="T44" fmla="*/ 46 w 48"/>
                <a:gd name="T45" fmla="*/ 20 h 55"/>
                <a:gd name="T46" fmla="*/ 44 w 48"/>
                <a:gd name="T47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" h="55">
                  <a:moveTo>
                    <a:pt x="44" y="14"/>
                  </a:moveTo>
                  <a:cubicBezTo>
                    <a:pt x="41" y="11"/>
                    <a:pt x="39" y="9"/>
                    <a:pt x="38" y="10"/>
                  </a:cubicBezTo>
                  <a:cubicBezTo>
                    <a:pt x="38" y="11"/>
                    <a:pt x="35" y="11"/>
                    <a:pt x="32" y="10"/>
                  </a:cubicBezTo>
                  <a:cubicBezTo>
                    <a:pt x="30" y="8"/>
                    <a:pt x="29" y="6"/>
                    <a:pt x="27" y="6"/>
                  </a:cubicBezTo>
                  <a:cubicBezTo>
                    <a:pt x="26" y="6"/>
                    <a:pt x="20" y="3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3"/>
                    <a:pt x="15" y="4"/>
                    <a:pt x="12" y="4"/>
                  </a:cubicBezTo>
                  <a:cubicBezTo>
                    <a:pt x="9" y="5"/>
                    <a:pt x="9" y="8"/>
                    <a:pt x="9" y="10"/>
                  </a:cubicBezTo>
                  <a:cubicBezTo>
                    <a:pt x="9" y="13"/>
                    <a:pt x="7" y="13"/>
                    <a:pt x="6" y="15"/>
                  </a:cubicBezTo>
                  <a:cubicBezTo>
                    <a:pt x="5" y="18"/>
                    <a:pt x="6" y="18"/>
                    <a:pt x="3" y="19"/>
                  </a:cubicBezTo>
                  <a:cubicBezTo>
                    <a:pt x="1" y="21"/>
                    <a:pt x="0" y="23"/>
                    <a:pt x="2" y="25"/>
                  </a:cubicBezTo>
                  <a:cubicBezTo>
                    <a:pt x="3" y="27"/>
                    <a:pt x="2" y="29"/>
                    <a:pt x="1" y="30"/>
                  </a:cubicBezTo>
                  <a:cubicBezTo>
                    <a:pt x="1" y="32"/>
                    <a:pt x="3" y="32"/>
                    <a:pt x="6" y="34"/>
                  </a:cubicBezTo>
                  <a:cubicBezTo>
                    <a:pt x="8" y="37"/>
                    <a:pt x="9" y="33"/>
                    <a:pt x="10" y="35"/>
                  </a:cubicBezTo>
                  <a:cubicBezTo>
                    <a:pt x="11" y="37"/>
                    <a:pt x="9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2"/>
                    <a:pt x="8" y="44"/>
                    <a:pt x="7" y="45"/>
                  </a:cubicBezTo>
                  <a:cubicBezTo>
                    <a:pt x="6" y="46"/>
                    <a:pt x="5" y="46"/>
                    <a:pt x="7" y="49"/>
                  </a:cubicBezTo>
                  <a:cubicBezTo>
                    <a:pt x="9" y="51"/>
                    <a:pt x="11" y="47"/>
                    <a:pt x="13" y="50"/>
                  </a:cubicBezTo>
                  <a:cubicBezTo>
                    <a:pt x="15" y="53"/>
                    <a:pt x="17" y="55"/>
                    <a:pt x="19" y="50"/>
                  </a:cubicBezTo>
                  <a:cubicBezTo>
                    <a:pt x="21" y="45"/>
                    <a:pt x="23" y="38"/>
                    <a:pt x="26" y="37"/>
                  </a:cubicBezTo>
                  <a:cubicBezTo>
                    <a:pt x="30" y="36"/>
                    <a:pt x="38" y="34"/>
                    <a:pt x="42" y="29"/>
                  </a:cubicBezTo>
                  <a:cubicBezTo>
                    <a:pt x="46" y="23"/>
                    <a:pt x="44" y="22"/>
                    <a:pt x="46" y="20"/>
                  </a:cubicBezTo>
                  <a:cubicBezTo>
                    <a:pt x="48" y="19"/>
                    <a:pt x="47" y="18"/>
                    <a:pt x="44" y="1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217" name="Marcador de gráfico 5"/>
          <p:cNvSpPr>
            <a:spLocks noGrp="1"/>
          </p:cNvSpPr>
          <p:nvPr>
            <p:ph type="chart" sz="quarter" idx="13"/>
          </p:nvPr>
        </p:nvSpPr>
        <p:spPr>
          <a:xfrm>
            <a:off x="1203852" y="3368003"/>
            <a:ext cx="5873844" cy="2715297"/>
          </a:xfr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058549533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Per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6" name="Freeform 31"/>
          <p:cNvSpPr>
            <a:spLocks/>
          </p:cNvSpPr>
          <p:nvPr/>
        </p:nvSpPr>
        <p:spPr bwMode="auto">
          <a:xfrm>
            <a:off x="7483477" y="2781300"/>
            <a:ext cx="801688" cy="546100"/>
          </a:xfrm>
          <a:custGeom>
            <a:avLst/>
            <a:gdLst>
              <a:gd name="T0" fmla="*/ 408 w 410"/>
              <a:gd name="T1" fmla="*/ 183 h 278"/>
              <a:gd name="T2" fmla="*/ 330 w 410"/>
              <a:gd name="T3" fmla="*/ 155 h 278"/>
              <a:gd name="T4" fmla="*/ 307 w 410"/>
              <a:gd name="T5" fmla="*/ 94 h 278"/>
              <a:gd name="T6" fmla="*/ 292 w 410"/>
              <a:gd name="T7" fmla="*/ 25 h 278"/>
              <a:gd name="T8" fmla="*/ 278 w 410"/>
              <a:gd name="T9" fmla="*/ 4 h 278"/>
              <a:gd name="T10" fmla="*/ 278 w 410"/>
              <a:gd name="T11" fmla="*/ 4 h 278"/>
              <a:gd name="T12" fmla="*/ 278 w 410"/>
              <a:gd name="T13" fmla="*/ 3 h 278"/>
              <a:gd name="T14" fmla="*/ 278 w 410"/>
              <a:gd name="T15" fmla="*/ 3 h 278"/>
              <a:gd name="T16" fmla="*/ 278 w 410"/>
              <a:gd name="T17" fmla="*/ 0 h 278"/>
              <a:gd name="T18" fmla="*/ 268 w 410"/>
              <a:gd name="T19" fmla="*/ 5 h 278"/>
              <a:gd name="T20" fmla="*/ 285 w 410"/>
              <a:gd name="T21" fmla="*/ 70 h 278"/>
              <a:gd name="T22" fmla="*/ 219 w 410"/>
              <a:gd name="T23" fmla="*/ 123 h 278"/>
              <a:gd name="T24" fmla="*/ 185 w 410"/>
              <a:gd name="T25" fmla="*/ 83 h 278"/>
              <a:gd name="T26" fmla="*/ 133 w 410"/>
              <a:gd name="T27" fmla="*/ 97 h 278"/>
              <a:gd name="T28" fmla="*/ 128 w 410"/>
              <a:gd name="T29" fmla="*/ 72 h 278"/>
              <a:gd name="T30" fmla="*/ 107 w 410"/>
              <a:gd name="T31" fmla="*/ 94 h 278"/>
              <a:gd name="T32" fmla="*/ 79 w 410"/>
              <a:gd name="T33" fmla="*/ 100 h 278"/>
              <a:gd name="T34" fmla="*/ 19 w 410"/>
              <a:gd name="T35" fmla="*/ 39 h 278"/>
              <a:gd name="T36" fmla="*/ 25 w 410"/>
              <a:gd name="T37" fmla="*/ 7 h 278"/>
              <a:gd name="T38" fmla="*/ 0 w 410"/>
              <a:gd name="T39" fmla="*/ 9 h 278"/>
              <a:gd name="T40" fmla="*/ 23 w 410"/>
              <a:gd name="T41" fmla="*/ 59 h 278"/>
              <a:gd name="T42" fmla="*/ 58 w 410"/>
              <a:gd name="T43" fmla="*/ 87 h 278"/>
              <a:gd name="T44" fmla="*/ 79 w 410"/>
              <a:gd name="T45" fmla="*/ 134 h 278"/>
              <a:gd name="T46" fmla="*/ 102 w 410"/>
              <a:gd name="T47" fmla="*/ 182 h 278"/>
              <a:gd name="T48" fmla="*/ 120 w 410"/>
              <a:gd name="T49" fmla="*/ 192 h 278"/>
              <a:gd name="T50" fmla="*/ 123 w 410"/>
              <a:gd name="T51" fmla="*/ 236 h 278"/>
              <a:gd name="T52" fmla="*/ 156 w 410"/>
              <a:gd name="T53" fmla="*/ 278 h 278"/>
              <a:gd name="T54" fmla="*/ 216 w 410"/>
              <a:gd name="T55" fmla="*/ 249 h 278"/>
              <a:gd name="T56" fmla="*/ 269 w 410"/>
              <a:gd name="T57" fmla="*/ 166 h 278"/>
              <a:gd name="T58" fmla="*/ 319 w 410"/>
              <a:gd name="T59" fmla="*/ 194 h 278"/>
              <a:gd name="T60" fmla="*/ 348 w 410"/>
              <a:gd name="T61" fmla="*/ 233 h 278"/>
              <a:gd name="T62" fmla="*/ 408 w 410"/>
              <a:gd name="T63" fmla="*/ 183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278">
                <a:moveTo>
                  <a:pt x="408" y="183"/>
                </a:moveTo>
                <a:cubicBezTo>
                  <a:pt x="381" y="170"/>
                  <a:pt x="345" y="177"/>
                  <a:pt x="330" y="155"/>
                </a:cubicBezTo>
                <a:cubicBezTo>
                  <a:pt x="319" y="140"/>
                  <a:pt x="312" y="115"/>
                  <a:pt x="307" y="94"/>
                </a:cubicBezTo>
                <a:cubicBezTo>
                  <a:pt x="302" y="70"/>
                  <a:pt x="301" y="44"/>
                  <a:pt x="292" y="25"/>
                </a:cubicBezTo>
                <a:cubicBezTo>
                  <a:pt x="287" y="17"/>
                  <a:pt x="279" y="13"/>
                  <a:pt x="278" y="4"/>
                </a:cubicBezTo>
                <a:cubicBezTo>
                  <a:pt x="278" y="4"/>
                  <a:pt x="278" y="4"/>
                  <a:pt x="278" y="4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3"/>
                  <a:pt x="278" y="3"/>
                  <a:pt x="278" y="3"/>
                </a:cubicBezTo>
                <a:cubicBezTo>
                  <a:pt x="278" y="0"/>
                  <a:pt x="278" y="0"/>
                  <a:pt x="278" y="0"/>
                </a:cubicBezTo>
                <a:cubicBezTo>
                  <a:pt x="275" y="2"/>
                  <a:pt x="272" y="4"/>
                  <a:pt x="268" y="5"/>
                </a:cubicBezTo>
                <a:cubicBezTo>
                  <a:pt x="268" y="32"/>
                  <a:pt x="279" y="49"/>
                  <a:pt x="285" y="70"/>
                </a:cubicBezTo>
                <a:cubicBezTo>
                  <a:pt x="259" y="83"/>
                  <a:pt x="238" y="102"/>
                  <a:pt x="219" y="123"/>
                </a:cubicBezTo>
                <a:cubicBezTo>
                  <a:pt x="191" y="126"/>
                  <a:pt x="174" y="107"/>
                  <a:pt x="185" y="83"/>
                </a:cubicBezTo>
                <a:cubicBezTo>
                  <a:pt x="167" y="86"/>
                  <a:pt x="149" y="96"/>
                  <a:pt x="133" y="97"/>
                </a:cubicBezTo>
                <a:cubicBezTo>
                  <a:pt x="133" y="88"/>
                  <a:pt x="134" y="77"/>
                  <a:pt x="128" y="72"/>
                </a:cubicBezTo>
                <a:cubicBezTo>
                  <a:pt x="118" y="76"/>
                  <a:pt x="115" y="87"/>
                  <a:pt x="107" y="94"/>
                </a:cubicBezTo>
                <a:cubicBezTo>
                  <a:pt x="97" y="95"/>
                  <a:pt x="88" y="98"/>
                  <a:pt x="79" y="100"/>
                </a:cubicBezTo>
                <a:cubicBezTo>
                  <a:pt x="57" y="82"/>
                  <a:pt x="31" y="68"/>
                  <a:pt x="19" y="39"/>
                </a:cubicBezTo>
                <a:cubicBezTo>
                  <a:pt x="21" y="29"/>
                  <a:pt x="27" y="21"/>
                  <a:pt x="25" y="7"/>
                </a:cubicBezTo>
                <a:cubicBezTo>
                  <a:pt x="19" y="10"/>
                  <a:pt x="6" y="6"/>
                  <a:pt x="0" y="9"/>
                </a:cubicBezTo>
                <a:cubicBezTo>
                  <a:pt x="9" y="25"/>
                  <a:pt x="16" y="42"/>
                  <a:pt x="23" y="59"/>
                </a:cubicBezTo>
                <a:cubicBezTo>
                  <a:pt x="33" y="70"/>
                  <a:pt x="49" y="74"/>
                  <a:pt x="58" y="87"/>
                </a:cubicBezTo>
                <a:cubicBezTo>
                  <a:pt x="67" y="99"/>
                  <a:pt x="72" y="119"/>
                  <a:pt x="79" y="134"/>
                </a:cubicBezTo>
                <a:cubicBezTo>
                  <a:pt x="87" y="151"/>
                  <a:pt x="95" y="167"/>
                  <a:pt x="102" y="182"/>
                </a:cubicBezTo>
                <a:cubicBezTo>
                  <a:pt x="108" y="185"/>
                  <a:pt x="115" y="188"/>
                  <a:pt x="120" y="192"/>
                </a:cubicBezTo>
                <a:cubicBezTo>
                  <a:pt x="122" y="206"/>
                  <a:pt x="126" y="221"/>
                  <a:pt x="123" y="236"/>
                </a:cubicBezTo>
                <a:cubicBezTo>
                  <a:pt x="134" y="250"/>
                  <a:pt x="144" y="264"/>
                  <a:pt x="156" y="278"/>
                </a:cubicBezTo>
                <a:cubicBezTo>
                  <a:pt x="171" y="263"/>
                  <a:pt x="182" y="241"/>
                  <a:pt x="216" y="249"/>
                </a:cubicBezTo>
                <a:cubicBezTo>
                  <a:pt x="238" y="232"/>
                  <a:pt x="247" y="181"/>
                  <a:pt x="269" y="166"/>
                </a:cubicBezTo>
                <a:cubicBezTo>
                  <a:pt x="291" y="151"/>
                  <a:pt x="309" y="179"/>
                  <a:pt x="319" y="194"/>
                </a:cubicBezTo>
                <a:cubicBezTo>
                  <a:pt x="330" y="209"/>
                  <a:pt x="336" y="223"/>
                  <a:pt x="348" y="233"/>
                </a:cubicBezTo>
                <a:cubicBezTo>
                  <a:pt x="376" y="225"/>
                  <a:pt x="410" y="222"/>
                  <a:pt x="408" y="183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7" name="Freeform 32"/>
          <p:cNvSpPr>
            <a:spLocks/>
          </p:cNvSpPr>
          <p:nvPr/>
        </p:nvSpPr>
        <p:spPr bwMode="auto">
          <a:xfrm>
            <a:off x="8037514" y="2305050"/>
            <a:ext cx="674688" cy="971550"/>
          </a:xfrm>
          <a:custGeom>
            <a:avLst/>
            <a:gdLst>
              <a:gd name="T0" fmla="*/ 230 w 345"/>
              <a:gd name="T1" fmla="*/ 110 h 495"/>
              <a:gd name="T2" fmla="*/ 216 w 345"/>
              <a:gd name="T3" fmla="*/ 93 h 495"/>
              <a:gd name="T4" fmla="*/ 142 w 345"/>
              <a:gd name="T5" fmla="*/ 72 h 495"/>
              <a:gd name="T6" fmla="*/ 108 w 345"/>
              <a:gd name="T7" fmla="*/ 43 h 495"/>
              <a:gd name="T8" fmla="*/ 35 w 345"/>
              <a:gd name="T9" fmla="*/ 29 h 495"/>
              <a:gd name="T10" fmla="*/ 13 w 345"/>
              <a:gd name="T11" fmla="*/ 0 h 495"/>
              <a:gd name="T12" fmla="*/ 4 w 345"/>
              <a:gd name="T13" fmla="*/ 45 h 495"/>
              <a:gd name="T14" fmla="*/ 27 w 345"/>
              <a:gd name="T15" fmla="*/ 83 h 495"/>
              <a:gd name="T16" fmla="*/ 104 w 345"/>
              <a:gd name="T17" fmla="*/ 137 h 495"/>
              <a:gd name="T18" fmla="*/ 50 w 345"/>
              <a:gd name="T19" fmla="*/ 199 h 495"/>
              <a:gd name="T20" fmla="*/ 17 w 345"/>
              <a:gd name="T21" fmla="*/ 203 h 495"/>
              <a:gd name="T22" fmla="*/ 0 w 345"/>
              <a:gd name="T23" fmla="*/ 237 h 495"/>
              <a:gd name="T24" fmla="*/ 0 w 345"/>
              <a:gd name="T25" fmla="*/ 241 h 495"/>
              <a:gd name="T26" fmla="*/ 1 w 345"/>
              <a:gd name="T27" fmla="*/ 240 h 495"/>
              <a:gd name="T28" fmla="*/ 59 w 345"/>
              <a:gd name="T29" fmla="*/ 395 h 495"/>
              <a:gd name="T30" fmla="*/ 138 w 345"/>
              <a:gd name="T31" fmla="*/ 418 h 495"/>
              <a:gd name="T32" fmla="*/ 137 w 345"/>
              <a:gd name="T33" fmla="*/ 447 h 495"/>
              <a:gd name="T34" fmla="*/ 124 w 345"/>
              <a:gd name="T35" fmla="*/ 468 h 495"/>
              <a:gd name="T36" fmla="*/ 188 w 345"/>
              <a:gd name="T37" fmla="*/ 485 h 495"/>
              <a:gd name="T38" fmla="*/ 222 w 345"/>
              <a:gd name="T39" fmla="*/ 454 h 495"/>
              <a:gd name="T40" fmla="*/ 245 w 345"/>
              <a:gd name="T41" fmla="*/ 495 h 495"/>
              <a:gd name="T42" fmla="*/ 254 w 345"/>
              <a:gd name="T43" fmla="*/ 453 h 495"/>
              <a:gd name="T44" fmla="*/ 291 w 345"/>
              <a:gd name="T45" fmla="*/ 422 h 495"/>
              <a:gd name="T46" fmla="*/ 294 w 345"/>
              <a:gd name="T47" fmla="*/ 395 h 495"/>
              <a:gd name="T48" fmla="*/ 251 w 345"/>
              <a:gd name="T49" fmla="*/ 355 h 495"/>
              <a:gd name="T50" fmla="*/ 262 w 345"/>
              <a:gd name="T51" fmla="*/ 250 h 495"/>
              <a:gd name="T52" fmla="*/ 269 w 345"/>
              <a:gd name="T53" fmla="*/ 206 h 495"/>
              <a:gd name="T54" fmla="*/ 295 w 345"/>
              <a:gd name="T55" fmla="*/ 190 h 495"/>
              <a:gd name="T56" fmla="*/ 337 w 345"/>
              <a:gd name="T57" fmla="*/ 205 h 495"/>
              <a:gd name="T58" fmla="*/ 345 w 345"/>
              <a:gd name="T59" fmla="*/ 128 h 495"/>
              <a:gd name="T60" fmla="*/ 230 w 345"/>
              <a:gd name="T61" fmla="*/ 110 h 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45" h="495">
                <a:moveTo>
                  <a:pt x="230" y="110"/>
                </a:moveTo>
                <a:cubicBezTo>
                  <a:pt x="224" y="105"/>
                  <a:pt x="223" y="96"/>
                  <a:pt x="216" y="93"/>
                </a:cubicBezTo>
                <a:cubicBezTo>
                  <a:pt x="187" y="106"/>
                  <a:pt x="161" y="86"/>
                  <a:pt x="142" y="72"/>
                </a:cubicBezTo>
                <a:cubicBezTo>
                  <a:pt x="130" y="63"/>
                  <a:pt x="120" y="48"/>
                  <a:pt x="108" y="43"/>
                </a:cubicBezTo>
                <a:cubicBezTo>
                  <a:pt x="87" y="33"/>
                  <a:pt x="63" y="36"/>
                  <a:pt x="35" y="29"/>
                </a:cubicBezTo>
                <a:cubicBezTo>
                  <a:pt x="29" y="19"/>
                  <a:pt x="24" y="6"/>
                  <a:pt x="13" y="0"/>
                </a:cubicBezTo>
                <a:cubicBezTo>
                  <a:pt x="12" y="17"/>
                  <a:pt x="2" y="31"/>
                  <a:pt x="4" y="45"/>
                </a:cubicBezTo>
                <a:cubicBezTo>
                  <a:pt x="6" y="61"/>
                  <a:pt x="23" y="70"/>
                  <a:pt x="27" y="83"/>
                </a:cubicBezTo>
                <a:cubicBezTo>
                  <a:pt x="65" y="89"/>
                  <a:pt x="79" y="119"/>
                  <a:pt x="104" y="137"/>
                </a:cubicBezTo>
                <a:cubicBezTo>
                  <a:pt x="95" y="167"/>
                  <a:pt x="62" y="173"/>
                  <a:pt x="50" y="199"/>
                </a:cubicBezTo>
                <a:cubicBezTo>
                  <a:pt x="38" y="200"/>
                  <a:pt x="28" y="202"/>
                  <a:pt x="17" y="203"/>
                </a:cubicBezTo>
                <a:cubicBezTo>
                  <a:pt x="12" y="215"/>
                  <a:pt x="8" y="228"/>
                  <a:pt x="0" y="237"/>
                </a:cubicBezTo>
                <a:cubicBezTo>
                  <a:pt x="0" y="241"/>
                  <a:pt x="0" y="241"/>
                  <a:pt x="0" y="241"/>
                </a:cubicBezTo>
                <a:cubicBezTo>
                  <a:pt x="1" y="241"/>
                  <a:pt x="1" y="240"/>
                  <a:pt x="1" y="240"/>
                </a:cubicBezTo>
                <a:cubicBezTo>
                  <a:pt x="40" y="272"/>
                  <a:pt x="29" y="354"/>
                  <a:pt x="59" y="395"/>
                </a:cubicBezTo>
                <a:cubicBezTo>
                  <a:pt x="83" y="405"/>
                  <a:pt x="116" y="406"/>
                  <a:pt x="138" y="418"/>
                </a:cubicBezTo>
                <a:cubicBezTo>
                  <a:pt x="139" y="429"/>
                  <a:pt x="138" y="438"/>
                  <a:pt x="137" y="447"/>
                </a:cubicBezTo>
                <a:cubicBezTo>
                  <a:pt x="133" y="453"/>
                  <a:pt x="120" y="464"/>
                  <a:pt x="124" y="468"/>
                </a:cubicBezTo>
                <a:cubicBezTo>
                  <a:pt x="142" y="468"/>
                  <a:pt x="171" y="489"/>
                  <a:pt x="188" y="485"/>
                </a:cubicBezTo>
                <a:cubicBezTo>
                  <a:pt x="205" y="482"/>
                  <a:pt x="207" y="455"/>
                  <a:pt x="222" y="454"/>
                </a:cubicBezTo>
                <a:cubicBezTo>
                  <a:pt x="230" y="468"/>
                  <a:pt x="235" y="483"/>
                  <a:pt x="245" y="495"/>
                </a:cubicBezTo>
                <a:cubicBezTo>
                  <a:pt x="247" y="479"/>
                  <a:pt x="252" y="467"/>
                  <a:pt x="254" y="453"/>
                </a:cubicBezTo>
                <a:cubicBezTo>
                  <a:pt x="260" y="444"/>
                  <a:pt x="286" y="438"/>
                  <a:pt x="291" y="422"/>
                </a:cubicBezTo>
                <a:cubicBezTo>
                  <a:pt x="293" y="417"/>
                  <a:pt x="295" y="402"/>
                  <a:pt x="294" y="395"/>
                </a:cubicBezTo>
                <a:cubicBezTo>
                  <a:pt x="290" y="378"/>
                  <a:pt x="264" y="368"/>
                  <a:pt x="251" y="355"/>
                </a:cubicBezTo>
                <a:cubicBezTo>
                  <a:pt x="218" y="321"/>
                  <a:pt x="255" y="284"/>
                  <a:pt x="262" y="250"/>
                </a:cubicBezTo>
                <a:cubicBezTo>
                  <a:pt x="265" y="234"/>
                  <a:pt x="261" y="218"/>
                  <a:pt x="269" y="206"/>
                </a:cubicBezTo>
                <a:cubicBezTo>
                  <a:pt x="272" y="201"/>
                  <a:pt x="285" y="192"/>
                  <a:pt x="295" y="190"/>
                </a:cubicBezTo>
                <a:cubicBezTo>
                  <a:pt x="314" y="187"/>
                  <a:pt x="321" y="201"/>
                  <a:pt x="337" y="205"/>
                </a:cubicBezTo>
                <a:cubicBezTo>
                  <a:pt x="340" y="180"/>
                  <a:pt x="343" y="155"/>
                  <a:pt x="345" y="128"/>
                </a:cubicBezTo>
                <a:cubicBezTo>
                  <a:pt x="316" y="110"/>
                  <a:pt x="263" y="124"/>
                  <a:pt x="230" y="11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9" name="Freeform 5"/>
          <p:cNvSpPr>
            <a:spLocks/>
          </p:cNvSpPr>
          <p:nvPr/>
        </p:nvSpPr>
        <p:spPr bwMode="auto">
          <a:xfrm>
            <a:off x="7742239" y="1562100"/>
            <a:ext cx="461963" cy="1211263"/>
          </a:xfrm>
          <a:custGeom>
            <a:avLst/>
            <a:gdLst>
              <a:gd name="T0" fmla="*/ 169 w 236"/>
              <a:gd name="T1" fmla="*/ 476 h 619"/>
              <a:gd name="T2" fmla="*/ 139 w 236"/>
              <a:gd name="T3" fmla="*/ 428 h 619"/>
              <a:gd name="T4" fmla="*/ 151 w 236"/>
              <a:gd name="T5" fmla="*/ 372 h 619"/>
              <a:gd name="T6" fmla="*/ 143 w 236"/>
              <a:gd name="T7" fmla="*/ 325 h 619"/>
              <a:gd name="T8" fmla="*/ 136 w 236"/>
              <a:gd name="T9" fmla="*/ 276 h 619"/>
              <a:gd name="T10" fmla="*/ 160 w 236"/>
              <a:gd name="T11" fmla="*/ 221 h 619"/>
              <a:gd name="T12" fmla="*/ 181 w 236"/>
              <a:gd name="T13" fmla="*/ 163 h 619"/>
              <a:gd name="T14" fmla="*/ 167 w 236"/>
              <a:gd name="T15" fmla="*/ 127 h 619"/>
              <a:gd name="T16" fmla="*/ 134 w 236"/>
              <a:gd name="T17" fmla="*/ 11 h 619"/>
              <a:gd name="T18" fmla="*/ 127 w 236"/>
              <a:gd name="T19" fmla="*/ 0 h 619"/>
              <a:gd name="T20" fmla="*/ 116 w 236"/>
              <a:gd name="T21" fmla="*/ 14 h 619"/>
              <a:gd name="T22" fmla="*/ 81 w 236"/>
              <a:gd name="T23" fmla="*/ 31 h 619"/>
              <a:gd name="T24" fmla="*/ 40 w 236"/>
              <a:gd name="T25" fmla="*/ 219 h 619"/>
              <a:gd name="T26" fmla="*/ 11 w 236"/>
              <a:gd name="T27" fmla="*/ 255 h 619"/>
              <a:gd name="T28" fmla="*/ 14 w 236"/>
              <a:gd name="T29" fmla="*/ 321 h 619"/>
              <a:gd name="T30" fmla="*/ 0 w 236"/>
              <a:gd name="T31" fmla="*/ 344 h 619"/>
              <a:gd name="T32" fmla="*/ 20 w 236"/>
              <a:gd name="T33" fmla="*/ 404 h 619"/>
              <a:gd name="T34" fmla="*/ 4 w 236"/>
              <a:gd name="T35" fmla="*/ 442 h 619"/>
              <a:gd name="T36" fmla="*/ 10 w 236"/>
              <a:gd name="T37" fmla="*/ 468 h 619"/>
              <a:gd name="T38" fmla="*/ 95 w 236"/>
              <a:gd name="T39" fmla="*/ 565 h 619"/>
              <a:gd name="T40" fmla="*/ 127 w 236"/>
              <a:gd name="T41" fmla="*/ 619 h 619"/>
              <a:gd name="T42" fmla="*/ 160 w 236"/>
              <a:gd name="T43" fmla="*/ 573 h 619"/>
              <a:gd name="T44" fmla="*/ 192 w 236"/>
              <a:gd name="T45" fmla="*/ 569 h 619"/>
              <a:gd name="T46" fmla="*/ 236 w 236"/>
              <a:gd name="T47" fmla="*/ 521 h 619"/>
              <a:gd name="T48" fmla="*/ 169 w 236"/>
              <a:gd name="T49" fmla="*/ 476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36" h="619">
                <a:moveTo>
                  <a:pt x="169" y="476"/>
                </a:moveTo>
                <a:cubicBezTo>
                  <a:pt x="165" y="460"/>
                  <a:pt x="140" y="443"/>
                  <a:pt x="139" y="428"/>
                </a:cubicBezTo>
                <a:cubicBezTo>
                  <a:pt x="137" y="411"/>
                  <a:pt x="151" y="389"/>
                  <a:pt x="151" y="372"/>
                </a:cubicBezTo>
                <a:cubicBezTo>
                  <a:pt x="151" y="357"/>
                  <a:pt x="145" y="340"/>
                  <a:pt x="143" y="325"/>
                </a:cubicBezTo>
                <a:cubicBezTo>
                  <a:pt x="140" y="309"/>
                  <a:pt x="134" y="291"/>
                  <a:pt x="136" y="276"/>
                </a:cubicBezTo>
                <a:cubicBezTo>
                  <a:pt x="139" y="259"/>
                  <a:pt x="153" y="240"/>
                  <a:pt x="160" y="221"/>
                </a:cubicBezTo>
                <a:cubicBezTo>
                  <a:pt x="165" y="206"/>
                  <a:pt x="181" y="176"/>
                  <a:pt x="181" y="163"/>
                </a:cubicBezTo>
                <a:cubicBezTo>
                  <a:pt x="181" y="152"/>
                  <a:pt x="171" y="138"/>
                  <a:pt x="167" y="127"/>
                </a:cubicBezTo>
                <a:cubicBezTo>
                  <a:pt x="152" y="90"/>
                  <a:pt x="137" y="57"/>
                  <a:pt x="134" y="11"/>
                </a:cubicBezTo>
                <a:cubicBezTo>
                  <a:pt x="127" y="0"/>
                  <a:pt x="127" y="0"/>
                  <a:pt x="127" y="0"/>
                </a:cubicBezTo>
                <a:cubicBezTo>
                  <a:pt x="124" y="4"/>
                  <a:pt x="120" y="9"/>
                  <a:pt x="116" y="14"/>
                </a:cubicBezTo>
                <a:cubicBezTo>
                  <a:pt x="106" y="27"/>
                  <a:pt x="100" y="33"/>
                  <a:pt x="81" y="31"/>
                </a:cubicBezTo>
                <a:cubicBezTo>
                  <a:pt x="71" y="97"/>
                  <a:pt x="55" y="158"/>
                  <a:pt x="40" y="219"/>
                </a:cubicBezTo>
                <a:cubicBezTo>
                  <a:pt x="34" y="234"/>
                  <a:pt x="15" y="238"/>
                  <a:pt x="11" y="255"/>
                </a:cubicBezTo>
                <a:cubicBezTo>
                  <a:pt x="6" y="275"/>
                  <a:pt x="17" y="302"/>
                  <a:pt x="14" y="321"/>
                </a:cubicBezTo>
                <a:cubicBezTo>
                  <a:pt x="12" y="332"/>
                  <a:pt x="2" y="334"/>
                  <a:pt x="0" y="344"/>
                </a:cubicBezTo>
                <a:cubicBezTo>
                  <a:pt x="13" y="363"/>
                  <a:pt x="23" y="379"/>
                  <a:pt x="20" y="404"/>
                </a:cubicBezTo>
                <a:cubicBezTo>
                  <a:pt x="18" y="418"/>
                  <a:pt x="5" y="430"/>
                  <a:pt x="4" y="442"/>
                </a:cubicBezTo>
                <a:cubicBezTo>
                  <a:pt x="4" y="451"/>
                  <a:pt x="11" y="460"/>
                  <a:pt x="10" y="468"/>
                </a:cubicBezTo>
                <a:cubicBezTo>
                  <a:pt x="44" y="494"/>
                  <a:pt x="76" y="525"/>
                  <a:pt x="95" y="565"/>
                </a:cubicBezTo>
                <a:cubicBezTo>
                  <a:pt x="104" y="583"/>
                  <a:pt x="109" y="606"/>
                  <a:pt x="127" y="619"/>
                </a:cubicBezTo>
                <a:cubicBezTo>
                  <a:pt x="147" y="612"/>
                  <a:pt x="148" y="587"/>
                  <a:pt x="160" y="573"/>
                </a:cubicBezTo>
                <a:cubicBezTo>
                  <a:pt x="170" y="571"/>
                  <a:pt x="180" y="569"/>
                  <a:pt x="192" y="569"/>
                </a:cubicBezTo>
                <a:cubicBezTo>
                  <a:pt x="201" y="547"/>
                  <a:pt x="229" y="544"/>
                  <a:pt x="236" y="521"/>
                </a:cubicBezTo>
                <a:cubicBezTo>
                  <a:pt x="217" y="503"/>
                  <a:pt x="204" y="479"/>
                  <a:pt x="169" y="476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0" name="Freeform 6"/>
          <p:cNvSpPr>
            <a:spLocks/>
          </p:cNvSpPr>
          <p:nvPr/>
        </p:nvSpPr>
        <p:spPr bwMode="auto">
          <a:xfrm>
            <a:off x="8007351" y="619125"/>
            <a:ext cx="2422525" cy="2646363"/>
          </a:xfrm>
          <a:custGeom>
            <a:avLst/>
            <a:gdLst>
              <a:gd name="T0" fmla="*/ 1090 w 1237"/>
              <a:gd name="T1" fmla="*/ 339 h 1352"/>
              <a:gd name="T2" fmla="*/ 962 w 1237"/>
              <a:gd name="T3" fmla="*/ 339 h 1352"/>
              <a:gd name="T4" fmla="*/ 887 w 1237"/>
              <a:gd name="T5" fmla="*/ 374 h 1352"/>
              <a:gd name="T6" fmla="*/ 799 w 1237"/>
              <a:gd name="T7" fmla="*/ 351 h 1352"/>
              <a:gd name="T8" fmla="*/ 758 w 1237"/>
              <a:gd name="T9" fmla="*/ 278 h 1352"/>
              <a:gd name="T10" fmla="*/ 707 w 1237"/>
              <a:gd name="T11" fmla="*/ 206 h 1352"/>
              <a:gd name="T12" fmla="*/ 617 w 1237"/>
              <a:gd name="T13" fmla="*/ 136 h 1352"/>
              <a:gd name="T14" fmla="*/ 551 w 1237"/>
              <a:gd name="T15" fmla="*/ 47 h 1352"/>
              <a:gd name="T16" fmla="*/ 440 w 1237"/>
              <a:gd name="T17" fmla="*/ 0 h 1352"/>
              <a:gd name="T18" fmla="*/ 372 w 1237"/>
              <a:gd name="T19" fmla="*/ 57 h 1352"/>
              <a:gd name="T20" fmla="*/ 426 w 1237"/>
              <a:gd name="T21" fmla="*/ 107 h 1352"/>
              <a:gd name="T22" fmla="*/ 381 w 1237"/>
              <a:gd name="T23" fmla="*/ 140 h 1352"/>
              <a:gd name="T24" fmla="*/ 336 w 1237"/>
              <a:gd name="T25" fmla="*/ 249 h 1352"/>
              <a:gd name="T26" fmla="*/ 181 w 1237"/>
              <a:gd name="T27" fmla="*/ 382 h 1352"/>
              <a:gd name="T28" fmla="*/ 27 w 1237"/>
              <a:gd name="T29" fmla="*/ 439 h 1352"/>
              <a:gd name="T30" fmla="*/ 6 w 1237"/>
              <a:gd name="T31" fmla="*/ 489 h 1352"/>
              <a:gd name="T32" fmla="*/ 27 w 1237"/>
              <a:gd name="T33" fmla="*/ 571 h 1352"/>
              <a:gd name="T34" fmla="*/ 58 w 1237"/>
              <a:gd name="T35" fmla="*/ 646 h 1352"/>
              <a:gd name="T36" fmla="*/ 37 w 1237"/>
              <a:gd name="T37" fmla="*/ 704 h 1352"/>
              <a:gd name="T38" fmla="*/ 27 w 1237"/>
              <a:gd name="T39" fmla="*/ 848 h 1352"/>
              <a:gd name="T40" fmla="*/ 129 w 1237"/>
              <a:gd name="T41" fmla="*/ 894 h 1352"/>
              <a:gd name="T42" fmla="*/ 235 w 1237"/>
              <a:gd name="T43" fmla="*/ 937 h 1352"/>
              <a:gd name="T44" fmla="*/ 373 w 1237"/>
              <a:gd name="T45" fmla="*/ 986 h 1352"/>
              <a:gd name="T46" fmla="*/ 311 w 1237"/>
              <a:gd name="T47" fmla="*/ 1065 h 1352"/>
              <a:gd name="T48" fmla="*/ 289 w 1237"/>
              <a:gd name="T49" fmla="*/ 1115 h 1352"/>
              <a:gd name="T50" fmla="*/ 321 w 1237"/>
              <a:gd name="T51" fmla="*/ 1254 h 1352"/>
              <a:gd name="T52" fmla="*/ 310 w 1237"/>
              <a:gd name="T53" fmla="*/ 1301 h 1352"/>
              <a:gd name="T54" fmla="*/ 369 w 1237"/>
              <a:gd name="T55" fmla="*/ 1319 h 1352"/>
              <a:gd name="T56" fmla="*/ 495 w 1237"/>
              <a:gd name="T57" fmla="*/ 1252 h 1352"/>
              <a:gd name="T58" fmla="*/ 589 w 1237"/>
              <a:gd name="T59" fmla="*/ 1167 h 1352"/>
              <a:gd name="T60" fmla="*/ 609 w 1237"/>
              <a:gd name="T61" fmla="*/ 1148 h 1352"/>
              <a:gd name="T62" fmla="*/ 667 w 1237"/>
              <a:gd name="T63" fmla="*/ 1035 h 1352"/>
              <a:gd name="T64" fmla="*/ 742 w 1237"/>
              <a:gd name="T65" fmla="*/ 936 h 1352"/>
              <a:gd name="T66" fmla="*/ 790 w 1237"/>
              <a:gd name="T67" fmla="*/ 809 h 1352"/>
              <a:gd name="T68" fmla="*/ 854 w 1237"/>
              <a:gd name="T69" fmla="*/ 750 h 1352"/>
              <a:gd name="T70" fmla="*/ 966 w 1237"/>
              <a:gd name="T71" fmla="*/ 692 h 1352"/>
              <a:gd name="T72" fmla="*/ 1086 w 1237"/>
              <a:gd name="T73" fmla="*/ 675 h 1352"/>
              <a:gd name="T74" fmla="*/ 1154 w 1237"/>
              <a:gd name="T75" fmla="*/ 651 h 1352"/>
              <a:gd name="T76" fmla="*/ 1193 w 1237"/>
              <a:gd name="T77" fmla="*/ 623 h 1352"/>
              <a:gd name="T78" fmla="*/ 1214 w 1237"/>
              <a:gd name="T79" fmla="*/ 440 h 1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37" h="1352">
                <a:moveTo>
                  <a:pt x="1122" y="364"/>
                </a:moveTo>
                <a:cubicBezTo>
                  <a:pt x="1111" y="355"/>
                  <a:pt x="1100" y="340"/>
                  <a:pt x="1090" y="339"/>
                </a:cubicBezTo>
                <a:cubicBezTo>
                  <a:pt x="1073" y="336"/>
                  <a:pt x="1049" y="352"/>
                  <a:pt x="1030" y="352"/>
                </a:cubicBezTo>
                <a:cubicBezTo>
                  <a:pt x="1007" y="352"/>
                  <a:pt x="984" y="336"/>
                  <a:pt x="962" y="339"/>
                </a:cubicBezTo>
                <a:cubicBezTo>
                  <a:pt x="951" y="340"/>
                  <a:pt x="935" y="351"/>
                  <a:pt x="924" y="356"/>
                </a:cubicBezTo>
                <a:cubicBezTo>
                  <a:pt x="911" y="362"/>
                  <a:pt x="900" y="370"/>
                  <a:pt x="887" y="374"/>
                </a:cubicBezTo>
                <a:cubicBezTo>
                  <a:pt x="872" y="369"/>
                  <a:pt x="862" y="350"/>
                  <a:pt x="845" y="347"/>
                </a:cubicBezTo>
                <a:cubicBezTo>
                  <a:pt x="832" y="344"/>
                  <a:pt x="817" y="353"/>
                  <a:pt x="799" y="351"/>
                </a:cubicBezTo>
                <a:cubicBezTo>
                  <a:pt x="788" y="342"/>
                  <a:pt x="776" y="334"/>
                  <a:pt x="767" y="323"/>
                </a:cubicBezTo>
                <a:cubicBezTo>
                  <a:pt x="764" y="309"/>
                  <a:pt x="762" y="292"/>
                  <a:pt x="758" y="278"/>
                </a:cubicBezTo>
                <a:cubicBezTo>
                  <a:pt x="747" y="268"/>
                  <a:pt x="733" y="261"/>
                  <a:pt x="723" y="250"/>
                </a:cubicBezTo>
                <a:cubicBezTo>
                  <a:pt x="715" y="237"/>
                  <a:pt x="716" y="219"/>
                  <a:pt x="707" y="206"/>
                </a:cubicBezTo>
                <a:cubicBezTo>
                  <a:pt x="699" y="194"/>
                  <a:pt x="677" y="183"/>
                  <a:pt x="662" y="171"/>
                </a:cubicBezTo>
                <a:cubicBezTo>
                  <a:pt x="647" y="160"/>
                  <a:pt x="627" y="148"/>
                  <a:pt x="617" y="136"/>
                </a:cubicBezTo>
                <a:cubicBezTo>
                  <a:pt x="601" y="116"/>
                  <a:pt x="594" y="88"/>
                  <a:pt x="578" y="69"/>
                </a:cubicBezTo>
                <a:cubicBezTo>
                  <a:pt x="571" y="61"/>
                  <a:pt x="560" y="55"/>
                  <a:pt x="551" y="47"/>
                </a:cubicBezTo>
                <a:cubicBezTo>
                  <a:pt x="543" y="40"/>
                  <a:pt x="535" y="29"/>
                  <a:pt x="526" y="25"/>
                </a:cubicBezTo>
                <a:cubicBezTo>
                  <a:pt x="498" y="12"/>
                  <a:pt x="466" y="14"/>
                  <a:pt x="440" y="0"/>
                </a:cubicBezTo>
                <a:cubicBezTo>
                  <a:pt x="421" y="9"/>
                  <a:pt x="400" y="17"/>
                  <a:pt x="380" y="26"/>
                </a:cubicBezTo>
                <a:cubicBezTo>
                  <a:pt x="376" y="35"/>
                  <a:pt x="375" y="47"/>
                  <a:pt x="372" y="57"/>
                </a:cubicBezTo>
                <a:cubicBezTo>
                  <a:pt x="379" y="64"/>
                  <a:pt x="389" y="71"/>
                  <a:pt x="400" y="80"/>
                </a:cubicBezTo>
                <a:cubicBezTo>
                  <a:pt x="407" y="87"/>
                  <a:pt x="424" y="98"/>
                  <a:pt x="426" y="107"/>
                </a:cubicBezTo>
                <a:cubicBezTo>
                  <a:pt x="428" y="116"/>
                  <a:pt x="423" y="127"/>
                  <a:pt x="423" y="140"/>
                </a:cubicBezTo>
                <a:cubicBezTo>
                  <a:pt x="381" y="140"/>
                  <a:pt x="381" y="140"/>
                  <a:pt x="381" y="140"/>
                </a:cubicBezTo>
                <a:cubicBezTo>
                  <a:pt x="370" y="169"/>
                  <a:pt x="389" y="189"/>
                  <a:pt x="397" y="211"/>
                </a:cubicBezTo>
                <a:cubicBezTo>
                  <a:pt x="379" y="225"/>
                  <a:pt x="372" y="252"/>
                  <a:pt x="336" y="249"/>
                </a:cubicBezTo>
                <a:cubicBezTo>
                  <a:pt x="303" y="277"/>
                  <a:pt x="272" y="312"/>
                  <a:pt x="237" y="343"/>
                </a:cubicBezTo>
                <a:cubicBezTo>
                  <a:pt x="221" y="357"/>
                  <a:pt x="201" y="368"/>
                  <a:pt x="181" y="382"/>
                </a:cubicBezTo>
                <a:cubicBezTo>
                  <a:pt x="164" y="394"/>
                  <a:pt x="142" y="415"/>
                  <a:pt x="124" y="422"/>
                </a:cubicBezTo>
                <a:cubicBezTo>
                  <a:pt x="95" y="434"/>
                  <a:pt x="62" y="433"/>
                  <a:pt x="27" y="439"/>
                </a:cubicBezTo>
                <a:cubicBezTo>
                  <a:pt x="18" y="447"/>
                  <a:pt x="9" y="459"/>
                  <a:pt x="0" y="471"/>
                </a:cubicBezTo>
                <a:cubicBezTo>
                  <a:pt x="6" y="489"/>
                  <a:pt x="6" y="489"/>
                  <a:pt x="6" y="489"/>
                </a:cubicBezTo>
                <a:cubicBezTo>
                  <a:pt x="6" y="489"/>
                  <a:pt x="7" y="489"/>
                  <a:pt x="8" y="489"/>
                </a:cubicBezTo>
                <a:cubicBezTo>
                  <a:pt x="18" y="518"/>
                  <a:pt x="16" y="543"/>
                  <a:pt x="27" y="571"/>
                </a:cubicBezTo>
                <a:cubicBezTo>
                  <a:pt x="31" y="581"/>
                  <a:pt x="38" y="593"/>
                  <a:pt x="44" y="606"/>
                </a:cubicBezTo>
                <a:cubicBezTo>
                  <a:pt x="49" y="619"/>
                  <a:pt x="58" y="635"/>
                  <a:pt x="58" y="646"/>
                </a:cubicBezTo>
                <a:cubicBezTo>
                  <a:pt x="58" y="654"/>
                  <a:pt x="51" y="665"/>
                  <a:pt x="48" y="675"/>
                </a:cubicBezTo>
                <a:cubicBezTo>
                  <a:pt x="44" y="685"/>
                  <a:pt x="40" y="695"/>
                  <a:pt x="37" y="704"/>
                </a:cubicBezTo>
                <a:cubicBezTo>
                  <a:pt x="31" y="720"/>
                  <a:pt x="15" y="745"/>
                  <a:pt x="13" y="761"/>
                </a:cubicBezTo>
                <a:cubicBezTo>
                  <a:pt x="10" y="789"/>
                  <a:pt x="24" y="815"/>
                  <a:pt x="27" y="848"/>
                </a:cubicBezTo>
                <a:cubicBezTo>
                  <a:pt x="41" y="855"/>
                  <a:pt x="50" y="866"/>
                  <a:pt x="57" y="881"/>
                </a:cubicBezTo>
                <a:cubicBezTo>
                  <a:pt x="82" y="884"/>
                  <a:pt x="106" y="889"/>
                  <a:pt x="129" y="894"/>
                </a:cubicBezTo>
                <a:cubicBezTo>
                  <a:pt x="151" y="908"/>
                  <a:pt x="179" y="951"/>
                  <a:pt x="214" y="948"/>
                </a:cubicBezTo>
                <a:cubicBezTo>
                  <a:pt x="225" y="947"/>
                  <a:pt x="227" y="939"/>
                  <a:pt x="235" y="937"/>
                </a:cubicBezTo>
                <a:cubicBezTo>
                  <a:pt x="242" y="946"/>
                  <a:pt x="244" y="957"/>
                  <a:pt x="255" y="962"/>
                </a:cubicBezTo>
                <a:cubicBezTo>
                  <a:pt x="287" y="978"/>
                  <a:pt x="352" y="958"/>
                  <a:pt x="373" y="986"/>
                </a:cubicBezTo>
                <a:cubicBezTo>
                  <a:pt x="369" y="1022"/>
                  <a:pt x="366" y="1059"/>
                  <a:pt x="361" y="1094"/>
                </a:cubicBezTo>
                <a:cubicBezTo>
                  <a:pt x="348" y="1081"/>
                  <a:pt x="333" y="1070"/>
                  <a:pt x="311" y="1065"/>
                </a:cubicBezTo>
                <a:cubicBezTo>
                  <a:pt x="306" y="1069"/>
                  <a:pt x="300" y="1072"/>
                  <a:pt x="294" y="1076"/>
                </a:cubicBezTo>
                <a:cubicBezTo>
                  <a:pt x="289" y="1091"/>
                  <a:pt x="292" y="1103"/>
                  <a:pt x="289" y="1115"/>
                </a:cubicBezTo>
                <a:cubicBezTo>
                  <a:pt x="284" y="1140"/>
                  <a:pt x="264" y="1158"/>
                  <a:pt x="264" y="1181"/>
                </a:cubicBezTo>
                <a:cubicBezTo>
                  <a:pt x="263" y="1219"/>
                  <a:pt x="315" y="1226"/>
                  <a:pt x="321" y="1254"/>
                </a:cubicBezTo>
                <a:cubicBezTo>
                  <a:pt x="322" y="1261"/>
                  <a:pt x="320" y="1278"/>
                  <a:pt x="318" y="1287"/>
                </a:cubicBezTo>
                <a:cubicBezTo>
                  <a:pt x="316" y="1292"/>
                  <a:pt x="311" y="1296"/>
                  <a:pt x="310" y="1301"/>
                </a:cubicBezTo>
                <a:cubicBezTo>
                  <a:pt x="306" y="1317"/>
                  <a:pt x="307" y="1333"/>
                  <a:pt x="309" y="1352"/>
                </a:cubicBezTo>
                <a:cubicBezTo>
                  <a:pt x="337" y="1349"/>
                  <a:pt x="347" y="1329"/>
                  <a:pt x="369" y="1319"/>
                </a:cubicBezTo>
                <a:cubicBezTo>
                  <a:pt x="382" y="1286"/>
                  <a:pt x="402" y="1264"/>
                  <a:pt x="438" y="1258"/>
                </a:cubicBezTo>
                <a:cubicBezTo>
                  <a:pt x="457" y="1254"/>
                  <a:pt x="476" y="1260"/>
                  <a:pt x="495" y="1252"/>
                </a:cubicBezTo>
                <a:cubicBezTo>
                  <a:pt x="534" y="1235"/>
                  <a:pt x="482" y="1180"/>
                  <a:pt x="509" y="1156"/>
                </a:cubicBezTo>
                <a:cubicBezTo>
                  <a:pt x="524" y="1142"/>
                  <a:pt x="571" y="1157"/>
                  <a:pt x="589" y="1167"/>
                </a:cubicBezTo>
                <a:cubicBezTo>
                  <a:pt x="596" y="1170"/>
                  <a:pt x="600" y="1178"/>
                  <a:pt x="607" y="1176"/>
                </a:cubicBezTo>
                <a:cubicBezTo>
                  <a:pt x="609" y="1168"/>
                  <a:pt x="608" y="1157"/>
                  <a:pt x="609" y="1148"/>
                </a:cubicBezTo>
                <a:cubicBezTo>
                  <a:pt x="622" y="1146"/>
                  <a:pt x="631" y="1141"/>
                  <a:pt x="643" y="1139"/>
                </a:cubicBezTo>
                <a:cubicBezTo>
                  <a:pt x="642" y="1094"/>
                  <a:pt x="659" y="1069"/>
                  <a:pt x="667" y="1035"/>
                </a:cubicBezTo>
                <a:cubicBezTo>
                  <a:pt x="693" y="1022"/>
                  <a:pt x="716" y="1006"/>
                  <a:pt x="741" y="993"/>
                </a:cubicBezTo>
                <a:cubicBezTo>
                  <a:pt x="751" y="974"/>
                  <a:pt x="754" y="954"/>
                  <a:pt x="742" y="936"/>
                </a:cubicBezTo>
                <a:cubicBezTo>
                  <a:pt x="749" y="917"/>
                  <a:pt x="765" y="904"/>
                  <a:pt x="773" y="883"/>
                </a:cubicBezTo>
                <a:cubicBezTo>
                  <a:pt x="782" y="860"/>
                  <a:pt x="781" y="832"/>
                  <a:pt x="790" y="809"/>
                </a:cubicBezTo>
                <a:cubicBezTo>
                  <a:pt x="792" y="804"/>
                  <a:pt x="799" y="796"/>
                  <a:pt x="803" y="790"/>
                </a:cubicBezTo>
                <a:cubicBezTo>
                  <a:pt x="818" y="768"/>
                  <a:pt x="831" y="763"/>
                  <a:pt x="854" y="750"/>
                </a:cubicBezTo>
                <a:cubicBezTo>
                  <a:pt x="867" y="743"/>
                  <a:pt x="881" y="738"/>
                  <a:pt x="893" y="732"/>
                </a:cubicBezTo>
                <a:cubicBezTo>
                  <a:pt x="915" y="720"/>
                  <a:pt x="944" y="699"/>
                  <a:pt x="966" y="692"/>
                </a:cubicBezTo>
                <a:cubicBezTo>
                  <a:pt x="985" y="686"/>
                  <a:pt x="1007" y="687"/>
                  <a:pt x="1027" y="684"/>
                </a:cubicBezTo>
                <a:cubicBezTo>
                  <a:pt x="1047" y="681"/>
                  <a:pt x="1066" y="677"/>
                  <a:pt x="1086" y="675"/>
                </a:cubicBezTo>
                <a:cubicBezTo>
                  <a:pt x="1090" y="667"/>
                  <a:pt x="1092" y="659"/>
                  <a:pt x="1097" y="652"/>
                </a:cubicBezTo>
                <a:cubicBezTo>
                  <a:pt x="1103" y="642"/>
                  <a:pt x="1125" y="641"/>
                  <a:pt x="1154" y="651"/>
                </a:cubicBezTo>
                <a:cubicBezTo>
                  <a:pt x="1190" y="663"/>
                  <a:pt x="1234" y="689"/>
                  <a:pt x="1235" y="687"/>
                </a:cubicBezTo>
                <a:cubicBezTo>
                  <a:pt x="1237" y="680"/>
                  <a:pt x="1220" y="646"/>
                  <a:pt x="1193" y="623"/>
                </a:cubicBezTo>
                <a:cubicBezTo>
                  <a:pt x="1164" y="597"/>
                  <a:pt x="1139" y="571"/>
                  <a:pt x="1143" y="564"/>
                </a:cubicBezTo>
                <a:cubicBezTo>
                  <a:pt x="1167" y="522"/>
                  <a:pt x="1191" y="482"/>
                  <a:pt x="1214" y="440"/>
                </a:cubicBezTo>
                <a:cubicBezTo>
                  <a:pt x="1188" y="414"/>
                  <a:pt x="1153" y="390"/>
                  <a:pt x="1122" y="364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1" name="Freeform 7"/>
          <p:cNvSpPr>
            <a:spLocks/>
          </p:cNvSpPr>
          <p:nvPr/>
        </p:nvSpPr>
        <p:spPr bwMode="auto">
          <a:xfrm>
            <a:off x="6945314" y="1585912"/>
            <a:ext cx="395288" cy="350838"/>
          </a:xfrm>
          <a:custGeom>
            <a:avLst/>
            <a:gdLst>
              <a:gd name="T0" fmla="*/ 162 w 202"/>
              <a:gd name="T1" fmla="*/ 0 h 179"/>
              <a:gd name="T2" fmla="*/ 191 w 202"/>
              <a:gd name="T3" fmla="*/ 79 h 179"/>
              <a:gd name="T4" fmla="*/ 144 w 202"/>
              <a:gd name="T5" fmla="*/ 127 h 179"/>
              <a:gd name="T6" fmla="*/ 144 w 202"/>
              <a:gd name="T7" fmla="*/ 135 h 179"/>
              <a:gd name="T8" fmla="*/ 133 w 202"/>
              <a:gd name="T9" fmla="*/ 143 h 179"/>
              <a:gd name="T10" fmla="*/ 132 w 202"/>
              <a:gd name="T11" fmla="*/ 155 h 179"/>
              <a:gd name="T12" fmla="*/ 120 w 202"/>
              <a:gd name="T13" fmla="*/ 152 h 179"/>
              <a:gd name="T14" fmla="*/ 61 w 202"/>
              <a:gd name="T15" fmla="*/ 173 h 179"/>
              <a:gd name="T16" fmla="*/ 44 w 202"/>
              <a:gd name="T17" fmla="*/ 162 h 179"/>
              <a:gd name="T18" fmla="*/ 0 w 202"/>
              <a:gd name="T19" fmla="*/ 148 h 179"/>
              <a:gd name="T20" fmla="*/ 11 w 202"/>
              <a:gd name="T21" fmla="*/ 120 h 179"/>
              <a:gd name="T22" fmla="*/ 62 w 202"/>
              <a:gd name="T23" fmla="*/ 75 h 179"/>
              <a:gd name="T24" fmla="*/ 98 w 202"/>
              <a:gd name="T25" fmla="*/ 60 h 179"/>
              <a:gd name="T26" fmla="*/ 162 w 202"/>
              <a:gd name="T27" fmla="*/ 0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02" h="179">
                <a:moveTo>
                  <a:pt x="162" y="0"/>
                </a:moveTo>
                <a:cubicBezTo>
                  <a:pt x="172" y="25"/>
                  <a:pt x="202" y="45"/>
                  <a:pt x="191" y="79"/>
                </a:cubicBezTo>
                <a:cubicBezTo>
                  <a:pt x="186" y="97"/>
                  <a:pt x="154" y="111"/>
                  <a:pt x="144" y="127"/>
                </a:cubicBezTo>
                <a:cubicBezTo>
                  <a:pt x="144" y="129"/>
                  <a:pt x="144" y="132"/>
                  <a:pt x="144" y="135"/>
                </a:cubicBezTo>
                <a:cubicBezTo>
                  <a:pt x="138" y="135"/>
                  <a:pt x="136" y="139"/>
                  <a:pt x="133" y="143"/>
                </a:cubicBezTo>
                <a:cubicBezTo>
                  <a:pt x="131" y="145"/>
                  <a:pt x="132" y="150"/>
                  <a:pt x="132" y="155"/>
                </a:cubicBezTo>
                <a:cubicBezTo>
                  <a:pt x="127" y="155"/>
                  <a:pt x="124" y="153"/>
                  <a:pt x="120" y="152"/>
                </a:cubicBezTo>
                <a:cubicBezTo>
                  <a:pt x="106" y="167"/>
                  <a:pt x="89" y="179"/>
                  <a:pt x="61" y="173"/>
                </a:cubicBezTo>
                <a:cubicBezTo>
                  <a:pt x="54" y="172"/>
                  <a:pt x="50" y="166"/>
                  <a:pt x="44" y="162"/>
                </a:cubicBezTo>
                <a:cubicBezTo>
                  <a:pt x="29" y="156"/>
                  <a:pt x="11" y="153"/>
                  <a:pt x="0" y="148"/>
                </a:cubicBezTo>
                <a:cubicBezTo>
                  <a:pt x="3" y="138"/>
                  <a:pt x="7" y="130"/>
                  <a:pt x="11" y="120"/>
                </a:cubicBezTo>
                <a:cubicBezTo>
                  <a:pt x="31" y="109"/>
                  <a:pt x="54" y="100"/>
                  <a:pt x="62" y="75"/>
                </a:cubicBezTo>
                <a:cubicBezTo>
                  <a:pt x="75" y="71"/>
                  <a:pt x="85" y="64"/>
                  <a:pt x="98" y="60"/>
                </a:cubicBezTo>
                <a:cubicBezTo>
                  <a:pt x="105" y="25"/>
                  <a:pt x="148" y="27"/>
                  <a:pt x="162" y="0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2" name="Freeform 8"/>
          <p:cNvSpPr>
            <a:spLocks/>
          </p:cNvSpPr>
          <p:nvPr/>
        </p:nvSpPr>
        <p:spPr bwMode="auto">
          <a:xfrm>
            <a:off x="7518401" y="2089150"/>
            <a:ext cx="487363" cy="909638"/>
          </a:xfrm>
          <a:custGeom>
            <a:avLst/>
            <a:gdLst>
              <a:gd name="T0" fmla="*/ 110 w 249"/>
              <a:gd name="T1" fmla="*/ 0 h 465"/>
              <a:gd name="T2" fmla="*/ 114 w 249"/>
              <a:gd name="T3" fmla="*/ 48 h 465"/>
              <a:gd name="T4" fmla="*/ 101 w 249"/>
              <a:gd name="T5" fmla="*/ 73 h 465"/>
              <a:gd name="T6" fmla="*/ 118 w 249"/>
              <a:gd name="T7" fmla="*/ 106 h 465"/>
              <a:gd name="T8" fmla="*/ 104 w 249"/>
              <a:gd name="T9" fmla="*/ 172 h 465"/>
              <a:gd name="T10" fmla="*/ 112 w 249"/>
              <a:gd name="T11" fmla="*/ 205 h 465"/>
              <a:gd name="T12" fmla="*/ 191 w 249"/>
              <a:gd name="T13" fmla="*/ 286 h 465"/>
              <a:gd name="T14" fmla="*/ 234 w 249"/>
              <a:gd name="T15" fmla="*/ 363 h 465"/>
              <a:gd name="T16" fmla="*/ 249 w 249"/>
              <a:gd name="T17" fmla="*/ 418 h 465"/>
              <a:gd name="T18" fmla="*/ 195 w 249"/>
              <a:gd name="T19" fmla="*/ 463 h 465"/>
              <a:gd name="T20" fmla="*/ 176 w 249"/>
              <a:gd name="T21" fmla="*/ 460 h 465"/>
              <a:gd name="T22" fmla="*/ 175 w 249"/>
              <a:gd name="T23" fmla="*/ 421 h 465"/>
              <a:gd name="T24" fmla="*/ 126 w 249"/>
              <a:gd name="T25" fmla="*/ 437 h 465"/>
              <a:gd name="T26" fmla="*/ 122 w 249"/>
              <a:gd name="T27" fmla="*/ 412 h 465"/>
              <a:gd name="T28" fmla="*/ 63 w 249"/>
              <a:gd name="T29" fmla="*/ 441 h 465"/>
              <a:gd name="T30" fmla="*/ 13 w 249"/>
              <a:gd name="T31" fmla="*/ 394 h 465"/>
              <a:gd name="T32" fmla="*/ 20 w 249"/>
              <a:gd name="T33" fmla="*/ 352 h 465"/>
              <a:gd name="T34" fmla="*/ 39 w 249"/>
              <a:gd name="T35" fmla="*/ 318 h 465"/>
              <a:gd name="T36" fmla="*/ 9 w 249"/>
              <a:gd name="T37" fmla="*/ 248 h 465"/>
              <a:gd name="T38" fmla="*/ 42 w 249"/>
              <a:gd name="T39" fmla="*/ 209 h 465"/>
              <a:gd name="T40" fmla="*/ 9 w 249"/>
              <a:gd name="T41" fmla="*/ 193 h 465"/>
              <a:gd name="T42" fmla="*/ 5 w 249"/>
              <a:gd name="T43" fmla="*/ 152 h 465"/>
              <a:gd name="T44" fmla="*/ 14 w 249"/>
              <a:gd name="T45" fmla="*/ 128 h 465"/>
              <a:gd name="T46" fmla="*/ 10 w 249"/>
              <a:gd name="T47" fmla="*/ 81 h 465"/>
              <a:gd name="T48" fmla="*/ 30 w 249"/>
              <a:gd name="T49" fmla="*/ 48 h 465"/>
              <a:gd name="T50" fmla="*/ 47 w 249"/>
              <a:gd name="T51" fmla="*/ 14 h 465"/>
              <a:gd name="T52" fmla="*/ 43 w 249"/>
              <a:gd name="T53" fmla="*/ 4 h 465"/>
              <a:gd name="T54" fmla="*/ 110 w 249"/>
              <a:gd name="T55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49" h="465">
                <a:moveTo>
                  <a:pt x="110" y="0"/>
                </a:moveTo>
                <a:cubicBezTo>
                  <a:pt x="112" y="18"/>
                  <a:pt x="117" y="31"/>
                  <a:pt x="114" y="48"/>
                </a:cubicBezTo>
                <a:cubicBezTo>
                  <a:pt x="113" y="57"/>
                  <a:pt x="102" y="64"/>
                  <a:pt x="101" y="73"/>
                </a:cubicBezTo>
                <a:cubicBezTo>
                  <a:pt x="101" y="85"/>
                  <a:pt x="115" y="93"/>
                  <a:pt x="118" y="106"/>
                </a:cubicBezTo>
                <a:cubicBezTo>
                  <a:pt x="126" y="134"/>
                  <a:pt x="114" y="150"/>
                  <a:pt x="104" y="172"/>
                </a:cubicBezTo>
                <a:cubicBezTo>
                  <a:pt x="107" y="182"/>
                  <a:pt x="109" y="194"/>
                  <a:pt x="112" y="205"/>
                </a:cubicBezTo>
                <a:cubicBezTo>
                  <a:pt x="141" y="231"/>
                  <a:pt x="171" y="251"/>
                  <a:pt x="191" y="286"/>
                </a:cubicBezTo>
                <a:cubicBezTo>
                  <a:pt x="205" y="312"/>
                  <a:pt x="211" y="346"/>
                  <a:pt x="234" y="363"/>
                </a:cubicBezTo>
                <a:cubicBezTo>
                  <a:pt x="235" y="386"/>
                  <a:pt x="242" y="401"/>
                  <a:pt x="249" y="418"/>
                </a:cubicBezTo>
                <a:cubicBezTo>
                  <a:pt x="229" y="431"/>
                  <a:pt x="211" y="446"/>
                  <a:pt x="195" y="463"/>
                </a:cubicBezTo>
                <a:cubicBezTo>
                  <a:pt x="188" y="463"/>
                  <a:pt x="179" y="465"/>
                  <a:pt x="176" y="460"/>
                </a:cubicBezTo>
                <a:cubicBezTo>
                  <a:pt x="173" y="447"/>
                  <a:pt x="184" y="433"/>
                  <a:pt x="175" y="421"/>
                </a:cubicBezTo>
                <a:cubicBezTo>
                  <a:pt x="158" y="426"/>
                  <a:pt x="142" y="430"/>
                  <a:pt x="126" y="437"/>
                </a:cubicBezTo>
                <a:cubicBezTo>
                  <a:pt x="124" y="429"/>
                  <a:pt x="123" y="420"/>
                  <a:pt x="122" y="412"/>
                </a:cubicBezTo>
                <a:cubicBezTo>
                  <a:pt x="91" y="409"/>
                  <a:pt x="91" y="439"/>
                  <a:pt x="63" y="441"/>
                </a:cubicBezTo>
                <a:cubicBezTo>
                  <a:pt x="44" y="428"/>
                  <a:pt x="24" y="415"/>
                  <a:pt x="13" y="394"/>
                </a:cubicBezTo>
                <a:cubicBezTo>
                  <a:pt x="21" y="382"/>
                  <a:pt x="16" y="367"/>
                  <a:pt x="20" y="352"/>
                </a:cubicBezTo>
                <a:cubicBezTo>
                  <a:pt x="23" y="339"/>
                  <a:pt x="37" y="330"/>
                  <a:pt x="39" y="318"/>
                </a:cubicBezTo>
                <a:cubicBezTo>
                  <a:pt x="28" y="297"/>
                  <a:pt x="0" y="283"/>
                  <a:pt x="9" y="248"/>
                </a:cubicBezTo>
                <a:cubicBezTo>
                  <a:pt x="13" y="232"/>
                  <a:pt x="34" y="224"/>
                  <a:pt x="42" y="209"/>
                </a:cubicBezTo>
                <a:cubicBezTo>
                  <a:pt x="32" y="202"/>
                  <a:pt x="23" y="195"/>
                  <a:pt x="9" y="193"/>
                </a:cubicBezTo>
                <a:cubicBezTo>
                  <a:pt x="11" y="178"/>
                  <a:pt x="4" y="167"/>
                  <a:pt x="5" y="152"/>
                </a:cubicBezTo>
                <a:cubicBezTo>
                  <a:pt x="6" y="143"/>
                  <a:pt x="13" y="137"/>
                  <a:pt x="14" y="128"/>
                </a:cubicBezTo>
                <a:cubicBezTo>
                  <a:pt x="16" y="112"/>
                  <a:pt x="7" y="97"/>
                  <a:pt x="10" y="81"/>
                </a:cubicBezTo>
                <a:cubicBezTo>
                  <a:pt x="13" y="70"/>
                  <a:pt x="24" y="59"/>
                  <a:pt x="30" y="48"/>
                </a:cubicBezTo>
                <a:cubicBezTo>
                  <a:pt x="37" y="35"/>
                  <a:pt x="41" y="24"/>
                  <a:pt x="47" y="14"/>
                </a:cubicBezTo>
                <a:cubicBezTo>
                  <a:pt x="49" y="8"/>
                  <a:pt x="40" y="7"/>
                  <a:pt x="43" y="4"/>
                </a:cubicBezTo>
                <a:cubicBezTo>
                  <a:pt x="65" y="2"/>
                  <a:pt x="96" y="13"/>
                  <a:pt x="110" y="0"/>
                </a:cubicBezTo>
                <a:close/>
              </a:path>
            </a:pathLst>
          </a:custGeom>
          <a:solidFill>
            <a:srgbClr val="F2910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4" name="Freeform 10"/>
          <p:cNvSpPr>
            <a:spLocks/>
          </p:cNvSpPr>
          <p:nvPr/>
        </p:nvSpPr>
        <p:spPr bwMode="auto">
          <a:xfrm>
            <a:off x="7234239" y="2368550"/>
            <a:ext cx="328613" cy="406400"/>
          </a:xfrm>
          <a:custGeom>
            <a:avLst/>
            <a:gdLst>
              <a:gd name="T0" fmla="*/ 67 w 168"/>
              <a:gd name="T1" fmla="*/ 0 h 208"/>
              <a:gd name="T2" fmla="*/ 92 w 168"/>
              <a:gd name="T3" fmla="*/ 43 h 208"/>
              <a:gd name="T4" fmla="*/ 166 w 168"/>
              <a:gd name="T5" fmla="*/ 67 h 208"/>
              <a:gd name="T6" fmla="*/ 141 w 168"/>
              <a:gd name="T7" fmla="*/ 100 h 208"/>
              <a:gd name="T8" fmla="*/ 168 w 168"/>
              <a:gd name="T9" fmla="*/ 175 h 208"/>
              <a:gd name="T10" fmla="*/ 150 w 168"/>
              <a:gd name="T11" fmla="*/ 205 h 208"/>
              <a:gd name="T12" fmla="*/ 120 w 168"/>
              <a:gd name="T13" fmla="*/ 207 h 208"/>
              <a:gd name="T14" fmla="*/ 100 w 168"/>
              <a:gd name="T15" fmla="*/ 151 h 208"/>
              <a:gd name="T16" fmla="*/ 85 w 168"/>
              <a:gd name="T17" fmla="*/ 135 h 208"/>
              <a:gd name="T18" fmla="*/ 39 w 168"/>
              <a:gd name="T19" fmla="*/ 96 h 208"/>
              <a:gd name="T20" fmla="*/ 0 w 168"/>
              <a:gd name="T21" fmla="*/ 68 h 208"/>
              <a:gd name="T22" fmla="*/ 8 w 168"/>
              <a:gd name="T23" fmla="*/ 68 h 208"/>
              <a:gd name="T24" fmla="*/ 64 w 168"/>
              <a:gd name="T25" fmla="*/ 9 h 208"/>
              <a:gd name="T26" fmla="*/ 67 w 168"/>
              <a:gd name="T27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8" h="208">
                <a:moveTo>
                  <a:pt x="67" y="0"/>
                </a:moveTo>
                <a:cubicBezTo>
                  <a:pt x="74" y="15"/>
                  <a:pt x="80" y="32"/>
                  <a:pt x="92" y="43"/>
                </a:cubicBezTo>
                <a:cubicBezTo>
                  <a:pt x="115" y="53"/>
                  <a:pt x="141" y="59"/>
                  <a:pt x="166" y="67"/>
                </a:cubicBezTo>
                <a:cubicBezTo>
                  <a:pt x="163" y="78"/>
                  <a:pt x="148" y="89"/>
                  <a:pt x="141" y="100"/>
                </a:cubicBezTo>
                <a:cubicBezTo>
                  <a:pt x="135" y="140"/>
                  <a:pt x="153" y="156"/>
                  <a:pt x="168" y="175"/>
                </a:cubicBezTo>
                <a:cubicBezTo>
                  <a:pt x="164" y="187"/>
                  <a:pt x="158" y="197"/>
                  <a:pt x="150" y="205"/>
                </a:cubicBezTo>
                <a:cubicBezTo>
                  <a:pt x="140" y="205"/>
                  <a:pt x="131" y="208"/>
                  <a:pt x="120" y="207"/>
                </a:cubicBezTo>
                <a:cubicBezTo>
                  <a:pt x="113" y="188"/>
                  <a:pt x="100" y="176"/>
                  <a:pt x="100" y="151"/>
                </a:cubicBezTo>
                <a:cubicBezTo>
                  <a:pt x="97" y="144"/>
                  <a:pt x="91" y="140"/>
                  <a:pt x="85" y="135"/>
                </a:cubicBezTo>
                <a:cubicBezTo>
                  <a:pt x="57" y="135"/>
                  <a:pt x="43" y="121"/>
                  <a:pt x="39" y="96"/>
                </a:cubicBezTo>
                <a:cubicBezTo>
                  <a:pt x="27" y="86"/>
                  <a:pt x="13" y="78"/>
                  <a:pt x="0" y="68"/>
                </a:cubicBezTo>
                <a:cubicBezTo>
                  <a:pt x="1" y="65"/>
                  <a:pt x="4" y="70"/>
                  <a:pt x="8" y="68"/>
                </a:cubicBezTo>
                <a:cubicBezTo>
                  <a:pt x="32" y="54"/>
                  <a:pt x="41" y="25"/>
                  <a:pt x="64" y="9"/>
                </a:cubicBezTo>
                <a:cubicBezTo>
                  <a:pt x="63" y="4"/>
                  <a:pt x="67" y="4"/>
                  <a:pt x="67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5" name="Freeform 11"/>
          <p:cNvSpPr>
            <a:spLocks/>
          </p:cNvSpPr>
          <p:nvPr/>
        </p:nvSpPr>
        <p:spPr bwMode="auto">
          <a:xfrm>
            <a:off x="8609014" y="2895600"/>
            <a:ext cx="1655763" cy="1212850"/>
          </a:xfrm>
          <a:custGeom>
            <a:avLst/>
            <a:gdLst>
              <a:gd name="T0" fmla="*/ 327 w 846"/>
              <a:gd name="T1" fmla="*/ 48 h 620"/>
              <a:gd name="T2" fmla="*/ 371 w 846"/>
              <a:gd name="T3" fmla="*/ 121 h 620"/>
              <a:gd name="T4" fmla="*/ 443 w 846"/>
              <a:gd name="T5" fmla="*/ 188 h 620"/>
              <a:gd name="T6" fmla="*/ 447 w 846"/>
              <a:gd name="T7" fmla="*/ 222 h 620"/>
              <a:gd name="T8" fmla="*/ 459 w 846"/>
              <a:gd name="T9" fmla="*/ 251 h 620"/>
              <a:gd name="T10" fmla="*/ 431 w 846"/>
              <a:gd name="T11" fmla="*/ 307 h 620"/>
              <a:gd name="T12" fmla="*/ 447 w 846"/>
              <a:gd name="T13" fmla="*/ 328 h 620"/>
              <a:gd name="T14" fmla="*/ 489 w 846"/>
              <a:gd name="T15" fmla="*/ 324 h 620"/>
              <a:gd name="T16" fmla="*/ 530 w 846"/>
              <a:gd name="T17" fmla="*/ 320 h 620"/>
              <a:gd name="T18" fmla="*/ 549 w 846"/>
              <a:gd name="T19" fmla="*/ 344 h 620"/>
              <a:gd name="T20" fmla="*/ 608 w 846"/>
              <a:gd name="T21" fmla="*/ 410 h 620"/>
              <a:gd name="T22" fmla="*/ 673 w 846"/>
              <a:gd name="T23" fmla="*/ 408 h 620"/>
              <a:gd name="T24" fmla="*/ 745 w 846"/>
              <a:gd name="T25" fmla="*/ 377 h 620"/>
              <a:gd name="T26" fmla="*/ 756 w 846"/>
              <a:gd name="T27" fmla="*/ 334 h 620"/>
              <a:gd name="T28" fmla="*/ 783 w 846"/>
              <a:gd name="T29" fmla="*/ 309 h 620"/>
              <a:gd name="T30" fmla="*/ 816 w 846"/>
              <a:gd name="T31" fmla="*/ 262 h 620"/>
              <a:gd name="T32" fmla="*/ 836 w 846"/>
              <a:gd name="T33" fmla="*/ 263 h 620"/>
              <a:gd name="T34" fmla="*/ 827 w 846"/>
              <a:gd name="T35" fmla="*/ 296 h 620"/>
              <a:gd name="T36" fmla="*/ 818 w 846"/>
              <a:gd name="T37" fmla="*/ 328 h 620"/>
              <a:gd name="T38" fmla="*/ 841 w 846"/>
              <a:gd name="T39" fmla="*/ 356 h 620"/>
              <a:gd name="T40" fmla="*/ 845 w 846"/>
              <a:gd name="T41" fmla="*/ 383 h 620"/>
              <a:gd name="T42" fmla="*/ 799 w 846"/>
              <a:gd name="T43" fmla="*/ 443 h 620"/>
              <a:gd name="T44" fmla="*/ 771 w 846"/>
              <a:gd name="T45" fmla="*/ 498 h 620"/>
              <a:gd name="T46" fmla="*/ 758 w 846"/>
              <a:gd name="T47" fmla="*/ 499 h 620"/>
              <a:gd name="T48" fmla="*/ 704 w 846"/>
              <a:gd name="T49" fmla="*/ 564 h 620"/>
              <a:gd name="T50" fmla="*/ 595 w 846"/>
              <a:gd name="T51" fmla="*/ 553 h 620"/>
              <a:gd name="T52" fmla="*/ 542 w 846"/>
              <a:gd name="T53" fmla="*/ 618 h 620"/>
              <a:gd name="T54" fmla="*/ 472 w 846"/>
              <a:gd name="T55" fmla="*/ 611 h 620"/>
              <a:gd name="T56" fmla="*/ 449 w 846"/>
              <a:gd name="T57" fmla="*/ 595 h 620"/>
              <a:gd name="T58" fmla="*/ 397 w 846"/>
              <a:gd name="T59" fmla="*/ 609 h 620"/>
              <a:gd name="T60" fmla="*/ 336 w 846"/>
              <a:gd name="T61" fmla="*/ 516 h 620"/>
              <a:gd name="T62" fmla="*/ 318 w 846"/>
              <a:gd name="T63" fmla="*/ 585 h 620"/>
              <a:gd name="T64" fmla="*/ 281 w 846"/>
              <a:gd name="T65" fmla="*/ 557 h 620"/>
              <a:gd name="T66" fmla="*/ 226 w 846"/>
              <a:gd name="T67" fmla="*/ 540 h 620"/>
              <a:gd name="T68" fmla="*/ 293 w 846"/>
              <a:gd name="T69" fmla="*/ 506 h 620"/>
              <a:gd name="T70" fmla="*/ 248 w 846"/>
              <a:gd name="T71" fmla="*/ 453 h 620"/>
              <a:gd name="T72" fmla="*/ 269 w 846"/>
              <a:gd name="T73" fmla="*/ 446 h 620"/>
              <a:gd name="T74" fmla="*/ 199 w 846"/>
              <a:gd name="T75" fmla="*/ 320 h 620"/>
              <a:gd name="T76" fmla="*/ 211 w 846"/>
              <a:gd name="T77" fmla="*/ 189 h 620"/>
              <a:gd name="T78" fmla="*/ 194 w 846"/>
              <a:gd name="T79" fmla="*/ 184 h 620"/>
              <a:gd name="T80" fmla="*/ 136 w 846"/>
              <a:gd name="T81" fmla="*/ 242 h 620"/>
              <a:gd name="T82" fmla="*/ 119 w 846"/>
              <a:gd name="T83" fmla="*/ 270 h 620"/>
              <a:gd name="T84" fmla="*/ 19 w 846"/>
              <a:gd name="T85" fmla="*/ 288 h 620"/>
              <a:gd name="T86" fmla="*/ 7 w 846"/>
              <a:gd name="T87" fmla="*/ 201 h 620"/>
              <a:gd name="T88" fmla="*/ 73 w 846"/>
              <a:gd name="T89" fmla="*/ 164 h 620"/>
              <a:gd name="T90" fmla="*/ 135 w 846"/>
              <a:gd name="T91" fmla="*/ 106 h 620"/>
              <a:gd name="T92" fmla="*/ 193 w 846"/>
              <a:gd name="T93" fmla="*/ 101 h 620"/>
              <a:gd name="T94" fmla="*/ 219 w 846"/>
              <a:gd name="T95" fmla="*/ 73 h 620"/>
              <a:gd name="T96" fmla="*/ 217 w 846"/>
              <a:gd name="T97" fmla="*/ 0 h 620"/>
              <a:gd name="T98" fmla="*/ 278 w 846"/>
              <a:gd name="T99" fmla="*/ 15 h 620"/>
              <a:gd name="T100" fmla="*/ 327 w 846"/>
              <a:gd name="T101" fmla="*/ 48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6" h="620">
                <a:moveTo>
                  <a:pt x="327" y="48"/>
                </a:moveTo>
                <a:cubicBezTo>
                  <a:pt x="332" y="81"/>
                  <a:pt x="350" y="99"/>
                  <a:pt x="371" y="121"/>
                </a:cubicBezTo>
                <a:cubicBezTo>
                  <a:pt x="394" y="146"/>
                  <a:pt x="415" y="169"/>
                  <a:pt x="443" y="188"/>
                </a:cubicBezTo>
                <a:cubicBezTo>
                  <a:pt x="445" y="201"/>
                  <a:pt x="444" y="211"/>
                  <a:pt x="447" y="222"/>
                </a:cubicBezTo>
                <a:cubicBezTo>
                  <a:pt x="450" y="233"/>
                  <a:pt x="459" y="243"/>
                  <a:pt x="459" y="251"/>
                </a:cubicBezTo>
                <a:cubicBezTo>
                  <a:pt x="459" y="270"/>
                  <a:pt x="435" y="289"/>
                  <a:pt x="431" y="307"/>
                </a:cubicBezTo>
                <a:cubicBezTo>
                  <a:pt x="434" y="316"/>
                  <a:pt x="442" y="321"/>
                  <a:pt x="447" y="328"/>
                </a:cubicBezTo>
                <a:cubicBezTo>
                  <a:pt x="462" y="327"/>
                  <a:pt x="476" y="325"/>
                  <a:pt x="489" y="324"/>
                </a:cubicBezTo>
                <a:cubicBezTo>
                  <a:pt x="503" y="323"/>
                  <a:pt x="520" y="317"/>
                  <a:pt x="530" y="320"/>
                </a:cubicBezTo>
                <a:cubicBezTo>
                  <a:pt x="537" y="322"/>
                  <a:pt x="543" y="337"/>
                  <a:pt x="549" y="344"/>
                </a:cubicBezTo>
                <a:cubicBezTo>
                  <a:pt x="567" y="367"/>
                  <a:pt x="591" y="389"/>
                  <a:pt x="608" y="410"/>
                </a:cubicBezTo>
                <a:cubicBezTo>
                  <a:pt x="631" y="406"/>
                  <a:pt x="653" y="411"/>
                  <a:pt x="673" y="408"/>
                </a:cubicBezTo>
                <a:cubicBezTo>
                  <a:pt x="700" y="404"/>
                  <a:pt x="721" y="382"/>
                  <a:pt x="745" y="377"/>
                </a:cubicBezTo>
                <a:cubicBezTo>
                  <a:pt x="750" y="361"/>
                  <a:pt x="749" y="346"/>
                  <a:pt x="756" y="334"/>
                </a:cubicBezTo>
                <a:cubicBezTo>
                  <a:pt x="761" y="323"/>
                  <a:pt x="775" y="319"/>
                  <a:pt x="783" y="309"/>
                </a:cubicBezTo>
                <a:cubicBezTo>
                  <a:pt x="797" y="294"/>
                  <a:pt x="802" y="275"/>
                  <a:pt x="816" y="262"/>
                </a:cubicBezTo>
                <a:cubicBezTo>
                  <a:pt x="823" y="263"/>
                  <a:pt x="832" y="261"/>
                  <a:pt x="836" y="263"/>
                </a:cubicBezTo>
                <a:cubicBezTo>
                  <a:pt x="833" y="274"/>
                  <a:pt x="830" y="285"/>
                  <a:pt x="827" y="296"/>
                </a:cubicBezTo>
                <a:cubicBezTo>
                  <a:pt x="824" y="306"/>
                  <a:pt x="817" y="320"/>
                  <a:pt x="818" y="328"/>
                </a:cubicBezTo>
                <a:cubicBezTo>
                  <a:pt x="819" y="339"/>
                  <a:pt x="836" y="343"/>
                  <a:pt x="841" y="356"/>
                </a:cubicBezTo>
                <a:cubicBezTo>
                  <a:pt x="846" y="366"/>
                  <a:pt x="841" y="371"/>
                  <a:pt x="845" y="383"/>
                </a:cubicBezTo>
                <a:cubicBezTo>
                  <a:pt x="831" y="401"/>
                  <a:pt x="808" y="417"/>
                  <a:pt x="799" y="443"/>
                </a:cubicBezTo>
                <a:cubicBezTo>
                  <a:pt x="792" y="464"/>
                  <a:pt x="791" y="487"/>
                  <a:pt x="771" y="498"/>
                </a:cubicBezTo>
                <a:cubicBezTo>
                  <a:pt x="768" y="500"/>
                  <a:pt x="763" y="497"/>
                  <a:pt x="758" y="499"/>
                </a:cubicBezTo>
                <a:cubicBezTo>
                  <a:pt x="738" y="518"/>
                  <a:pt x="724" y="544"/>
                  <a:pt x="704" y="564"/>
                </a:cubicBezTo>
                <a:cubicBezTo>
                  <a:pt x="663" y="561"/>
                  <a:pt x="619" y="572"/>
                  <a:pt x="595" y="553"/>
                </a:cubicBezTo>
                <a:cubicBezTo>
                  <a:pt x="583" y="581"/>
                  <a:pt x="566" y="603"/>
                  <a:pt x="542" y="618"/>
                </a:cubicBezTo>
                <a:cubicBezTo>
                  <a:pt x="515" y="619"/>
                  <a:pt x="493" y="620"/>
                  <a:pt x="472" y="611"/>
                </a:cubicBezTo>
                <a:cubicBezTo>
                  <a:pt x="464" y="608"/>
                  <a:pt x="457" y="596"/>
                  <a:pt x="449" y="595"/>
                </a:cubicBezTo>
                <a:cubicBezTo>
                  <a:pt x="430" y="594"/>
                  <a:pt x="420" y="611"/>
                  <a:pt x="397" y="609"/>
                </a:cubicBezTo>
                <a:cubicBezTo>
                  <a:pt x="397" y="562"/>
                  <a:pt x="374" y="529"/>
                  <a:pt x="336" y="516"/>
                </a:cubicBezTo>
                <a:cubicBezTo>
                  <a:pt x="328" y="536"/>
                  <a:pt x="322" y="560"/>
                  <a:pt x="318" y="585"/>
                </a:cubicBezTo>
                <a:cubicBezTo>
                  <a:pt x="302" y="580"/>
                  <a:pt x="293" y="567"/>
                  <a:pt x="281" y="557"/>
                </a:cubicBezTo>
                <a:cubicBezTo>
                  <a:pt x="260" y="555"/>
                  <a:pt x="229" y="556"/>
                  <a:pt x="226" y="540"/>
                </a:cubicBezTo>
                <a:cubicBezTo>
                  <a:pt x="255" y="535"/>
                  <a:pt x="273" y="520"/>
                  <a:pt x="293" y="506"/>
                </a:cubicBezTo>
                <a:cubicBezTo>
                  <a:pt x="278" y="488"/>
                  <a:pt x="263" y="471"/>
                  <a:pt x="248" y="453"/>
                </a:cubicBezTo>
                <a:cubicBezTo>
                  <a:pt x="254" y="449"/>
                  <a:pt x="263" y="449"/>
                  <a:pt x="269" y="446"/>
                </a:cubicBezTo>
                <a:cubicBezTo>
                  <a:pt x="257" y="393"/>
                  <a:pt x="230" y="355"/>
                  <a:pt x="199" y="320"/>
                </a:cubicBezTo>
                <a:cubicBezTo>
                  <a:pt x="203" y="278"/>
                  <a:pt x="232" y="230"/>
                  <a:pt x="211" y="189"/>
                </a:cubicBezTo>
                <a:cubicBezTo>
                  <a:pt x="206" y="188"/>
                  <a:pt x="199" y="187"/>
                  <a:pt x="194" y="184"/>
                </a:cubicBezTo>
                <a:cubicBezTo>
                  <a:pt x="171" y="197"/>
                  <a:pt x="153" y="221"/>
                  <a:pt x="136" y="242"/>
                </a:cubicBezTo>
                <a:cubicBezTo>
                  <a:pt x="129" y="251"/>
                  <a:pt x="125" y="261"/>
                  <a:pt x="119" y="270"/>
                </a:cubicBezTo>
                <a:cubicBezTo>
                  <a:pt x="102" y="293"/>
                  <a:pt x="41" y="324"/>
                  <a:pt x="19" y="288"/>
                </a:cubicBezTo>
                <a:cubicBezTo>
                  <a:pt x="6" y="268"/>
                  <a:pt x="0" y="228"/>
                  <a:pt x="7" y="201"/>
                </a:cubicBezTo>
                <a:cubicBezTo>
                  <a:pt x="36" y="196"/>
                  <a:pt x="49" y="175"/>
                  <a:pt x="73" y="164"/>
                </a:cubicBezTo>
                <a:cubicBezTo>
                  <a:pt x="83" y="133"/>
                  <a:pt x="101" y="113"/>
                  <a:pt x="135" y="106"/>
                </a:cubicBezTo>
                <a:cubicBezTo>
                  <a:pt x="154" y="103"/>
                  <a:pt x="174" y="108"/>
                  <a:pt x="193" y="101"/>
                </a:cubicBezTo>
                <a:cubicBezTo>
                  <a:pt x="201" y="98"/>
                  <a:pt x="218" y="79"/>
                  <a:pt x="219" y="73"/>
                </a:cubicBezTo>
                <a:cubicBezTo>
                  <a:pt x="222" y="59"/>
                  <a:pt x="193" y="0"/>
                  <a:pt x="217" y="0"/>
                </a:cubicBezTo>
                <a:cubicBezTo>
                  <a:pt x="238" y="0"/>
                  <a:pt x="265" y="8"/>
                  <a:pt x="278" y="15"/>
                </a:cubicBezTo>
                <a:cubicBezTo>
                  <a:pt x="298" y="26"/>
                  <a:pt x="303" y="45"/>
                  <a:pt x="327" y="48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6" name="Freeform 12"/>
          <p:cNvSpPr>
            <a:spLocks/>
          </p:cNvSpPr>
          <p:nvPr/>
        </p:nvSpPr>
        <p:spPr bwMode="auto">
          <a:xfrm>
            <a:off x="7797801" y="3124200"/>
            <a:ext cx="523875" cy="771525"/>
          </a:xfrm>
          <a:custGeom>
            <a:avLst/>
            <a:gdLst>
              <a:gd name="T0" fmla="*/ 267 w 267"/>
              <a:gd name="T1" fmla="*/ 178 h 394"/>
              <a:gd name="T2" fmla="*/ 227 w 267"/>
              <a:gd name="T3" fmla="*/ 244 h 394"/>
              <a:gd name="T4" fmla="*/ 250 w 267"/>
              <a:gd name="T5" fmla="*/ 275 h 394"/>
              <a:gd name="T6" fmla="*/ 252 w 267"/>
              <a:gd name="T7" fmla="*/ 322 h 394"/>
              <a:gd name="T8" fmla="*/ 214 w 267"/>
              <a:gd name="T9" fmla="*/ 357 h 394"/>
              <a:gd name="T10" fmla="*/ 148 w 267"/>
              <a:gd name="T11" fmla="*/ 385 h 394"/>
              <a:gd name="T12" fmla="*/ 140 w 267"/>
              <a:gd name="T13" fmla="*/ 357 h 394"/>
              <a:gd name="T14" fmla="*/ 128 w 267"/>
              <a:gd name="T15" fmla="*/ 360 h 394"/>
              <a:gd name="T16" fmla="*/ 95 w 267"/>
              <a:gd name="T17" fmla="*/ 295 h 394"/>
              <a:gd name="T18" fmla="*/ 60 w 267"/>
              <a:gd name="T19" fmla="*/ 253 h 394"/>
              <a:gd name="T20" fmla="*/ 48 w 267"/>
              <a:gd name="T21" fmla="*/ 199 h 394"/>
              <a:gd name="T22" fmla="*/ 25 w 267"/>
              <a:gd name="T23" fmla="*/ 155 h 394"/>
              <a:gd name="T24" fmla="*/ 0 w 267"/>
              <a:gd name="T25" fmla="*/ 116 h 394"/>
              <a:gd name="T26" fmla="*/ 57 w 267"/>
              <a:gd name="T27" fmla="*/ 90 h 394"/>
              <a:gd name="T28" fmla="*/ 86 w 267"/>
              <a:gd name="T29" fmla="*/ 47 h 394"/>
              <a:gd name="T30" fmla="*/ 119 w 267"/>
              <a:gd name="T31" fmla="*/ 0 h 394"/>
              <a:gd name="T32" fmla="*/ 153 w 267"/>
              <a:gd name="T33" fmla="*/ 41 h 394"/>
              <a:gd name="T34" fmla="*/ 186 w 267"/>
              <a:gd name="T35" fmla="*/ 83 h 394"/>
              <a:gd name="T36" fmla="*/ 238 w 267"/>
              <a:gd name="T37" fmla="*/ 157 h 394"/>
              <a:gd name="T38" fmla="*/ 267 w 267"/>
              <a:gd name="T39" fmla="*/ 178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67" h="394">
                <a:moveTo>
                  <a:pt x="267" y="178"/>
                </a:moveTo>
                <a:cubicBezTo>
                  <a:pt x="254" y="188"/>
                  <a:pt x="224" y="218"/>
                  <a:pt x="227" y="244"/>
                </a:cubicBezTo>
                <a:cubicBezTo>
                  <a:pt x="229" y="257"/>
                  <a:pt x="245" y="266"/>
                  <a:pt x="250" y="275"/>
                </a:cubicBezTo>
                <a:cubicBezTo>
                  <a:pt x="255" y="287"/>
                  <a:pt x="256" y="309"/>
                  <a:pt x="252" y="322"/>
                </a:cubicBezTo>
                <a:cubicBezTo>
                  <a:pt x="247" y="337"/>
                  <a:pt x="227" y="348"/>
                  <a:pt x="214" y="357"/>
                </a:cubicBezTo>
                <a:cubicBezTo>
                  <a:pt x="194" y="372"/>
                  <a:pt x="179" y="394"/>
                  <a:pt x="148" y="385"/>
                </a:cubicBezTo>
                <a:cubicBezTo>
                  <a:pt x="145" y="376"/>
                  <a:pt x="146" y="363"/>
                  <a:pt x="140" y="357"/>
                </a:cubicBezTo>
                <a:cubicBezTo>
                  <a:pt x="136" y="353"/>
                  <a:pt x="134" y="361"/>
                  <a:pt x="128" y="360"/>
                </a:cubicBezTo>
                <a:cubicBezTo>
                  <a:pt x="116" y="340"/>
                  <a:pt x="110" y="318"/>
                  <a:pt x="95" y="295"/>
                </a:cubicBezTo>
                <a:cubicBezTo>
                  <a:pt x="86" y="280"/>
                  <a:pt x="66" y="268"/>
                  <a:pt x="60" y="253"/>
                </a:cubicBezTo>
                <a:cubicBezTo>
                  <a:pt x="52" y="235"/>
                  <a:pt x="54" y="216"/>
                  <a:pt x="48" y="199"/>
                </a:cubicBezTo>
                <a:cubicBezTo>
                  <a:pt x="43" y="183"/>
                  <a:pt x="33" y="169"/>
                  <a:pt x="25" y="155"/>
                </a:cubicBezTo>
                <a:cubicBezTo>
                  <a:pt x="18" y="142"/>
                  <a:pt x="12" y="127"/>
                  <a:pt x="0" y="116"/>
                </a:cubicBezTo>
                <a:cubicBezTo>
                  <a:pt x="13" y="99"/>
                  <a:pt x="26" y="80"/>
                  <a:pt x="57" y="90"/>
                </a:cubicBezTo>
                <a:cubicBezTo>
                  <a:pt x="67" y="81"/>
                  <a:pt x="76" y="65"/>
                  <a:pt x="86" y="47"/>
                </a:cubicBezTo>
                <a:cubicBezTo>
                  <a:pt x="94" y="33"/>
                  <a:pt x="109" y="0"/>
                  <a:pt x="119" y="0"/>
                </a:cubicBezTo>
                <a:cubicBezTo>
                  <a:pt x="130" y="0"/>
                  <a:pt x="146" y="30"/>
                  <a:pt x="153" y="41"/>
                </a:cubicBezTo>
                <a:cubicBezTo>
                  <a:pt x="164" y="56"/>
                  <a:pt x="178" y="70"/>
                  <a:pt x="186" y="83"/>
                </a:cubicBezTo>
                <a:cubicBezTo>
                  <a:pt x="204" y="112"/>
                  <a:pt x="210" y="140"/>
                  <a:pt x="238" y="157"/>
                </a:cubicBezTo>
                <a:cubicBezTo>
                  <a:pt x="251" y="165"/>
                  <a:pt x="263" y="161"/>
                  <a:pt x="267" y="178"/>
                </a:cubicBezTo>
                <a:close/>
              </a:path>
            </a:pathLst>
          </a:custGeom>
          <a:solidFill>
            <a:srgbClr val="CE602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7" name="Freeform 13"/>
          <p:cNvSpPr>
            <a:spLocks/>
          </p:cNvSpPr>
          <p:nvPr/>
        </p:nvSpPr>
        <p:spPr bwMode="auto">
          <a:xfrm>
            <a:off x="8178801" y="3189287"/>
            <a:ext cx="844550" cy="631825"/>
          </a:xfrm>
          <a:custGeom>
            <a:avLst/>
            <a:gdLst>
              <a:gd name="T0" fmla="*/ 421 w 432"/>
              <a:gd name="T1" fmla="*/ 49 h 323"/>
              <a:gd name="T2" fmla="*/ 415 w 432"/>
              <a:gd name="T3" fmla="*/ 128 h 323"/>
              <a:gd name="T4" fmla="*/ 405 w 432"/>
              <a:gd name="T5" fmla="*/ 177 h 323"/>
              <a:gd name="T6" fmla="*/ 359 w 432"/>
              <a:gd name="T7" fmla="*/ 223 h 323"/>
              <a:gd name="T8" fmla="*/ 306 w 432"/>
              <a:gd name="T9" fmla="*/ 241 h 323"/>
              <a:gd name="T10" fmla="*/ 252 w 432"/>
              <a:gd name="T11" fmla="*/ 267 h 323"/>
              <a:gd name="T12" fmla="*/ 208 w 432"/>
              <a:gd name="T13" fmla="*/ 320 h 323"/>
              <a:gd name="T14" fmla="*/ 165 w 432"/>
              <a:gd name="T15" fmla="*/ 314 h 323"/>
              <a:gd name="T16" fmla="*/ 125 w 432"/>
              <a:gd name="T17" fmla="*/ 303 h 323"/>
              <a:gd name="T18" fmla="*/ 94 w 432"/>
              <a:gd name="T19" fmla="*/ 323 h 323"/>
              <a:gd name="T20" fmla="*/ 66 w 432"/>
              <a:gd name="T21" fmla="*/ 303 h 323"/>
              <a:gd name="T22" fmla="*/ 67 w 432"/>
              <a:gd name="T23" fmla="*/ 237 h 323"/>
              <a:gd name="T24" fmla="*/ 46 w 432"/>
              <a:gd name="T25" fmla="*/ 209 h 323"/>
              <a:gd name="T26" fmla="*/ 67 w 432"/>
              <a:gd name="T27" fmla="*/ 165 h 323"/>
              <a:gd name="T28" fmla="*/ 86 w 432"/>
              <a:gd name="T29" fmla="*/ 149 h 323"/>
              <a:gd name="T30" fmla="*/ 49 w 432"/>
              <a:gd name="T31" fmla="*/ 112 h 323"/>
              <a:gd name="T32" fmla="*/ 0 w 432"/>
              <a:gd name="T33" fmla="*/ 37 h 323"/>
              <a:gd name="T34" fmla="*/ 29 w 432"/>
              <a:gd name="T35" fmla="*/ 28 h 323"/>
              <a:gd name="T36" fmla="*/ 73 w 432"/>
              <a:gd name="T37" fmla="*/ 38 h 323"/>
              <a:gd name="T38" fmla="*/ 115 w 432"/>
              <a:gd name="T39" fmla="*/ 50 h 323"/>
              <a:gd name="T40" fmla="*/ 145 w 432"/>
              <a:gd name="T41" fmla="*/ 25 h 323"/>
              <a:gd name="T42" fmla="*/ 174 w 432"/>
              <a:gd name="T43" fmla="*/ 82 h 323"/>
              <a:gd name="T44" fmla="*/ 193 w 432"/>
              <a:gd name="T45" fmla="*/ 10 h 323"/>
              <a:gd name="T46" fmla="*/ 207 w 432"/>
              <a:gd name="T47" fmla="*/ 0 h 323"/>
              <a:gd name="T48" fmla="*/ 208 w 432"/>
              <a:gd name="T49" fmla="*/ 1 h 323"/>
              <a:gd name="T50" fmla="*/ 212 w 432"/>
              <a:gd name="T51" fmla="*/ 55 h 323"/>
              <a:gd name="T52" fmla="*/ 210 w 432"/>
              <a:gd name="T53" fmla="*/ 71 h 323"/>
              <a:gd name="T54" fmla="*/ 251 w 432"/>
              <a:gd name="T55" fmla="*/ 166 h 323"/>
              <a:gd name="T56" fmla="*/ 307 w 432"/>
              <a:gd name="T57" fmla="*/ 159 h 323"/>
              <a:gd name="T58" fmla="*/ 348 w 432"/>
              <a:gd name="T59" fmla="*/ 129 h 323"/>
              <a:gd name="T60" fmla="*/ 363 w 432"/>
              <a:gd name="T61" fmla="*/ 101 h 323"/>
              <a:gd name="T62" fmla="*/ 386 w 432"/>
              <a:gd name="T63" fmla="*/ 79 h 323"/>
              <a:gd name="T64" fmla="*/ 421 w 432"/>
              <a:gd name="T65" fmla="*/ 49 h 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323">
                <a:moveTo>
                  <a:pt x="421" y="49"/>
                </a:moveTo>
                <a:cubicBezTo>
                  <a:pt x="432" y="73"/>
                  <a:pt x="421" y="100"/>
                  <a:pt x="415" y="128"/>
                </a:cubicBezTo>
                <a:cubicBezTo>
                  <a:pt x="412" y="145"/>
                  <a:pt x="410" y="165"/>
                  <a:pt x="405" y="177"/>
                </a:cubicBezTo>
                <a:cubicBezTo>
                  <a:pt x="399" y="192"/>
                  <a:pt x="375" y="219"/>
                  <a:pt x="359" y="223"/>
                </a:cubicBezTo>
                <a:cubicBezTo>
                  <a:pt x="339" y="227"/>
                  <a:pt x="314" y="218"/>
                  <a:pt x="306" y="241"/>
                </a:cubicBezTo>
                <a:cubicBezTo>
                  <a:pt x="289" y="253"/>
                  <a:pt x="268" y="256"/>
                  <a:pt x="252" y="267"/>
                </a:cubicBezTo>
                <a:cubicBezTo>
                  <a:pt x="233" y="280"/>
                  <a:pt x="226" y="306"/>
                  <a:pt x="208" y="320"/>
                </a:cubicBezTo>
                <a:cubicBezTo>
                  <a:pt x="194" y="318"/>
                  <a:pt x="180" y="317"/>
                  <a:pt x="165" y="314"/>
                </a:cubicBezTo>
                <a:cubicBezTo>
                  <a:pt x="151" y="311"/>
                  <a:pt x="135" y="302"/>
                  <a:pt x="125" y="303"/>
                </a:cubicBezTo>
                <a:cubicBezTo>
                  <a:pt x="112" y="304"/>
                  <a:pt x="106" y="318"/>
                  <a:pt x="94" y="323"/>
                </a:cubicBezTo>
                <a:cubicBezTo>
                  <a:pt x="83" y="317"/>
                  <a:pt x="77" y="308"/>
                  <a:pt x="66" y="303"/>
                </a:cubicBezTo>
                <a:cubicBezTo>
                  <a:pt x="76" y="280"/>
                  <a:pt x="76" y="255"/>
                  <a:pt x="67" y="237"/>
                </a:cubicBezTo>
                <a:cubicBezTo>
                  <a:pt x="62" y="226"/>
                  <a:pt x="47" y="218"/>
                  <a:pt x="46" y="209"/>
                </a:cubicBezTo>
                <a:cubicBezTo>
                  <a:pt x="45" y="196"/>
                  <a:pt x="61" y="171"/>
                  <a:pt x="67" y="165"/>
                </a:cubicBezTo>
                <a:cubicBezTo>
                  <a:pt x="73" y="159"/>
                  <a:pt x="84" y="157"/>
                  <a:pt x="86" y="149"/>
                </a:cubicBezTo>
                <a:cubicBezTo>
                  <a:pt x="90" y="127"/>
                  <a:pt x="62" y="120"/>
                  <a:pt x="49" y="112"/>
                </a:cubicBezTo>
                <a:cubicBezTo>
                  <a:pt x="24" y="96"/>
                  <a:pt x="13" y="62"/>
                  <a:pt x="0" y="37"/>
                </a:cubicBezTo>
                <a:cubicBezTo>
                  <a:pt x="12" y="38"/>
                  <a:pt x="19" y="28"/>
                  <a:pt x="29" y="28"/>
                </a:cubicBezTo>
                <a:cubicBezTo>
                  <a:pt x="42" y="27"/>
                  <a:pt x="59" y="35"/>
                  <a:pt x="73" y="38"/>
                </a:cubicBezTo>
                <a:cubicBezTo>
                  <a:pt x="88" y="42"/>
                  <a:pt x="102" y="46"/>
                  <a:pt x="115" y="50"/>
                </a:cubicBezTo>
                <a:cubicBezTo>
                  <a:pt x="129" y="45"/>
                  <a:pt x="135" y="33"/>
                  <a:pt x="145" y="25"/>
                </a:cubicBezTo>
                <a:cubicBezTo>
                  <a:pt x="155" y="44"/>
                  <a:pt x="166" y="61"/>
                  <a:pt x="174" y="82"/>
                </a:cubicBezTo>
                <a:cubicBezTo>
                  <a:pt x="182" y="59"/>
                  <a:pt x="187" y="34"/>
                  <a:pt x="193" y="10"/>
                </a:cubicBezTo>
                <a:cubicBezTo>
                  <a:pt x="197" y="7"/>
                  <a:pt x="202" y="3"/>
                  <a:pt x="207" y="0"/>
                </a:cubicBezTo>
                <a:cubicBezTo>
                  <a:pt x="208" y="0"/>
                  <a:pt x="208" y="0"/>
                  <a:pt x="208" y="1"/>
                </a:cubicBezTo>
                <a:cubicBezTo>
                  <a:pt x="203" y="19"/>
                  <a:pt x="212" y="38"/>
                  <a:pt x="212" y="55"/>
                </a:cubicBezTo>
                <a:cubicBezTo>
                  <a:pt x="213" y="61"/>
                  <a:pt x="210" y="66"/>
                  <a:pt x="210" y="71"/>
                </a:cubicBezTo>
                <a:cubicBezTo>
                  <a:pt x="208" y="112"/>
                  <a:pt x="226" y="148"/>
                  <a:pt x="251" y="166"/>
                </a:cubicBezTo>
                <a:cubicBezTo>
                  <a:pt x="275" y="166"/>
                  <a:pt x="291" y="167"/>
                  <a:pt x="307" y="159"/>
                </a:cubicBezTo>
                <a:cubicBezTo>
                  <a:pt x="321" y="153"/>
                  <a:pt x="340" y="139"/>
                  <a:pt x="348" y="129"/>
                </a:cubicBezTo>
                <a:cubicBezTo>
                  <a:pt x="354" y="121"/>
                  <a:pt x="356" y="110"/>
                  <a:pt x="363" y="101"/>
                </a:cubicBezTo>
                <a:cubicBezTo>
                  <a:pt x="369" y="94"/>
                  <a:pt x="379" y="88"/>
                  <a:pt x="386" y="79"/>
                </a:cubicBezTo>
                <a:cubicBezTo>
                  <a:pt x="396" y="67"/>
                  <a:pt x="401" y="49"/>
                  <a:pt x="421" y="49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8" name="Freeform 14"/>
          <p:cNvSpPr>
            <a:spLocks/>
          </p:cNvSpPr>
          <p:nvPr/>
        </p:nvSpPr>
        <p:spPr bwMode="auto">
          <a:xfrm>
            <a:off x="8372476" y="3548062"/>
            <a:ext cx="771525" cy="482600"/>
          </a:xfrm>
          <a:custGeom>
            <a:avLst/>
            <a:gdLst>
              <a:gd name="T0" fmla="*/ 315 w 394"/>
              <a:gd name="T1" fmla="*/ 0 h 246"/>
              <a:gd name="T2" fmla="*/ 374 w 394"/>
              <a:gd name="T3" fmla="*/ 103 h 246"/>
              <a:gd name="T4" fmla="*/ 348 w 394"/>
              <a:gd name="T5" fmla="*/ 111 h 246"/>
              <a:gd name="T6" fmla="*/ 394 w 394"/>
              <a:gd name="T7" fmla="*/ 169 h 246"/>
              <a:gd name="T8" fmla="*/ 357 w 394"/>
              <a:gd name="T9" fmla="*/ 192 h 246"/>
              <a:gd name="T10" fmla="*/ 286 w 394"/>
              <a:gd name="T11" fmla="*/ 181 h 246"/>
              <a:gd name="T12" fmla="*/ 200 w 394"/>
              <a:gd name="T13" fmla="*/ 202 h 246"/>
              <a:gd name="T14" fmla="*/ 181 w 394"/>
              <a:gd name="T15" fmla="*/ 188 h 246"/>
              <a:gd name="T16" fmla="*/ 59 w 394"/>
              <a:gd name="T17" fmla="*/ 226 h 246"/>
              <a:gd name="T18" fmla="*/ 58 w 394"/>
              <a:gd name="T19" fmla="*/ 246 h 246"/>
              <a:gd name="T20" fmla="*/ 24 w 394"/>
              <a:gd name="T21" fmla="*/ 235 h 246"/>
              <a:gd name="T22" fmla="*/ 0 w 394"/>
              <a:gd name="T23" fmla="*/ 151 h 246"/>
              <a:gd name="T24" fmla="*/ 28 w 394"/>
              <a:gd name="T25" fmla="*/ 132 h 246"/>
              <a:gd name="T26" fmla="*/ 69 w 394"/>
              <a:gd name="T27" fmla="*/ 143 h 246"/>
              <a:gd name="T28" fmla="*/ 113 w 394"/>
              <a:gd name="T29" fmla="*/ 149 h 246"/>
              <a:gd name="T30" fmla="*/ 138 w 394"/>
              <a:gd name="T31" fmla="*/ 122 h 246"/>
              <a:gd name="T32" fmla="*/ 161 w 394"/>
              <a:gd name="T33" fmla="*/ 93 h 246"/>
              <a:gd name="T34" fmla="*/ 218 w 394"/>
              <a:gd name="T35" fmla="*/ 65 h 246"/>
              <a:gd name="T36" fmla="*/ 227 w 394"/>
              <a:gd name="T37" fmla="*/ 53 h 246"/>
              <a:gd name="T38" fmla="*/ 254 w 394"/>
              <a:gd name="T39" fmla="*/ 52 h 246"/>
              <a:gd name="T40" fmla="*/ 315 w 394"/>
              <a:gd name="T41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94" h="246">
                <a:moveTo>
                  <a:pt x="315" y="0"/>
                </a:moveTo>
                <a:cubicBezTo>
                  <a:pt x="341" y="28"/>
                  <a:pt x="363" y="61"/>
                  <a:pt x="374" y="103"/>
                </a:cubicBezTo>
                <a:cubicBezTo>
                  <a:pt x="367" y="107"/>
                  <a:pt x="356" y="108"/>
                  <a:pt x="348" y="111"/>
                </a:cubicBezTo>
                <a:cubicBezTo>
                  <a:pt x="359" y="130"/>
                  <a:pt x="380" y="149"/>
                  <a:pt x="394" y="169"/>
                </a:cubicBezTo>
                <a:cubicBezTo>
                  <a:pt x="388" y="176"/>
                  <a:pt x="374" y="187"/>
                  <a:pt x="357" y="192"/>
                </a:cubicBezTo>
                <a:cubicBezTo>
                  <a:pt x="329" y="200"/>
                  <a:pt x="297" y="200"/>
                  <a:pt x="286" y="181"/>
                </a:cubicBezTo>
                <a:cubicBezTo>
                  <a:pt x="253" y="184"/>
                  <a:pt x="220" y="186"/>
                  <a:pt x="200" y="202"/>
                </a:cubicBezTo>
                <a:cubicBezTo>
                  <a:pt x="192" y="200"/>
                  <a:pt x="188" y="192"/>
                  <a:pt x="181" y="188"/>
                </a:cubicBezTo>
                <a:cubicBezTo>
                  <a:pt x="149" y="209"/>
                  <a:pt x="99" y="212"/>
                  <a:pt x="59" y="226"/>
                </a:cubicBezTo>
                <a:cubicBezTo>
                  <a:pt x="60" y="234"/>
                  <a:pt x="58" y="238"/>
                  <a:pt x="58" y="246"/>
                </a:cubicBezTo>
                <a:cubicBezTo>
                  <a:pt x="47" y="242"/>
                  <a:pt x="35" y="239"/>
                  <a:pt x="24" y="235"/>
                </a:cubicBezTo>
                <a:cubicBezTo>
                  <a:pt x="23" y="200"/>
                  <a:pt x="8" y="179"/>
                  <a:pt x="0" y="151"/>
                </a:cubicBezTo>
                <a:cubicBezTo>
                  <a:pt x="8" y="143"/>
                  <a:pt x="18" y="138"/>
                  <a:pt x="28" y="132"/>
                </a:cubicBezTo>
                <a:cubicBezTo>
                  <a:pt x="40" y="135"/>
                  <a:pt x="53" y="140"/>
                  <a:pt x="69" y="143"/>
                </a:cubicBezTo>
                <a:cubicBezTo>
                  <a:pt x="81" y="145"/>
                  <a:pt x="102" y="152"/>
                  <a:pt x="113" y="149"/>
                </a:cubicBezTo>
                <a:cubicBezTo>
                  <a:pt x="120" y="148"/>
                  <a:pt x="131" y="131"/>
                  <a:pt x="138" y="122"/>
                </a:cubicBezTo>
                <a:cubicBezTo>
                  <a:pt x="147" y="111"/>
                  <a:pt x="153" y="98"/>
                  <a:pt x="161" y="93"/>
                </a:cubicBezTo>
                <a:cubicBezTo>
                  <a:pt x="176" y="82"/>
                  <a:pt x="203" y="78"/>
                  <a:pt x="218" y="65"/>
                </a:cubicBezTo>
                <a:cubicBezTo>
                  <a:pt x="222" y="62"/>
                  <a:pt x="223" y="55"/>
                  <a:pt x="227" y="53"/>
                </a:cubicBezTo>
                <a:cubicBezTo>
                  <a:pt x="236" y="48"/>
                  <a:pt x="244" y="53"/>
                  <a:pt x="254" y="52"/>
                </a:cubicBezTo>
                <a:cubicBezTo>
                  <a:pt x="287" y="49"/>
                  <a:pt x="299" y="21"/>
                  <a:pt x="31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9" name="Freeform 15"/>
          <p:cNvSpPr>
            <a:spLocks/>
          </p:cNvSpPr>
          <p:nvPr/>
        </p:nvSpPr>
        <p:spPr bwMode="auto">
          <a:xfrm>
            <a:off x="9725026" y="3678237"/>
            <a:ext cx="1143000" cy="995363"/>
          </a:xfrm>
          <a:custGeom>
            <a:avLst/>
            <a:gdLst>
              <a:gd name="T0" fmla="*/ 275 w 584"/>
              <a:gd name="T1" fmla="*/ 0 h 509"/>
              <a:gd name="T2" fmla="*/ 284 w 584"/>
              <a:gd name="T3" fmla="*/ 61 h 509"/>
              <a:gd name="T4" fmla="*/ 317 w 584"/>
              <a:gd name="T5" fmla="*/ 101 h 509"/>
              <a:gd name="T6" fmla="*/ 354 w 584"/>
              <a:gd name="T7" fmla="*/ 79 h 509"/>
              <a:gd name="T8" fmla="*/ 393 w 584"/>
              <a:gd name="T9" fmla="*/ 60 h 509"/>
              <a:gd name="T10" fmla="*/ 455 w 584"/>
              <a:gd name="T11" fmla="*/ 70 h 509"/>
              <a:gd name="T12" fmla="*/ 584 w 584"/>
              <a:gd name="T13" fmla="*/ 297 h 509"/>
              <a:gd name="T14" fmla="*/ 545 w 584"/>
              <a:gd name="T15" fmla="*/ 460 h 509"/>
              <a:gd name="T16" fmla="*/ 435 w 584"/>
              <a:gd name="T17" fmla="*/ 509 h 509"/>
              <a:gd name="T18" fmla="*/ 307 w 584"/>
              <a:gd name="T19" fmla="*/ 481 h 509"/>
              <a:gd name="T20" fmla="*/ 244 w 584"/>
              <a:gd name="T21" fmla="*/ 480 h 509"/>
              <a:gd name="T22" fmla="*/ 172 w 584"/>
              <a:gd name="T23" fmla="*/ 462 h 509"/>
              <a:gd name="T24" fmla="*/ 97 w 584"/>
              <a:gd name="T25" fmla="*/ 448 h 509"/>
              <a:gd name="T26" fmla="*/ 52 w 584"/>
              <a:gd name="T27" fmla="*/ 405 h 509"/>
              <a:gd name="T28" fmla="*/ 71 w 584"/>
              <a:gd name="T29" fmla="*/ 379 h 509"/>
              <a:gd name="T30" fmla="*/ 9 w 584"/>
              <a:gd name="T31" fmla="*/ 323 h 509"/>
              <a:gd name="T32" fmla="*/ 8 w 584"/>
              <a:gd name="T33" fmla="*/ 246 h 509"/>
              <a:gd name="T34" fmla="*/ 34 w 584"/>
              <a:gd name="T35" fmla="*/ 177 h 509"/>
              <a:gd name="T36" fmla="*/ 29 w 584"/>
              <a:gd name="T37" fmla="*/ 174 h 509"/>
              <a:gd name="T38" fmla="*/ 46 w 584"/>
              <a:gd name="T39" fmla="*/ 178 h 509"/>
              <a:gd name="T40" fmla="*/ 96 w 584"/>
              <a:gd name="T41" fmla="*/ 177 h 509"/>
              <a:gd name="T42" fmla="*/ 139 w 584"/>
              <a:gd name="T43" fmla="*/ 176 h 509"/>
              <a:gd name="T44" fmla="*/ 158 w 584"/>
              <a:gd name="T45" fmla="*/ 155 h 509"/>
              <a:gd name="T46" fmla="*/ 191 w 584"/>
              <a:gd name="T47" fmla="*/ 111 h 509"/>
              <a:gd name="T48" fmla="*/ 205 w 584"/>
              <a:gd name="T49" fmla="*/ 110 h 509"/>
              <a:gd name="T50" fmla="*/ 242 w 584"/>
              <a:gd name="T51" fmla="*/ 44 h 509"/>
              <a:gd name="T52" fmla="*/ 275 w 584"/>
              <a:gd name="T53" fmla="*/ 0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4" h="509">
                <a:moveTo>
                  <a:pt x="275" y="0"/>
                </a:moveTo>
                <a:cubicBezTo>
                  <a:pt x="285" y="20"/>
                  <a:pt x="278" y="42"/>
                  <a:pt x="284" y="61"/>
                </a:cubicBezTo>
                <a:cubicBezTo>
                  <a:pt x="290" y="78"/>
                  <a:pt x="311" y="86"/>
                  <a:pt x="317" y="101"/>
                </a:cubicBezTo>
                <a:cubicBezTo>
                  <a:pt x="330" y="96"/>
                  <a:pt x="341" y="87"/>
                  <a:pt x="354" y="79"/>
                </a:cubicBezTo>
                <a:cubicBezTo>
                  <a:pt x="365" y="73"/>
                  <a:pt x="381" y="61"/>
                  <a:pt x="393" y="60"/>
                </a:cubicBezTo>
                <a:cubicBezTo>
                  <a:pt x="412" y="57"/>
                  <a:pt x="432" y="69"/>
                  <a:pt x="455" y="70"/>
                </a:cubicBezTo>
                <a:cubicBezTo>
                  <a:pt x="501" y="143"/>
                  <a:pt x="540" y="222"/>
                  <a:pt x="584" y="297"/>
                </a:cubicBezTo>
                <a:cubicBezTo>
                  <a:pt x="573" y="353"/>
                  <a:pt x="566" y="414"/>
                  <a:pt x="545" y="460"/>
                </a:cubicBezTo>
                <a:cubicBezTo>
                  <a:pt x="515" y="473"/>
                  <a:pt x="484" y="509"/>
                  <a:pt x="435" y="509"/>
                </a:cubicBezTo>
                <a:cubicBezTo>
                  <a:pt x="393" y="509"/>
                  <a:pt x="344" y="486"/>
                  <a:pt x="307" y="481"/>
                </a:cubicBezTo>
                <a:cubicBezTo>
                  <a:pt x="286" y="479"/>
                  <a:pt x="264" y="482"/>
                  <a:pt x="244" y="480"/>
                </a:cubicBezTo>
                <a:cubicBezTo>
                  <a:pt x="220" y="477"/>
                  <a:pt x="197" y="466"/>
                  <a:pt x="172" y="462"/>
                </a:cubicBezTo>
                <a:cubicBezTo>
                  <a:pt x="146" y="457"/>
                  <a:pt x="116" y="456"/>
                  <a:pt x="97" y="448"/>
                </a:cubicBezTo>
                <a:cubicBezTo>
                  <a:pt x="85" y="444"/>
                  <a:pt x="53" y="418"/>
                  <a:pt x="52" y="405"/>
                </a:cubicBezTo>
                <a:cubicBezTo>
                  <a:pt x="52" y="392"/>
                  <a:pt x="64" y="387"/>
                  <a:pt x="71" y="379"/>
                </a:cubicBezTo>
                <a:cubicBezTo>
                  <a:pt x="55" y="356"/>
                  <a:pt x="41" y="330"/>
                  <a:pt x="9" y="323"/>
                </a:cubicBezTo>
                <a:cubicBezTo>
                  <a:pt x="2" y="296"/>
                  <a:pt x="0" y="271"/>
                  <a:pt x="8" y="246"/>
                </a:cubicBezTo>
                <a:cubicBezTo>
                  <a:pt x="14" y="223"/>
                  <a:pt x="34" y="203"/>
                  <a:pt x="34" y="177"/>
                </a:cubicBezTo>
                <a:cubicBezTo>
                  <a:pt x="35" y="173"/>
                  <a:pt x="31" y="175"/>
                  <a:pt x="29" y="174"/>
                </a:cubicBezTo>
                <a:cubicBezTo>
                  <a:pt x="31" y="166"/>
                  <a:pt x="40" y="178"/>
                  <a:pt x="46" y="178"/>
                </a:cubicBezTo>
                <a:cubicBezTo>
                  <a:pt x="63" y="173"/>
                  <a:pt x="79" y="177"/>
                  <a:pt x="96" y="177"/>
                </a:cubicBezTo>
                <a:cubicBezTo>
                  <a:pt x="109" y="177"/>
                  <a:pt x="128" y="179"/>
                  <a:pt x="139" y="176"/>
                </a:cubicBezTo>
                <a:cubicBezTo>
                  <a:pt x="146" y="174"/>
                  <a:pt x="152" y="162"/>
                  <a:pt x="158" y="155"/>
                </a:cubicBezTo>
                <a:cubicBezTo>
                  <a:pt x="170" y="140"/>
                  <a:pt x="181" y="129"/>
                  <a:pt x="191" y="111"/>
                </a:cubicBezTo>
                <a:cubicBezTo>
                  <a:pt x="196" y="111"/>
                  <a:pt x="201" y="111"/>
                  <a:pt x="205" y="110"/>
                </a:cubicBezTo>
                <a:cubicBezTo>
                  <a:pt x="231" y="101"/>
                  <a:pt x="233" y="69"/>
                  <a:pt x="242" y="44"/>
                </a:cubicBezTo>
                <a:cubicBezTo>
                  <a:pt x="250" y="23"/>
                  <a:pt x="267" y="15"/>
                  <a:pt x="275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0" name="Freeform 16"/>
          <p:cNvSpPr>
            <a:spLocks/>
          </p:cNvSpPr>
          <p:nvPr/>
        </p:nvSpPr>
        <p:spPr bwMode="auto">
          <a:xfrm>
            <a:off x="8081964" y="3798887"/>
            <a:ext cx="620713" cy="860425"/>
          </a:xfrm>
          <a:custGeom>
            <a:avLst/>
            <a:gdLst>
              <a:gd name="T0" fmla="*/ 197 w 317"/>
              <a:gd name="T1" fmla="*/ 201 h 439"/>
              <a:gd name="T2" fmla="*/ 215 w 317"/>
              <a:gd name="T3" fmla="*/ 199 h 439"/>
              <a:gd name="T4" fmla="*/ 218 w 317"/>
              <a:gd name="T5" fmla="*/ 231 h 439"/>
              <a:gd name="T6" fmla="*/ 314 w 317"/>
              <a:gd name="T7" fmla="*/ 306 h 439"/>
              <a:gd name="T8" fmla="*/ 313 w 317"/>
              <a:gd name="T9" fmla="*/ 357 h 439"/>
              <a:gd name="T10" fmla="*/ 283 w 317"/>
              <a:gd name="T11" fmla="*/ 412 h 439"/>
              <a:gd name="T12" fmla="*/ 232 w 317"/>
              <a:gd name="T13" fmla="*/ 439 h 439"/>
              <a:gd name="T14" fmla="*/ 185 w 317"/>
              <a:gd name="T15" fmla="*/ 368 h 439"/>
              <a:gd name="T16" fmla="*/ 149 w 317"/>
              <a:gd name="T17" fmla="*/ 329 h 439"/>
              <a:gd name="T18" fmla="*/ 134 w 317"/>
              <a:gd name="T19" fmla="*/ 273 h 439"/>
              <a:gd name="T20" fmla="*/ 126 w 317"/>
              <a:gd name="T21" fmla="*/ 264 h 439"/>
              <a:gd name="T22" fmla="*/ 109 w 317"/>
              <a:gd name="T23" fmla="*/ 234 h 439"/>
              <a:gd name="T24" fmla="*/ 78 w 317"/>
              <a:gd name="T25" fmla="*/ 198 h 439"/>
              <a:gd name="T26" fmla="*/ 56 w 317"/>
              <a:gd name="T27" fmla="*/ 144 h 439"/>
              <a:gd name="T28" fmla="*/ 23 w 317"/>
              <a:gd name="T29" fmla="*/ 100 h 439"/>
              <a:gd name="T30" fmla="*/ 12 w 317"/>
              <a:gd name="T31" fmla="*/ 103 h 439"/>
              <a:gd name="T32" fmla="*/ 4 w 317"/>
              <a:gd name="T33" fmla="*/ 56 h 439"/>
              <a:gd name="T34" fmla="*/ 66 w 317"/>
              <a:gd name="T35" fmla="*/ 31 h 439"/>
              <a:gd name="T36" fmla="*/ 106 w 317"/>
              <a:gd name="T37" fmla="*/ 0 h 439"/>
              <a:gd name="T38" fmla="*/ 135 w 317"/>
              <a:gd name="T39" fmla="*/ 21 h 439"/>
              <a:gd name="T40" fmla="*/ 157 w 317"/>
              <a:gd name="T41" fmla="*/ 87 h 439"/>
              <a:gd name="T42" fmla="*/ 159 w 317"/>
              <a:gd name="T43" fmla="*/ 127 h 439"/>
              <a:gd name="T44" fmla="*/ 197 w 317"/>
              <a:gd name="T45" fmla="*/ 201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17" h="439">
                <a:moveTo>
                  <a:pt x="197" y="201"/>
                </a:moveTo>
                <a:cubicBezTo>
                  <a:pt x="201" y="198"/>
                  <a:pt x="209" y="200"/>
                  <a:pt x="215" y="199"/>
                </a:cubicBezTo>
                <a:cubicBezTo>
                  <a:pt x="215" y="211"/>
                  <a:pt x="218" y="220"/>
                  <a:pt x="218" y="231"/>
                </a:cubicBezTo>
                <a:cubicBezTo>
                  <a:pt x="238" y="262"/>
                  <a:pt x="301" y="269"/>
                  <a:pt x="314" y="306"/>
                </a:cubicBezTo>
                <a:cubicBezTo>
                  <a:pt x="317" y="315"/>
                  <a:pt x="316" y="346"/>
                  <a:pt x="313" y="357"/>
                </a:cubicBezTo>
                <a:cubicBezTo>
                  <a:pt x="308" y="378"/>
                  <a:pt x="292" y="396"/>
                  <a:pt x="283" y="412"/>
                </a:cubicBezTo>
                <a:cubicBezTo>
                  <a:pt x="255" y="410"/>
                  <a:pt x="248" y="429"/>
                  <a:pt x="232" y="439"/>
                </a:cubicBezTo>
                <a:cubicBezTo>
                  <a:pt x="225" y="407"/>
                  <a:pt x="206" y="390"/>
                  <a:pt x="185" y="368"/>
                </a:cubicBezTo>
                <a:cubicBezTo>
                  <a:pt x="173" y="355"/>
                  <a:pt x="156" y="341"/>
                  <a:pt x="149" y="329"/>
                </a:cubicBezTo>
                <a:cubicBezTo>
                  <a:pt x="141" y="311"/>
                  <a:pt x="141" y="290"/>
                  <a:pt x="134" y="273"/>
                </a:cubicBezTo>
                <a:cubicBezTo>
                  <a:pt x="132" y="269"/>
                  <a:pt x="128" y="267"/>
                  <a:pt x="126" y="264"/>
                </a:cubicBezTo>
                <a:cubicBezTo>
                  <a:pt x="119" y="253"/>
                  <a:pt x="116" y="243"/>
                  <a:pt x="109" y="234"/>
                </a:cubicBezTo>
                <a:cubicBezTo>
                  <a:pt x="100" y="223"/>
                  <a:pt x="85" y="213"/>
                  <a:pt x="78" y="198"/>
                </a:cubicBezTo>
                <a:cubicBezTo>
                  <a:pt x="70" y="180"/>
                  <a:pt x="67" y="161"/>
                  <a:pt x="56" y="144"/>
                </a:cubicBezTo>
                <a:cubicBezTo>
                  <a:pt x="46" y="128"/>
                  <a:pt x="34" y="116"/>
                  <a:pt x="23" y="100"/>
                </a:cubicBezTo>
                <a:cubicBezTo>
                  <a:pt x="18" y="100"/>
                  <a:pt x="16" y="106"/>
                  <a:pt x="12" y="103"/>
                </a:cubicBezTo>
                <a:cubicBezTo>
                  <a:pt x="0" y="94"/>
                  <a:pt x="14" y="68"/>
                  <a:pt x="4" y="56"/>
                </a:cubicBezTo>
                <a:cubicBezTo>
                  <a:pt x="34" y="60"/>
                  <a:pt x="45" y="46"/>
                  <a:pt x="66" y="31"/>
                </a:cubicBezTo>
                <a:cubicBezTo>
                  <a:pt x="82" y="19"/>
                  <a:pt x="95" y="9"/>
                  <a:pt x="106" y="0"/>
                </a:cubicBezTo>
                <a:cubicBezTo>
                  <a:pt x="117" y="6"/>
                  <a:pt x="125" y="15"/>
                  <a:pt x="135" y="21"/>
                </a:cubicBezTo>
                <a:cubicBezTo>
                  <a:pt x="137" y="44"/>
                  <a:pt x="153" y="62"/>
                  <a:pt x="157" y="87"/>
                </a:cubicBezTo>
                <a:cubicBezTo>
                  <a:pt x="159" y="100"/>
                  <a:pt x="157" y="113"/>
                  <a:pt x="159" y="127"/>
                </a:cubicBezTo>
                <a:cubicBezTo>
                  <a:pt x="163" y="154"/>
                  <a:pt x="182" y="183"/>
                  <a:pt x="197" y="201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1" name="Freeform 17"/>
          <p:cNvSpPr>
            <a:spLocks/>
          </p:cNvSpPr>
          <p:nvPr/>
        </p:nvSpPr>
        <p:spPr bwMode="auto">
          <a:xfrm>
            <a:off x="8421689" y="3921125"/>
            <a:ext cx="944563" cy="558800"/>
          </a:xfrm>
          <a:custGeom>
            <a:avLst/>
            <a:gdLst>
              <a:gd name="T0" fmla="*/ 305 w 483"/>
              <a:gd name="T1" fmla="*/ 19 h 286"/>
              <a:gd name="T2" fmla="*/ 331 w 483"/>
              <a:gd name="T3" fmla="*/ 41 h 286"/>
              <a:gd name="T4" fmla="*/ 371 w 483"/>
              <a:gd name="T5" fmla="*/ 45 h 286"/>
              <a:gd name="T6" fmla="*/ 385 w 483"/>
              <a:gd name="T7" fmla="*/ 60 h 286"/>
              <a:gd name="T8" fmla="*/ 418 w 483"/>
              <a:gd name="T9" fmla="*/ 79 h 286"/>
              <a:gd name="T10" fmla="*/ 439 w 483"/>
              <a:gd name="T11" fmla="*/ 11 h 286"/>
              <a:gd name="T12" fmla="*/ 475 w 483"/>
              <a:gd name="T13" fmla="*/ 53 h 286"/>
              <a:gd name="T14" fmla="*/ 475 w 483"/>
              <a:gd name="T15" fmla="*/ 103 h 286"/>
              <a:gd name="T16" fmla="*/ 465 w 483"/>
              <a:gd name="T17" fmla="*/ 162 h 286"/>
              <a:gd name="T18" fmla="*/ 480 w 483"/>
              <a:gd name="T19" fmla="*/ 193 h 286"/>
              <a:gd name="T20" fmla="*/ 463 w 483"/>
              <a:gd name="T21" fmla="*/ 236 h 286"/>
              <a:gd name="T22" fmla="*/ 435 w 483"/>
              <a:gd name="T23" fmla="*/ 243 h 286"/>
              <a:gd name="T24" fmla="*/ 403 w 483"/>
              <a:gd name="T25" fmla="*/ 235 h 286"/>
              <a:gd name="T26" fmla="*/ 363 w 483"/>
              <a:gd name="T27" fmla="*/ 235 h 286"/>
              <a:gd name="T28" fmla="*/ 336 w 483"/>
              <a:gd name="T29" fmla="*/ 209 h 286"/>
              <a:gd name="T30" fmla="*/ 237 w 483"/>
              <a:gd name="T31" fmla="*/ 191 h 286"/>
              <a:gd name="T32" fmla="*/ 177 w 483"/>
              <a:gd name="T33" fmla="*/ 286 h 286"/>
              <a:gd name="T34" fmla="*/ 154 w 483"/>
              <a:gd name="T35" fmla="*/ 286 h 286"/>
              <a:gd name="T36" fmla="*/ 58 w 483"/>
              <a:gd name="T37" fmla="*/ 165 h 286"/>
              <a:gd name="T38" fmla="*/ 54 w 483"/>
              <a:gd name="T39" fmla="*/ 124 h 286"/>
              <a:gd name="T40" fmla="*/ 0 w 483"/>
              <a:gd name="T41" fmla="*/ 60 h 286"/>
              <a:gd name="T42" fmla="*/ 45 w 483"/>
              <a:gd name="T43" fmla="*/ 73 h 286"/>
              <a:gd name="T44" fmla="*/ 46 w 483"/>
              <a:gd name="T45" fmla="*/ 48 h 286"/>
              <a:gd name="T46" fmla="*/ 153 w 483"/>
              <a:gd name="T47" fmla="*/ 13 h 286"/>
              <a:gd name="T48" fmla="*/ 173 w 483"/>
              <a:gd name="T49" fmla="*/ 28 h 286"/>
              <a:gd name="T50" fmla="*/ 253 w 483"/>
              <a:gd name="T51" fmla="*/ 4 h 286"/>
              <a:gd name="T52" fmla="*/ 276 w 483"/>
              <a:gd name="T53" fmla="*/ 20 h 286"/>
              <a:gd name="T54" fmla="*/ 305 w 483"/>
              <a:gd name="T55" fmla="*/ 19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3" h="286">
                <a:moveTo>
                  <a:pt x="305" y="19"/>
                </a:moveTo>
                <a:cubicBezTo>
                  <a:pt x="315" y="27"/>
                  <a:pt x="318" y="37"/>
                  <a:pt x="331" y="41"/>
                </a:cubicBezTo>
                <a:cubicBezTo>
                  <a:pt x="343" y="45"/>
                  <a:pt x="358" y="40"/>
                  <a:pt x="371" y="45"/>
                </a:cubicBezTo>
                <a:cubicBezTo>
                  <a:pt x="377" y="47"/>
                  <a:pt x="379" y="55"/>
                  <a:pt x="385" y="60"/>
                </a:cubicBezTo>
                <a:cubicBezTo>
                  <a:pt x="395" y="68"/>
                  <a:pt x="409" y="73"/>
                  <a:pt x="418" y="79"/>
                </a:cubicBezTo>
                <a:cubicBezTo>
                  <a:pt x="431" y="63"/>
                  <a:pt x="430" y="32"/>
                  <a:pt x="439" y="11"/>
                </a:cubicBezTo>
                <a:cubicBezTo>
                  <a:pt x="458" y="15"/>
                  <a:pt x="467" y="32"/>
                  <a:pt x="475" y="53"/>
                </a:cubicBezTo>
                <a:cubicBezTo>
                  <a:pt x="481" y="71"/>
                  <a:pt x="481" y="82"/>
                  <a:pt x="475" y="103"/>
                </a:cubicBezTo>
                <a:cubicBezTo>
                  <a:pt x="469" y="121"/>
                  <a:pt x="458" y="135"/>
                  <a:pt x="465" y="162"/>
                </a:cubicBezTo>
                <a:cubicBezTo>
                  <a:pt x="468" y="173"/>
                  <a:pt x="478" y="182"/>
                  <a:pt x="480" y="193"/>
                </a:cubicBezTo>
                <a:cubicBezTo>
                  <a:pt x="483" y="212"/>
                  <a:pt x="475" y="224"/>
                  <a:pt x="463" y="236"/>
                </a:cubicBezTo>
                <a:cubicBezTo>
                  <a:pt x="450" y="233"/>
                  <a:pt x="445" y="242"/>
                  <a:pt x="435" y="243"/>
                </a:cubicBezTo>
                <a:cubicBezTo>
                  <a:pt x="423" y="244"/>
                  <a:pt x="414" y="236"/>
                  <a:pt x="403" y="235"/>
                </a:cubicBezTo>
                <a:cubicBezTo>
                  <a:pt x="390" y="234"/>
                  <a:pt x="377" y="242"/>
                  <a:pt x="363" y="235"/>
                </a:cubicBezTo>
                <a:cubicBezTo>
                  <a:pt x="351" y="228"/>
                  <a:pt x="347" y="217"/>
                  <a:pt x="336" y="209"/>
                </a:cubicBezTo>
                <a:cubicBezTo>
                  <a:pt x="313" y="191"/>
                  <a:pt x="278" y="192"/>
                  <a:pt x="237" y="191"/>
                </a:cubicBezTo>
                <a:cubicBezTo>
                  <a:pt x="219" y="225"/>
                  <a:pt x="203" y="261"/>
                  <a:pt x="177" y="286"/>
                </a:cubicBezTo>
                <a:cubicBezTo>
                  <a:pt x="169" y="286"/>
                  <a:pt x="162" y="286"/>
                  <a:pt x="154" y="286"/>
                </a:cubicBezTo>
                <a:cubicBezTo>
                  <a:pt x="171" y="202"/>
                  <a:pt x="94" y="201"/>
                  <a:pt x="58" y="165"/>
                </a:cubicBezTo>
                <a:cubicBezTo>
                  <a:pt x="58" y="151"/>
                  <a:pt x="55" y="138"/>
                  <a:pt x="54" y="124"/>
                </a:cubicBezTo>
                <a:cubicBezTo>
                  <a:pt x="13" y="135"/>
                  <a:pt x="9" y="86"/>
                  <a:pt x="0" y="60"/>
                </a:cubicBezTo>
                <a:cubicBezTo>
                  <a:pt x="16" y="63"/>
                  <a:pt x="30" y="68"/>
                  <a:pt x="45" y="73"/>
                </a:cubicBezTo>
                <a:cubicBezTo>
                  <a:pt x="48" y="67"/>
                  <a:pt x="46" y="56"/>
                  <a:pt x="46" y="48"/>
                </a:cubicBezTo>
                <a:cubicBezTo>
                  <a:pt x="78" y="32"/>
                  <a:pt x="125" y="33"/>
                  <a:pt x="153" y="13"/>
                </a:cubicBezTo>
                <a:cubicBezTo>
                  <a:pt x="161" y="16"/>
                  <a:pt x="166" y="24"/>
                  <a:pt x="173" y="28"/>
                </a:cubicBezTo>
                <a:cubicBezTo>
                  <a:pt x="189" y="17"/>
                  <a:pt x="227" y="0"/>
                  <a:pt x="253" y="4"/>
                </a:cubicBezTo>
                <a:cubicBezTo>
                  <a:pt x="264" y="6"/>
                  <a:pt x="268" y="15"/>
                  <a:pt x="276" y="20"/>
                </a:cubicBezTo>
                <a:cubicBezTo>
                  <a:pt x="286" y="21"/>
                  <a:pt x="295" y="19"/>
                  <a:pt x="305" y="1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2" name="Freeform 18"/>
          <p:cNvSpPr>
            <a:spLocks/>
          </p:cNvSpPr>
          <p:nvPr/>
        </p:nvSpPr>
        <p:spPr bwMode="auto">
          <a:xfrm>
            <a:off x="9237664" y="4067175"/>
            <a:ext cx="1092200" cy="1268413"/>
          </a:xfrm>
          <a:custGeom>
            <a:avLst/>
            <a:gdLst>
              <a:gd name="T0" fmla="*/ 246 w 558"/>
              <a:gd name="T1" fmla="*/ 134 h 648"/>
              <a:gd name="T2" fmla="*/ 301 w 558"/>
              <a:gd name="T3" fmla="*/ 176 h 648"/>
              <a:gd name="T4" fmla="*/ 288 w 558"/>
              <a:gd name="T5" fmla="*/ 205 h 648"/>
              <a:gd name="T6" fmla="*/ 344 w 558"/>
              <a:gd name="T7" fmla="*/ 263 h 648"/>
              <a:gd name="T8" fmla="*/ 555 w 558"/>
              <a:gd name="T9" fmla="*/ 296 h 648"/>
              <a:gd name="T10" fmla="*/ 545 w 558"/>
              <a:gd name="T11" fmla="*/ 300 h 648"/>
              <a:gd name="T12" fmla="*/ 514 w 558"/>
              <a:gd name="T13" fmla="*/ 369 h 648"/>
              <a:gd name="T14" fmla="*/ 481 w 558"/>
              <a:gd name="T15" fmla="*/ 420 h 648"/>
              <a:gd name="T16" fmla="*/ 475 w 558"/>
              <a:gd name="T17" fmla="*/ 471 h 648"/>
              <a:gd name="T18" fmla="*/ 456 w 558"/>
              <a:gd name="T19" fmla="*/ 504 h 648"/>
              <a:gd name="T20" fmla="*/ 437 w 558"/>
              <a:gd name="T21" fmla="*/ 538 h 648"/>
              <a:gd name="T22" fmla="*/ 433 w 558"/>
              <a:gd name="T23" fmla="*/ 648 h 648"/>
              <a:gd name="T24" fmla="*/ 432 w 558"/>
              <a:gd name="T25" fmla="*/ 588 h 648"/>
              <a:gd name="T26" fmla="*/ 396 w 558"/>
              <a:gd name="T27" fmla="*/ 586 h 648"/>
              <a:gd name="T28" fmla="*/ 336 w 558"/>
              <a:gd name="T29" fmla="*/ 584 h 648"/>
              <a:gd name="T30" fmla="*/ 319 w 558"/>
              <a:gd name="T31" fmla="*/ 538 h 648"/>
              <a:gd name="T32" fmla="*/ 295 w 558"/>
              <a:gd name="T33" fmla="*/ 525 h 648"/>
              <a:gd name="T34" fmla="*/ 291 w 558"/>
              <a:gd name="T35" fmla="*/ 554 h 648"/>
              <a:gd name="T36" fmla="*/ 232 w 558"/>
              <a:gd name="T37" fmla="*/ 533 h 648"/>
              <a:gd name="T38" fmla="*/ 234 w 558"/>
              <a:gd name="T39" fmla="*/ 510 h 648"/>
              <a:gd name="T40" fmla="*/ 287 w 558"/>
              <a:gd name="T41" fmla="*/ 472 h 648"/>
              <a:gd name="T42" fmla="*/ 290 w 558"/>
              <a:gd name="T43" fmla="*/ 402 h 648"/>
              <a:gd name="T44" fmla="*/ 201 w 558"/>
              <a:gd name="T45" fmla="*/ 346 h 648"/>
              <a:gd name="T46" fmla="*/ 145 w 558"/>
              <a:gd name="T47" fmla="*/ 329 h 648"/>
              <a:gd name="T48" fmla="*/ 118 w 558"/>
              <a:gd name="T49" fmla="*/ 327 h 648"/>
              <a:gd name="T50" fmla="*/ 93 w 558"/>
              <a:gd name="T51" fmla="*/ 305 h 648"/>
              <a:gd name="T52" fmla="*/ 50 w 558"/>
              <a:gd name="T53" fmla="*/ 239 h 648"/>
              <a:gd name="T54" fmla="*/ 0 w 558"/>
              <a:gd name="T55" fmla="*/ 180 h 648"/>
              <a:gd name="T56" fmla="*/ 54 w 558"/>
              <a:gd name="T57" fmla="*/ 173 h 648"/>
              <a:gd name="T58" fmla="*/ 76 w 558"/>
              <a:gd name="T59" fmla="*/ 143 h 648"/>
              <a:gd name="T60" fmla="*/ 59 w 558"/>
              <a:gd name="T61" fmla="*/ 57 h 648"/>
              <a:gd name="T62" fmla="*/ 72 w 558"/>
              <a:gd name="T63" fmla="*/ 23 h 648"/>
              <a:gd name="T64" fmla="*/ 125 w 558"/>
              <a:gd name="T65" fmla="*/ 10 h 648"/>
              <a:gd name="T66" fmla="*/ 189 w 558"/>
              <a:gd name="T67" fmla="*/ 33 h 648"/>
              <a:gd name="T68" fmla="*/ 224 w 558"/>
              <a:gd name="T69" fmla="*/ 32 h 648"/>
              <a:gd name="T70" fmla="*/ 262 w 558"/>
              <a:gd name="T71" fmla="*/ 0 h 648"/>
              <a:gd name="T72" fmla="*/ 265 w 558"/>
              <a:gd name="T73" fmla="*/ 3 h 648"/>
              <a:gd name="T74" fmla="*/ 246 w 558"/>
              <a:gd name="T75" fmla="*/ 134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58" h="648">
                <a:moveTo>
                  <a:pt x="246" y="134"/>
                </a:moveTo>
                <a:cubicBezTo>
                  <a:pt x="273" y="139"/>
                  <a:pt x="290" y="155"/>
                  <a:pt x="301" y="176"/>
                </a:cubicBezTo>
                <a:cubicBezTo>
                  <a:pt x="299" y="185"/>
                  <a:pt x="288" y="192"/>
                  <a:pt x="288" y="205"/>
                </a:cubicBezTo>
                <a:cubicBezTo>
                  <a:pt x="288" y="232"/>
                  <a:pt x="329" y="248"/>
                  <a:pt x="344" y="263"/>
                </a:cubicBezTo>
                <a:cubicBezTo>
                  <a:pt x="419" y="269"/>
                  <a:pt x="470" y="299"/>
                  <a:pt x="555" y="296"/>
                </a:cubicBezTo>
                <a:cubicBezTo>
                  <a:pt x="552" y="298"/>
                  <a:pt x="549" y="299"/>
                  <a:pt x="545" y="300"/>
                </a:cubicBezTo>
                <a:cubicBezTo>
                  <a:pt x="558" y="329"/>
                  <a:pt x="530" y="349"/>
                  <a:pt x="514" y="369"/>
                </a:cubicBezTo>
                <a:cubicBezTo>
                  <a:pt x="501" y="385"/>
                  <a:pt x="485" y="403"/>
                  <a:pt x="481" y="420"/>
                </a:cubicBezTo>
                <a:cubicBezTo>
                  <a:pt x="476" y="438"/>
                  <a:pt x="480" y="456"/>
                  <a:pt x="475" y="471"/>
                </a:cubicBezTo>
                <a:cubicBezTo>
                  <a:pt x="471" y="483"/>
                  <a:pt x="461" y="494"/>
                  <a:pt x="456" y="504"/>
                </a:cubicBezTo>
                <a:cubicBezTo>
                  <a:pt x="449" y="516"/>
                  <a:pt x="445" y="527"/>
                  <a:pt x="437" y="538"/>
                </a:cubicBezTo>
                <a:cubicBezTo>
                  <a:pt x="451" y="565"/>
                  <a:pt x="475" y="633"/>
                  <a:pt x="433" y="648"/>
                </a:cubicBezTo>
                <a:cubicBezTo>
                  <a:pt x="429" y="629"/>
                  <a:pt x="427" y="607"/>
                  <a:pt x="432" y="588"/>
                </a:cubicBezTo>
                <a:cubicBezTo>
                  <a:pt x="418" y="592"/>
                  <a:pt x="407" y="587"/>
                  <a:pt x="396" y="586"/>
                </a:cubicBezTo>
                <a:cubicBezTo>
                  <a:pt x="372" y="582"/>
                  <a:pt x="352" y="597"/>
                  <a:pt x="336" y="584"/>
                </a:cubicBezTo>
                <a:cubicBezTo>
                  <a:pt x="330" y="569"/>
                  <a:pt x="324" y="553"/>
                  <a:pt x="319" y="538"/>
                </a:cubicBezTo>
                <a:cubicBezTo>
                  <a:pt x="312" y="533"/>
                  <a:pt x="302" y="530"/>
                  <a:pt x="295" y="525"/>
                </a:cubicBezTo>
                <a:cubicBezTo>
                  <a:pt x="293" y="534"/>
                  <a:pt x="293" y="545"/>
                  <a:pt x="291" y="554"/>
                </a:cubicBezTo>
                <a:cubicBezTo>
                  <a:pt x="273" y="545"/>
                  <a:pt x="250" y="542"/>
                  <a:pt x="232" y="533"/>
                </a:cubicBezTo>
                <a:cubicBezTo>
                  <a:pt x="231" y="524"/>
                  <a:pt x="235" y="519"/>
                  <a:pt x="234" y="510"/>
                </a:cubicBezTo>
                <a:cubicBezTo>
                  <a:pt x="252" y="498"/>
                  <a:pt x="269" y="485"/>
                  <a:pt x="287" y="472"/>
                </a:cubicBezTo>
                <a:cubicBezTo>
                  <a:pt x="289" y="449"/>
                  <a:pt x="292" y="428"/>
                  <a:pt x="290" y="402"/>
                </a:cubicBezTo>
                <a:cubicBezTo>
                  <a:pt x="267" y="373"/>
                  <a:pt x="243" y="359"/>
                  <a:pt x="201" y="346"/>
                </a:cubicBezTo>
                <a:cubicBezTo>
                  <a:pt x="183" y="340"/>
                  <a:pt x="162" y="332"/>
                  <a:pt x="145" y="329"/>
                </a:cubicBezTo>
                <a:cubicBezTo>
                  <a:pt x="136" y="327"/>
                  <a:pt x="127" y="330"/>
                  <a:pt x="118" y="327"/>
                </a:cubicBezTo>
                <a:cubicBezTo>
                  <a:pt x="111" y="325"/>
                  <a:pt x="98" y="311"/>
                  <a:pt x="93" y="305"/>
                </a:cubicBezTo>
                <a:cubicBezTo>
                  <a:pt x="77" y="283"/>
                  <a:pt x="67" y="259"/>
                  <a:pt x="50" y="239"/>
                </a:cubicBezTo>
                <a:cubicBezTo>
                  <a:pt x="32" y="219"/>
                  <a:pt x="16" y="200"/>
                  <a:pt x="0" y="180"/>
                </a:cubicBezTo>
                <a:cubicBezTo>
                  <a:pt x="18" y="184"/>
                  <a:pt x="33" y="174"/>
                  <a:pt x="54" y="173"/>
                </a:cubicBezTo>
                <a:cubicBezTo>
                  <a:pt x="63" y="164"/>
                  <a:pt x="68" y="152"/>
                  <a:pt x="76" y="143"/>
                </a:cubicBezTo>
                <a:cubicBezTo>
                  <a:pt x="83" y="105"/>
                  <a:pt x="57" y="94"/>
                  <a:pt x="59" y="57"/>
                </a:cubicBezTo>
                <a:cubicBezTo>
                  <a:pt x="64" y="46"/>
                  <a:pt x="71" y="37"/>
                  <a:pt x="72" y="23"/>
                </a:cubicBezTo>
                <a:cubicBezTo>
                  <a:pt x="94" y="23"/>
                  <a:pt x="108" y="15"/>
                  <a:pt x="125" y="10"/>
                </a:cubicBezTo>
                <a:cubicBezTo>
                  <a:pt x="139" y="20"/>
                  <a:pt x="161" y="31"/>
                  <a:pt x="189" y="33"/>
                </a:cubicBezTo>
                <a:cubicBezTo>
                  <a:pt x="200" y="34"/>
                  <a:pt x="216" y="34"/>
                  <a:pt x="224" y="32"/>
                </a:cubicBezTo>
                <a:cubicBezTo>
                  <a:pt x="240" y="28"/>
                  <a:pt x="249" y="7"/>
                  <a:pt x="262" y="0"/>
                </a:cubicBezTo>
                <a:cubicBezTo>
                  <a:pt x="264" y="0"/>
                  <a:pt x="264" y="1"/>
                  <a:pt x="265" y="3"/>
                </a:cubicBezTo>
                <a:cubicBezTo>
                  <a:pt x="241" y="34"/>
                  <a:pt x="231" y="88"/>
                  <a:pt x="246" y="134"/>
                </a:cubicBezTo>
                <a:close/>
              </a:path>
            </a:pathLst>
          </a:custGeom>
          <a:solidFill>
            <a:srgbClr val="F29414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3" name="Freeform 19"/>
          <p:cNvSpPr>
            <a:spLocks/>
          </p:cNvSpPr>
          <p:nvPr/>
        </p:nvSpPr>
        <p:spPr bwMode="auto">
          <a:xfrm>
            <a:off x="8658226" y="4321175"/>
            <a:ext cx="444500" cy="609600"/>
          </a:xfrm>
          <a:custGeom>
            <a:avLst/>
            <a:gdLst>
              <a:gd name="T0" fmla="*/ 215 w 227"/>
              <a:gd name="T1" fmla="*/ 21 h 311"/>
              <a:gd name="T2" fmla="*/ 209 w 227"/>
              <a:gd name="T3" fmla="*/ 30 h 311"/>
              <a:gd name="T4" fmla="*/ 188 w 227"/>
              <a:gd name="T5" fmla="*/ 30 h 311"/>
              <a:gd name="T6" fmla="*/ 219 w 227"/>
              <a:gd name="T7" fmla="*/ 100 h 311"/>
              <a:gd name="T8" fmla="*/ 222 w 227"/>
              <a:gd name="T9" fmla="*/ 122 h 311"/>
              <a:gd name="T10" fmla="*/ 226 w 227"/>
              <a:gd name="T11" fmla="*/ 143 h 311"/>
              <a:gd name="T12" fmla="*/ 186 w 227"/>
              <a:gd name="T13" fmla="*/ 176 h 311"/>
              <a:gd name="T14" fmla="*/ 127 w 227"/>
              <a:gd name="T15" fmla="*/ 200 h 311"/>
              <a:gd name="T16" fmla="*/ 145 w 227"/>
              <a:gd name="T17" fmla="*/ 304 h 311"/>
              <a:gd name="T18" fmla="*/ 78 w 227"/>
              <a:gd name="T19" fmla="*/ 297 h 311"/>
              <a:gd name="T20" fmla="*/ 43 w 227"/>
              <a:gd name="T21" fmla="*/ 279 h 311"/>
              <a:gd name="T22" fmla="*/ 49 w 227"/>
              <a:gd name="T23" fmla="*/ 185 h 311"/>
              <a:gd name="T24" fmla="*/ 0 w 227"/>
              <a:gd name="T25" fmla="*/ 197 h 311"/>
              <a:gd name="T26" fmla="*/ 31 w 227"/>
              <a:gd name="T27" fmla="*/ 94 h 311"/>
              <a:gd name="T28" fmla="*/ 61 w 227"/>
              <a:gd name="T29" fmla="*/ 93 h 311"/>
              <a:gd name="T30" fmla="*/ 123 w 227"/>
              <a:gd name="T31" fmla="*/ 0 h 311"/>
              <a:gd name="T32" fmla="*/ 215 w 227"/>
              <a:gd name="T33" fmla="*/ 21 h 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7" h="311">
                <a:moveTo>
                  <a:pt x="215" y="21"/>
                </a:moveTo>
                <a:cubicBezTo>
                  <a:pt x="211" y="22"/>
                  <a:pt x="206" y="22"/>
                  <a:pt x="209" y="30"/>
                </a:cubicBezTo>
                <a:cubicBezTo>
                  <a:pt x="202" y="30"/>
                  <a:pt x="195" y="30"/>
                  <a:pt x="188" y="30"/>
                </a:cubicBezTo>
                <a:cubicBezTo>
                  <a:pt x="176" y="62"/>
                  <a:pt x="211" y="75"/>
                  <a:pt x="219" y="100"/>
                </a:cubicBezTo>
                <a:cubicBezTo>
                  <a:pt x="221" y="105"/>
                  <a:pt x="221" y="114"/>
                  <a:pt x="222" y="122"/>
                </a:cubicBezTo>
                <a:cubicBezTo>
                  <a:pt x="223" y="127"/>
                  <a:pt x="227" y="138"/>
                  <a:pt x="226" y="143"/>
                </a:cubicBezTo>
                <a:cubicBezTo>
                  <a:pt x="224" y="153"/>
                  <a:pt x="196" y="171"/>
                  <a:pt x="186" y="176"/>
                </a:cubicBezTo>
                <a:cubicBezTo>
                  <a:pt x="165" y="187"/>
                  <a:pt x="144" y="189"/>
                  <a:pt x="127" y="200"/>
                </a:cubicBezTo>
                <a:cubicBezTo>
                  <a:pt x="133" y="235"/>
                  <a:pt x="143" y="266"/>
                  <a:pt x="145" y="304"/>
                </a:cubicBezTo>
                <a:cubicBezTo>
                  <a:pt x="117" y="311"/>
                  <a:pt x="100" y="305"/>
                  <a:pt x="78" y="297"/>
                </a:cubicBezTo>
                <a:cubicBezTo>
                  <a:pt x="62" y="292"/>
                  <a:pt x="49" y="291"/>
                  <a:pt x="43" y="279"/>
                </a:cubicBezTo>
                <a:cubicBezTo>
                  <a:pt x="47" y="250"/>
                  <a:pt x="51" y="221"/>
                  <a:pt x="49" y="185"/>
                </a:cubicBezTo>
                <a:cubicBezTo>
                  <a:pt x="38" y="189"/>
                  <a:pt x="13" y="222"/>
                  <a:pt x="0" y="197"/>
                </a:cubicBezTo>
                <a:cubicBezTo>
                  <a:pt x="13" y="165"/>
                  <a:pt x="26" y="134"/>
                  <a:pt x="31" y="94"/>
                </a:cubicBezTo>
                <a:cubicBezTo>
                  <a:pt x="40" y="94"/>
                  <a:pt x="53" y="96"/>
                  <a:pt x="61" y="93"/>
                </a:cubicBezTo>
                <a:cubicBezTo>
                  <a:pt x="88" y="68"/>
                  <a:pt x="107" y="35"/>
                  <a:pt x="123" y="0"/>
                </a:cubicBezTo>
                <a:cubicBezTo>
                  <a:pt x="161" y="0"/>
                  <a:pt x="197" y="1"/>
                  <a:pt x="215" y="21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4" name="Freeform 20"/>
          <p:cNvSpPr>
            <a:spLocks/>
          </p:cNvSpPr>
          <p:nvPr/>
        </p:nvSpPr>
        <p:spPr bwMode="auto">
          <a:xfrm>
            <a:off x="8877301" y="4383087"/>
            <a:ext cx="638175" cy="982663"/>
          </a:xfrm>
          <a:custGeom>
            <a:avLst/>
            <a:gdLst>
              <a:gd name="T0" fmla="*/ 110 w 326"/>
              <a:gd name="T1" fmla="*/ 0 h 502"/>
              <a:gd name="T2" fmla="*/ 165 w 326"/>
              <a:gd name="T3" fmla="*/ 13 h 502"/>
              <a:gd name="T4" fmla="*/ 223 w 326"/>
              <a:gd name="T5" fmla="*/ 87 h 502"/>
              <a:gd name="T6" fmla="*/ 292 w 326"/>
              <a:gd name="T7" fmla="*/ 178 h 502"/>
              <a:gd name="T8" fmla="*/ 196 w 326"/>
              <a:gd name="T9" fmla="*/ 144 h 502"/>
              <a:gd name="T10" fmla="*/ 184 w 326"/>
              <a:gd name="T11" fmla="*/ 174 h 502"/>
              <a:gd name="T12" fmla="*/ 209 w 326"/>
              <a:gd name="T13" fmla="*/ 233 h 502"/>
              <a:gd name="T14" fmla="*/ 227 w 326"/>
              <a:gd name="T15" fmla="*/ 299 h 502"/>
              <a:gd name="T16" fmla="*/ 226 w 326"/>
              <a:gd name="T17" fmla="*/ 363 h 502"/>
              <a:gd name="T18" fmla="*/ 238 w 326"/>
              <a:gd name="T19" fmla="*/ 398 h 502"/>
              <a:gd name="T20" fmla="*/ 326 w 326"/>
              <a:gd name="T21" fmla="*/ 381 h 502"/>
              <a:gd name="T22" fmla="*/ 288 w 326"/>
              <a:gd name="T23" fmla="*/ 473 h 502"/>
              <a:gd name="T24" fmla="*/ 247 w 326"/>
              <a:gd name="T25" fmla="*/ 483 h 502"/>
              <a:gd name="T26" fmla="*/ 196 w 326"/>
              <a:gd name="T27" fmla="*/ 472 h 502"/>
              <a:gd name="T28" fmla="*/ 160 w 326"/>
              <a:gd name="T29" fmla="*/ 502 h 502"/>
              <a:gd name="T30" fmla="*/ 157 w 326"/>
              <a:gd name="T31" fmla="*/ 473 h 502"/>
              <a:gd name="T32" fmla="*/ 126 w 326"/>
              <a:gd name="T33" fmla="*/ 484 h 502"/>
              <a:gd name="T34" fmla="*/ 99 w 326"/>
              <a:gd name="T35" fmla="*/ 450 h 502"/>
              <a:gd name="T36" fmla="*/ 58 w 326"/>
              <a:gd name="T37" fmla="*/ 436 h 502"/>
              <a:gd name="T38" fmla="*/ 44 w 326"/>
              <a:gd name="T39" fmla="*/ 365 h 502"/>
              <a:gd name="T40" fmla="*/ 19 w 326"/>
              <a:gd name="T41" fmla="*/ 347 h 502"/>
              <a:gd name="T42" fmla="*/ 3 w 326"/>
              <a:gd name="T43" fmla="*/ 356 h 502"/>
              <a:gd name="T44" fmla="*/ 4 w 326"/>
              <a:gd name="T45" fmla="*/ 289 h 502"/>
              <a:gd name="T46" fmla="*/ 47 w 326"/>
              <a:gd name="T47" fmla="*/ 285 h 502"/>
              <a:gd name="T48" fmla="*/ 31 w 326"/>
              <a:gd name="T49" fmla="*/ 178 h 502"/>
              <a:gd name="T50" fmla="*/ 127 w 326"/>
              <a:gd name="T51" fmla="*/ 116 h 502"/>
              <a:gd name="T52" fmla="*/ 120 w 326"/>
              <a:gd name="T53" fmla="*/ 67 h 502"/>
              <a:gd name="T54" fmla="*/ 86 w 326"/>
              <a:gd name="T55" fmla="*/ 12 h 502"/>
              <a:gd name="T56" fmla="*/ 109 w 326"/>
              <a:gd name="T57" fmla="*/ 11 h 502"/>
              <a:gd name="T58" fmla="*/ 110 w 326"/>
              <a:gd name="T59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6" h="502">
                <a:moveTo>
                  <a:pt x="110" y="0"/>
                </a:moveTo>
                <a:cubicBezTo>
                  <a:pt x="123" y="10"/>
                  <a:pt x="144" y="19"/>
                  <a:pt x="165" y="13"/>
                </a:cubicBezTo>
                <a:cubicBezTo>
                  <a:pt x="182" y="37"/>
                  <a:pt x="202" y="63"/>
                  <a:pt x="223" y="87"/>
                </a:cubicBezTo>
                <a:cubicBezTo>
                  <a:pt x="248" y="117"/>
                  <a:pt x="264" y="151"/>
                  <a:pt x="292" y="178"/>
                </a:cubicBezTo>
                <a:cubicBezTo>
                  <a:pt x="241" y="185"/>
                  <a:pt x="243" y="140"/>
                  <a:pt x="196" y="144"/>
                </a:cubicBezTo>
                <a:cubicBezTo>
                  <a:pt x="193" y="152"/>
                  <a:pt x="183" y="163"/>
                  <a:pt x="184" y="174"/>
                </a:cubicBezTo>
                <a:cubicBezTo>
                  <a:pt x="184" y="188"/>
                  <a:pt x="204" y="217"/>
                  <a:pt x="209" y="233"/>
                </a:cubicBezTo>
                <a:cubicBezTo>
                  <a:pt x="215" y="252"/>
                  <a:pt x="224" y="278"/>
                  <a:pt x="227" y="299"/>
                </a:cubicBezTo>
                <a:cubicBezTo>
                  <a:pt x="230" y="321"/>
                  <a:pt x="223" y="344"/>
                  <a:pt x="226" y="363"/>
                </a:cubicBezTo>
                <a:cubicBezTo>
                  <a:pt x="227" y="374"/>
                  <a:pt x="234" y="384"/>
                  <a:pt x="238" y="398"/>
                </a:cubicBezTo>
                <a:cubicBezTo>
                  <a:pt x="275" y="401"/>
                  <a:pt x="289" y="379"/>
                  <a:pt x="326" y="381"/>
                </a:cubicBezTo>
                <a:cubicBezTo>
                  <a:pt x="318" y="417"/>
                  <a:pt x="306" y="448"/>
                  <a:pt x="288" y="473"/>
                </a:cubicBezTo>
                <a:cubicBezTo>
                  <a:pt x="272" y="474"/>
                  <a:pt x="262" y="482"/>
                  <a:pt x="247" y="483"/>
                </a:cubicBezTo>
                <a:cubicBezTo>
                  <a:pt x="228" y="483"/>
                  <a:pt x="211" y="469"/>
                  <a:pt x="196" y="472"/>
                </a:cubicBezTo>
                <a:cubicBezTo>
                  <a:pt x="179" y="475"/>
                  <a:pt x="178" y="498"/>
                  <a:pt x="160" y="502"/>
                </a:cubicBezTo>
                <a:cubicBezTo>
                  <a:pt x="160" y="492"/>
                  <a:pt x="157" y="484"/>
                  <a:pt x="157" y="473"/>
                </a:cubicBezTo>
                <a:cubicBezTo>
                  <a:pt x="146" y="477"/>
                  <a:pt x="137" y="481"/>
                  <a:pt x="126" y="484"/>
                </a:cubicBezTo>
                <a:cubicBezTo>
                  <a:pt x="116" y="473"/>
                  <a:pt x="109" y="460"/>
                  <a:pt x="99" y="450"/>
                </a:cubicBezTo>
                <a:cubicBezTo>
                  <a:pt x="84" y="447"/>
                  <a:pt x="73" y="440"/>
                  <a:pt x="58" y="436"/>
                </a:cubicBezTo>
                <a:cubicBezTo>
                  <a:pt x="65" y="411"/>
                  <a:pt x="51" y="386"/>
                  <a:pt x="44" y="365"/>
                </a:cubicBezTo>
                <a:cubicBezTo>
                  <a:pt x="36" y="359"/>
                  <a:pt x="26" y="354"/>
                  <a:pt x="19" y="347"/>
                </a:cubicBezTo>
                <a:cubicBezTo>
                  <a:pt x="11" y="348"/>
                  <a:pt x="10" y="355"/>
                  <a:pt x="3" y="356"/>
                </a:cubicBezTo>
                <a:cubicBezTo>
                  <a:pt x="0" y="334"/>
                  <a:pt x="2" y="310"/>
                  <a:pt x="4" y="289"/>
                </a:cubicBezTo>
                <a:cubicBezTo>
                  <a:pt x="18" y="287"/>
                  <a:pt x="32" y="286"/>
                  <a:pt x="47" y="285"/>
                </a:cubicBezTo>
                <a:cubicBezTo>
                  <a:pt x="48" y="248"/>
                  <a:pt x="36" y="213"/>
                  <a:pt x="31" y="178"/>
                </a:cubicBezTo>
                <a:cubicBezTo>
                  <a:pt x="64" y="159"/>
                  <a:pt x="107" y="149"/>
                  <a:pt x="127" y="116"/>
                </a:cubicBezTo>
                <a:cubicBezTo>
                  <a:pt x="123" y="98"/>
                  <a:pt x="124" y="82"/>
                  <a:pt x="120" y="67"/>
                </a:cubicBezTo>
                <a:cubicBezTo>
                  <a:pt x="114" y="45"/>
                  <a:pt x="93" y="33"/>
                  <a:pt x="86" y="12"/>
                </a:cubicBezTo>
                <a:cubicBezTo>
                  <a:pt x="92" y="10"/>
                  <a:pt x="101" y="11"/>
                  <a:pt x="109" y="11"/>
                </a:cubicBezTo>
                <a:cubicBezTo>
                  <a:pt x="111" y="10"/>
                  <a:pt x="109" y="3"/>
                  <a:pt x="110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5" name="Freeform 21"/>
          <p:cNvSpPr>
            <a:spLocks/>
          </p:cNvSpPr>
          <p:nvPr/>
        </p:nvSpPr>
        <p:spPr bwMode="auto">
          <a:xfrm>
            <a:off x="8451851" y="4600575"/>
            <a:ext cx="519113" cy="692150"/>
          </a:xfrm>
          <a:custGeom>
            <a:avLst/>
            <a:gdLst>
              <a:gd name="T0" fmla="*/ 111 w 265"/>
              <a:gd name="T1" fmla="*/ 0 h 354"/>
              <a:gd name="T2" fmla="*/ 87 w 265"/>
              <a:gd name="T3" fmla="*/ 67 h 354"/>
              <a:gd name="T4" fmla="*/ 97 w 265"/>
              <a:gd name="T5" fmla="*/ 66 h 354"/>
              <a:gd name="T6" fmla="*/ 111 w 265"/>
              <a:gd name="T7" fmla="*/ 79 h 354"/>
              <a:gd name="T8" fmla="*/ 138 w 265"/>
              <a:gd name="T9" fmla="*/ 70 h 354"/>
              <a:gd name="T10" fmla="*/ 133 w 265"/>
              <a:gd name="T11" fmla="*/ 140 h 354"/>
              <a:gd name="T12" fmla="*/ 208 w 265"/>
              <a:gd name="T13" fmla="*/ 178 h 354"/>
              <a:gd name="T14" fmla="*/ 208 w 265"/>
              <a:gd name="T15" fmla="*/ 270 h 354"/>
              <a:gd name="T16" fmla="*/ 236 w 265"/>
              <a:gd name="T17" fmla="*/ 252 h 354"/>
              <a:gd name="T18" fmla="*/ 265 w 265"/>
              <a:gd name="T19" fmla="*/ 315 h 354"/>
              <a:gd name="T20" fmla="*/ 232 w 265"/>
              <a:gd name="T21" fmla="*/ 354 h 354"/>
              <a:gd name="T22" fmla="*/ 206 w 265"/>
              <a:gd name="T23" fmla="*/ 328 h 354"/>
              <a:gd name="T24" fmla="*/ 167 w 265"/>
              <a:gd name="T25" fmla="*/ 298 h 354"/>
              <a:gd name="T26" fmla="*/ 166 w 265"/>
              <a:gd name="T27" fmla="*/ 285 h 354"/>
              <a:gd name="T28" fmla="*/ 129 w 265"/>
              <a:gd name="T29" fmla="*/ 270 h 354"/>
              <a:gd name="T30" fmla="*/ 112 w 265"/>
              <a:gd name="T31" fmla="*/ 242 h 354"/>
              <a:gd name="T32" fmla="*/ 96 w 265"/>
              <a:gd name="T33" fmla="*/ 233 h 354"/>
              <a:gd name="T34" fmla="*/ 88 w 265"/>
              <a:gd name="T35" fmla="*/ 220 h 354"/>
              <a:gd name="T36" fmla="*/ 71 w 265"/>
              <a:gd name="T37" fmla="*/ 203 h 354"/>
              <a:gd name="T38" fmla="*/ 39 w 265"/>
              <a:gd name="T39" fmla="*/ 171 h 354"/>
              <a:gd name="T40" fmla="*/ 43 w 265"/>
              <a:gd name="T41" fmla="*/ 157 h 354"/>
              <a:gd name="T42" fmla="*/ 25 w 265"/>
              <a:gd name="T43" fmla="*/ 133 h 354"/>
              <a:gd name="T44" fmla="*/ 21 w 265"/>
              <a:gd name="T45" fmla="*/ 144 h 354"/>
              <a:gd name="T46" fmla="*/ 12 w 265"/>
              <a:gd name="T47" fmla="*/ 101 h 354"/>
              <a:gd name="T48" fmla="*/ 8 w 265"/>
              <a:gd name="T49" fmla="*/ 107 h 354"/>
              <a:gd name="T50" fmla="*/ 4 w 265"/>
              <a:gd name="T51" fmla="*/ 87 h 354"/>
              <a:gd name="T52" fmla="*/ 20 w 265"/>
              <a:gd name="T53" fmla="*/ 82 h 354"/>
              <a:gd name="T54" fmla="*/ 20 w 265"/>
              <a:gd name="T55" fmla="*/ 93 h 354"/>
              <a:gd name="T56" fmla="*/ 43 w 265"/>
              <a:gd name="T57" fmla="*/ 71 h 354"/>
              <a:gd name="T58" fmla="*/ 100 w 265"/>
              <a:gd name="T59" fmla="*/ 14 h 354"/>
              <a:gd name="T60" fmla="*/ 111 w 265"/>
              <a:gd name="T6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65" h="354">
                <a:moveTo>
                  <a:pt x="111" y="0"/>
                </a:moveTo>
                <a:cubicBezTo>
                  <a:pt x="107" y="21"/>
                  <a:pt x="94" y="44"/>
                  <a:pt x="87" y="67"/>
                </a:cubicBezTo>
                <a:cubicBezTo>
                  <a:pt x="88" y="70"/>
                  <a:pt x="94" y="65"/>
                  <a:pt x="97" y="66"/>
                </a:cubicBezTo>
                <a:cubicBezTo>
                  <a:pt x="101" y="71"/>
                  <a:pt x="106" y="75"/>
                  <a:pt x="111" y="79"/>
                </a:cubicBezTo>
                <a:cubicBezTo>
                  <a:pt x="124" y="80"/>
                  <a:pt x="132" y="75"/>
                  <a:pt x="138" y="70"/>
                </a:cubicBezTo>
                <a:cubicBezTo>
                  <a:pt x="143" y="94"/>
                  <a:pt x="135" y="117"/>
                  <a:pt x="133" y="140"/>
                </a:cubicBezTo>
                <a:cubicBezTo>
                  <a:pt x="147" y="163"/>
                  <a:pt x="180" y="168"/>
                  <a:pt x="208" y="178"/>
                </a:cubicBezTo>
                <a:cubicBezTo>
                  <a:pt x="204" y="208"/>
                  <a:pt x="207" y="239"/>
                  <a:pt x="208" y="270"/>
                </a:cubicBezTo>
                <a:cubicBezTo>
                  <a:pt x="217" y="269"/>
                  <a:pt x="225" y="255"/>
                  <a:pt x="236" y="252"/>
                </a:cubicBezTo>
                <a:cubicBezTo>
                  <a:pt x="256" y="262"/>
                  <a:pt x="260" y="289"/>
                  <a:pt x="265" y="315"/>
                </a:cubicBezTo>
                <a:cubicBezTo>
                  <a:pt x="255" y="329"/>
                  <a:pt x="244" y="342"/>
                  <a:pt x="232" y="354"/>
                </a:cubicBezTo>
                <a:cubicBezTo>
                  <a:pt x="217" y="354"/>
                  <a:pt x="214" y="338"/>
                  <a:pt x="206" y="328"/>
                </a:cubicBezTo>
                <a:cubicBezTo>
                  <a:pt x="194" y="315"/>
                  <a:pt x="178" y="310"/>
                  <a:pt x="167" y="298"/>
                </a:cubicBezTo>
                <a:cubicBezTo>
                  <a:pt x="168" y="293"/>
                  <a:pt x="167" y="288"/>
                  <a:pt x="166" y="285"/>
                </a:cubicBezTo>
                <a:cubicBezTo>
                  <a:pt x="155" y="278"/>
                  <a:pt x="145" y="264"/>
                  <a:pt x="129" y="270"/>
                </a:cubicBezTo>
                <a:cubicBezTo>
                  <a:pt x="122" y="262"/>
                  <a:pt x="121" y="251"/>
                  <a:pt x="112" y="242"/>
                </a:cubicBezTo>
                <a:cubicBezTo>
                  <a:pt x="108" y="238"/>
                  <a:pt x="101" y="238"/>
                  <a:pt x="96" y="233"/>
                </a:cubicBezTo>
                <a:cubicBezTo>
                  <a:pt x="93" y="230"/>
                  <a:pt x="91" y="224"/>
                  <a:pt x="88" y="220"/>
                </a:cubicBezTo>
                <a:cubicBezTo>
                  <a:pt x="84" y="215"/>
                  <a:pt x="76" y="210"/>
                  <a:pt x="71" y="203"/>
                </a:cubicBezTo>
                <a:cubicBezTo>
                  <a:pt x="60" y="188"/>
                  <a:pt x="59" y="175"/>
                  <a:pt x="39" y="171"/>
                </a:cubicBezTo>
                <a:cubicBezTo>
                  <a:pt x="40" y="164"/>
                  <a:pt x="35" y="157"/>
                  <a:pt x="43" y="157"/>
                </a:cubicBezTo>
                <a:cubicBezTo>
                  <a:pt x="37" y="150"/>
                  <a:pt x="33" y="134"/>
                  <a:pt x="25" y="133"/>
                </a:cubicBezTo>
                <a:cubicBezTo>
                  <a:pt x="19" y="132"/>
                  <a:pt x="25" y="143"/>
                  <a:pt x="21" y="144"/>
                </a:cubicBezTo>
                <a:cubicBezTo>
                  <a:pt x="4" y="138"/>
                  <a:pt x="28" y="107"/>
                  <a:pt x="12" y="101"/>
                </a:cubicBezTo>
                <a:cubicBezTo>
                  <a:pt x="8" y="101"/>
                  <a:pt x="8" y="104"/>
                  <a:pt x="8" y="107"/>
                </a:cubicBezTo>
                <a:cubicBezTo>
                  <a:pt x="0" y="105"/>
                  <a:pt x="3" y="95"/>
                  <a:pt x="4" y="87"/>
                </a:cubicBezTo>
                <a:cubicBezTo>
                  <a:pt x="9" y="85"/>
                  <a:pt x="14" y="83"/>
                  <a:pt x="20" y="82"/>
                </a:cubicBezTo>
                <a:cubicBezTo>
                  <a:pt x="20" y="86"/>
                  <a:pt x="20" y="90"/>
                  <a:pt x="20" y="93"/>
                </a:cubicBezTo>
                <a:cubicBezTo>
                  <a:pt x="32" y="90"/>
                  <a:pt x="31" y="74"/>
                  <a:pt x="43" y="71"/>
                </a:cubicBezTo>
                <a:cubicBezTo>
                  <a:pt x="46" y="36"/>
                  <a:pt x="65" y="18"/>
                  <a:pt x="100" y="14"/>
                </a:cubicBezTo>
                <a:cubicBezTo>
                  <a:pt x="104" y="10"/>
                  <a:pt x="108" y="5"/>
                  <a:pt x="111" y="0"/>
                </a:cubicBezTo>
                <a:close/>
              </a:path>
            </a:pathLst>
          </a:custGeom>
          <a:solidFill>
            <a:srgbClr val="B8D137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6" name="Freeform 22"/>
          <p:cNvSpPr>
            <a:spLocks/>
          </p:cNvSpPr>
          <p:nvPr/>
        </p:nvSpPr>
        <p:spPr bwMode="auto">
          <a:xfrm>
            <a:off x="10121901" y="4619625"/>
            <a:ext cx="696913" cy="1657350"/>
          </a:xfrm>
          <a:custGeom>
            <a:avLst/>
            <a:gdLst>
              <a:gd name="T0" fmla="*/ 130 w 356"/>
              <a:gd name="T1" fmla="*/ 847 h 847"/>
              <a:gd name="T2" fmla="*/ 124 w 356"/>
              <a:gd name="T3" fmla="*/ 847 h 847"/>
              <a:gd name="T4" fmla="*/ 68 w 356"/>
              <a:gd name="T5" fmla="*/ 758 h 847"/>
              <a:gd name="T6" fmla="*/ 12 w 356"/>
              <a:gd name="T7" fmla="*/ 728 h 847"/>
              <a:gd name="T8" fmla="*/ 35 w 356"/>
              <a:gd name="T9" fmla="*/ 702 h 847"/>
              <a:gd name="T10" fmla="*/ 50 w 356"/>
              <a:gd name="T11" fmla="*/ 667 h 847"/>
              <a:gd name="T12" fmla="*/ 104 w 356"/>
              <a:gd name="T13" fmla="*/ 625 h 847"/>
              <a:gd name="T14" fmla="*/ 126 w 356"/>
              <a:gd name="T15" fmla="*/ 580 h 847"/>
              <a:gd name="T16" fmla="*/ 137 w 356"/>
              <a:gd name="T17" fmla="*/ 611 h 847"/>
              <a:gd name="T18" fmla="*/ 147 w 356"/>
              <a:gd name="T19" fmla="*/ 619 h 847"/>
              <a:gd name="T20" fmla="*/ 159 w 356"/>
              <a:gd name="T21" fmla="*/ 642 h 847"/>
              <a:gd name="T22" fmla="*/ 234 w 356"/>
              <a:gd name="T23" fmla="*/ 661 h 847"/>
              <a:gd name="T24" fmla="*/ 257 w 356"/>
              <a:gd name="T25" fmla="*/ 657 h 847"/>
              <a:gd name="T26" fmla="*/ 236 w 356"/>
              <a:gd name="T27" fmla="*/ 649 h 847"/>
              <a:gd name="T28" fmla="*/ 166 w 356"/>
              <a:gd name="T29" fmla="*/ 632 h 847"/>
              <a:gd name="T30" fmla="*/ 170 w 356"/>
              <a:gd name="T31" fmla="*/ 566 h 847"/>
              <a:gd name="T32" fmla="*/ 132 w 356"/>
              <a:gd name="T33" fmla="*/ 529 h 847"/>
              <a:gd name="T34" fmla="*/ 124 w 356"/>
              <a:gd name="T35" fmla="*/ 503 h 847"/>
              <a:gd name="T36" fmla="*/ 107 w 356"/>
              <a:gd name="T37" fmla="*/ 482 h 847"/>
              <a:gd name="T38" fmla="*/ 87 w 356"/>
              <a:gd name="T39" fmla="*/ 462 h 847"/>
              <a:gd name="T40" fmla="*/ 55 w 356"/>
              <a:gd name="T41" fmla="*/ 459 h 847"/>
              <a:gd name="T42" fmla="*/ 31 w 356"/>
              <a:gd name="T43" fmla="*/ 425 h 847"/>
              <a:gd name="T44" fmla="*/ 9 w 356"/>
              <a:gd name="T45" fmla="*/ 388 h 847"/>
              <a:gd name="T46" fmla="*/ 5 w 356"/>
              <a:gd name="T47" fmla="*/ 370 h 847"/>
              <a:gd name="T48" fmla="*/ 18 w 356"/>
              <a:gd name="T49" fmla="*/ 327 h 847"/>
              <a:gd name="T50" fmla="*/ 0 w 356"/>
              <a:gd name="T51" fmla="*/ 257 h 847"/>
              <a:gd name="T52" fmla="*/ 37 w 356"/>
              <a:gd name="T53" fmla="*/ 189 h 847"/>
              <a:gd name="T54" fmla="*/ 43 w 356"/>
              <a:gd name="T55" fmla="*/ 138 h 847"/>
              <a:gd name="T56" fmla="*/ 75 w 356"/>
              <a:gd name="T57" fmla="*/ 90 h 847"/>
              <a:gd name="T58" fmla="*/ 108 w 356"/>
              <a:gd name="T59" fmla="*/ 15 h 847"/>
              <a:gd name="T60" fmla="*/ 267 w 356"/>
              <a:gd name="T61" fmla="*/ 36 h 847"/>
              <a:gd name="T62" fmla="*/ 335 w 356"/>
              <a:gd name="T63" fmla="*/ 0 h 847"/>
              <a:gd name="T64" fmla="*/ 341 w 356"/>
              <a:gd name="T65" fmla="*/ 72 h 847"/>
              <a:gd name="T66" fmla="*/ 356 w 356"/>
              <a:gd name="T67" fmla="*/ 115 h 847"/>
              <a:gd name="T68" fmla="*/ 313 w 356"/>
              <a:gd name="T69" fmla="*/ 169 h 847"/>
              <a:gd name="T70" fmla="*/ 271 w 356"/>
              <a:gd name="T71" fmla="*/ 223 h 847"/>
              <a:gd name="T72" fmla="*/ 275 w 356"/>
              <a:gd name="T73" fmla="*/ 263 h 847"/>
              <a:gd name="T74" fmla="*/ 278 w 356"/>
              <a:gd name="T75" fmla="*/ 305 h 847"/>
              <a:gd name="T76" fmla="*/ 265 w 356"/>
              <a:gd name="T77" fmla="*/ 342 h 847"/>
              <a:gd name="T78" fmla="*/ 250 w 356"/>
              <a:gd name="T79" fmla="*/ 379 h 847"/>
              <a:gd name="T80" fmla="*/ 302 w 356"/>
              <a:gd name="T81" fmla="*/ 455 h 847"/>
              <a:gd name="T82" fmla="*/ 327 w 356"/>
              <a:gd name="T83" fmla="*/ 464 h 847"/>
              <a:gd name="T84" fmla="*/ 328 w 356"/>
              <a:gd name="T85" fmla="*/ 524 h 847"/>
              <a:gd name="T86" fmla="*/ 308 w 356"/>
              <a:gd name="T87" fmla="*/ 567 h 847"/>
              <a:gd name="T88" fmla="*/ 246 w 356"/>
              <a:gd name="T89" fmla="*/ 698 h 847"/>
              <a:gd name="T90" fmla="*/ 199 w 356"/>
              <a:gd name="T91" fmla="*/ 719 h 847"/>
              <a:gd name="T92" fmla="*/ 205 w 356"/>
              <a:gd name="T93" fmla="*/ 818 h 847"/>
              <a:gd name="T94" fmla="*/ 130 w 356"/>
              <a:gd name="T95" fmla="*/ 847 h 8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6" h="847">
                <a:moveTo>
                  <a:pt x="130" y="847"/>
                </a:moveTo>
                <a:cubicBezTo>
                  <a:pt x="128" y="847"/>
                  <a:pt x="126" y="847"/>
                  <a:pt x="124" y="847"/>
                </a:cubicBezTo>
                <a:cubicBezTo>
                  <a:pt x="104" y="819"/>
                  <a:pt x="81" y="793"/>
                  <a:pt x="68" y="758"/>
                </a:cubicBezTo>
                <a:cubicBezTo>
                  <a:pt x="50" y="748"/>
                  <a:pt x="28" y="741"/>
                  <a:pt x="12" y="728"/>
                </a:cubicBezTo>
                <a:cubicBezTo>
                  <a:pt x="18" y="717"/>
                  <a:pt x="29" y="714"/>
                  <a:pt x="35" y="702"/>
                </a:cubicBezTo>
                <a:cubicBezTo>
                  <a:pt x="41" y="691"/>
                  <a:pt x="42" y="677"/>
                  <a:pt x="50" y="667"/>
                </a:cubicBezTo>
                <a:cubicBezTo>
                  <a:pt x="64" y="649"/>
                  <a:pt x="88" y="642"/>
                  <a:pt x="104" y="625"/>
                </a:cubicBezTo>
                <a:cubicBezTo>
                  <a:pt x="102" y="601"/>
                  <a:pt x="107" y="584"/>
                  <a:pt x="126" y="580"/>
                </a:cubicBezTo>
                <a:cubicBezTo>
                  <a:pt x="131" y="590"/>
                  <a:pt x="133" y="601"/>
                  <a:pt x="137" y="611"/>
                </a:cubicBezTo>
                <a:cubicBezTo>
                  <a:pt x="142" y="615"/>
                  <a:pt x="143" y="613"/>
                  <a:pt x="147" y="619"/>
                </a:cubicBezTo>
                <a:cubicBezTo>
                  <a:pt x="152" y="625"/>
                  <a:pt x="152" y="637"/>
                  <a:pt x="159" y="642"/>
                </a:cubicBezTo>
                <a:cubicBezTo>
                  <a:pt x="179" y="653"/>
                  <a:pt x="205" y="657"/>
                  <a:pt x="234" y="661"/>
                </a:cubicBezTo>
                <a:cubicBezTo>
                  <a:pt x="244" y="662"/>
                  <a:pt x="257" y="667"/>
                  <a:pt x="257" y="657"/>
                </a:cubicBezTo>
                <a:cubicBezTo>
                  <a:pt x="256" y="648"/>
                  <a:pt x="243" y="650"/>
                  <a:pt x="236" y="649"/>
                </a:cubicBezTo>
                <a:cubicBezTo>
                  <a:pt x="207" y="645"/>
                  <a:pt x="185" y="641"/>
                  <a:pt x="166" y="632"/>
                </a:cubicBezTo>
                <a:cubicBezTo>
                  <a:pt x="152" y="610"/>
                  <a:pt x="160" y="587"/>
                  <a:pt x="170" y="566"/>
                </a:cubicBezTo>
                <a:cubicBezTo>
                  <a:pt x="156" y="550"/>
                  <a:pt x="142" y="547"/>
                  <a:pt x="132" y="529"/>
                </a:cubicBezTo>
                <a:cubicBezTo>
                  <a:pt x="127" y="521"/>
                  <a:pt x="128" y="511"/>
                  <a:pt x="124" y="503"/>
                </a:cubicBezTo>
                <a:cubicBezTo>
                  <a:pt x="121" y="497"/>
                  <a:pt x="112" y="488"/>
                  <a:pt x="107" y="482"/>
                </a:cubicBezTo>
                <a:cubicBezTo>
                  <a:pt x="101" y="474"/>
                  <a:pt x="94" y="464"/>
                  <a:pt x="87" y="462"/>
                </a:cubicBezTo>
                <a:cubicBezTo>
                  <a:pt x="78" y="458"/>
                  <a:pt x="67" y="461"/>
                  <a:pt x="55" y="459"/>
                </a:cubicBezTo>
                <a:cubicBezTo>
                  <a:pt x="45" y="451"/>
                  <a:pt x="39" y="438"/>
                  <a:pt x="31" y="425"/>
                </a:cubicBezTo>
                <a:cubicBezTo>
                  <a:pt x="24" y="411"/>
                  <a:pt x="13" y="403"/>
                  <a:pt x="9" y="388"/>
                </a:cubicBezTo>
                <a:cubicBezTo>
                  <a:pt x="8" y="384"/>
                  <a:pt x="4" y="373"/>
                  <a:pt x="5" y="370"/>
                </a:cubicBezTo>
                <a:cubicBezTo>
                  <a:pt x="9" y="355"/>
                  <a:pt x="18" y="344"/>
                  <a:pt x="18" y="327"/>
                </a:cubicBezTo>
                <a:cubicBezTo>
                  <a:pt x="19" y="302"/>
                  <a:pt x="10" y="282"/>
                  <a:pt x="0" y="257"/>
                </a:cubicBezTo>
                <a:cubicBezTo>
                  <a:pt x="8" y="232"/>
                  <a:pt x="29" y="216"/>
                  <a:pt x="37" y="189"/>
                </a:cubicBezTo>
                <a:cubicBezTo>
                  <a:pt x="41" y="173"/>
                  <a:pt x="37" y="156"/>
                  <a:pt x="43" y="138"/>
                </a:cubicBezTo>
                <a:cubicBezTo>
                  <a:pt x="48" y="121"/>
                  <a:pt x="63" y="105"/>
                  <a:pt x="75" y="90"/>
                </a:cubicBezTo>
                <a:cubicBezTo>
                  <a:pt x="94" y="68"/>
                  <a:pt x="119" y="49"/>
                  <a:pt x="108" y="15"/>
                </a:cubicBezTo>
                <a:cubicBezTo>
                  <a:pt x="156" y="23"/>
                  <a:pt x="213" y="52"/>
                  <a:pt x="267" y="36"/>
                </a:cubicBezTo>
                <a:cubicBezTo>
                  <a:pt x="293" y="28"/>
                  <a:pt x="312" y="6"/>
                  <a:pt x="335" y="0"/>
                </a:cubicBezTo>
                <a:cubicBezTo>
                  <a:pt x="318" y="27"/>
                  <a:pt x="332" y="46"/>
                  <a:pt x="341" y="72"/>
                </a:cubicBezTo>
                <a:cubicBezTo>
                  <a:pt x="347" y="87"/>
                  <a:pt x="350" y="102"/>
                  <a:pt x="356" y="115"/>
                </a:cubicBezTo>
                <a:cubicBezTo>
                  <a:pt x="342" y="134"/>
                  <a:pt x="329" y="151"/>
                  <a:pt x="313" y="169"/>
                </a:cubicBezTo>
                <a:cubicBezTo>
                  <a:pt x="304" y="181"/>
                  <a:pt x="274" y="209"/>
                  <a:pt x="271" y="223"/>
                </a:cubicBezTo>
                <a:cubicBezTo>
                  <a:pt x="269" y="236"/>
                  <a:pt x="274" y="251"/>
                  <a:pt x="275" y="263"/>
                </a:cubicBezTo>
                <a:cubicBezTo>
                  <a:pt x="276" y="276"/>
                  <a:pt x="280" y="291"/>
                  <a:pt x="278" y="305"/>
                </a:cubicBezTo>
                <a:cubicBezTo>
                  <a:pt x="276" y="318"/>
                  <a:pt x="269" y="331"/>
                  <a:pt x="265" y="342"/>
                </a:cubicBezTo>
                <a:cubicBezTo>
                  <a:pt x="260" y="354"/>
                  <a:pt x="255" y="365"/>
                  <a:pt x="250" y="379"/>
                </a:cubicBezTo>
                <a:cubicBezTo>
                  <a:pt x="268" y="404"/>
                  <a:pt x="284" y="430"/>
                  <a:pt x="302" y="455"/>
                </a:cubicBezTo>
                <a:cubicBezTo>
                  <a:pt x="308" y="460"/>
                  <a:pt x="321" y="459"/>
                  <a:pt x="327" y="464"/>
                </a:cubicBezTo>
                <a:cubicBezTo>
                  <a:pt x="325" y="485"/>
                  <a:pt x="332" y="503"/>
                  <a:pt x="328" y="524"/>
                </a:cubicBezTo>
                <a:cubicBezTo>
                  <a:pt x="325" y="537"/>
                  <a:pt x="315" y="553"/>
                  <a:pt x="308" y="567"/>
                </a:cubicBezTo>
                <a:cubicBezTo>
                  <a:pt x="287" y="612"/>
                  <a:pt x="266" y="655"/>
                  <a:pt x="246" y="698"/>
                </a:cubicBezTo>
                <a:cubicBezTo>
                  <a:pt x="230" y="704"/>
                  <a:pt x="215" y="713"/>
                  <a:pt x="199" y="719"/>
                </a:cubicBezTo>
                <a:cubicBezTo>
                  <a:pt x="200" y="753"/>
                  <a:pt x="203" y="785"/>
                  <a:pt x="205" y="818"/>
                </a:cubicBezTo>
                <a:cubicBezTo>
                  <a:pt x="181" y="828"/>
                  <a:pt x="154" y="836"/>
                  <a:pt x="130" y="847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7" name="Freeform 23"/>
          <p:cNvSpPr>
            <a:spLocks/>
          </p:cNvSpPr>
          <p:nvPr/>
        </p:nvSpPr>
        <p:spPr bwMode="auto">
          <a:xfrm>
            <a:off x="9263064" y="4689475"/>
            <a:ext cx="520700" cy="449263"/>
          </a:xfrm>
          <a:custGeom>
            <a:avLst/>
            <a:gdLst>
              <a:gd name="T0" fmla="*/ 8 w 266"/>
              <a:gd name="T1" fmla="*/ 0 h 229"/>
              <a:gd name="T2" fmla="*/ 68 w 266"/>
              <a:gd name="T3" fmla="*/ 34 h 229"/>
              <a:gd name="T4" fmla="*/ 124 w 266"/>
              <a:gd name="T5" fmla="*/ 22 h 229"/>
              <a:gd name="T6" fmla="*/ 263 w 266"/>
              <a:gd name="T7" fmla="*/ 88 h 229"/>
              <a:gd name="T8" fmla="*/ 261 w 266"/>
              <a:gd name="T9" fmla="*/ 146 h 229"/>
              <a:gd name="T10" fmla="*/ 205 w 266"/>
              <a:gd name="T11" fmla="*/ 210 h 229"/>
              <a:gd name="T12" fmla="*/ 141 w 266"/>
              <a:gd name="T13" fmla="*/ 212 h 229"/>
              <a:gd name="T14" fmla="*/ 53 w 266"/>
              <a:gd name="T15" fmla="*/ 229 h 229"/>
              <a:gd name="T16" fmla="*/ 42 w 266"/>
              <a:gd name="T17" fmla="*/ 138 h 229"/>
              <a:gd name="T18" fmla="*/ 25 w 266"/>
              <a:gd name="T19" fmla="*/ 74 h 229"/>
              <a:gd name="T20" fmla="*/ 0 w 266"/>
              <a:gd name="T21" fmla="*/ 17 h 229"/>
              <a:gd name="T22" fmla="*/ 8 w 266"/>
              <a:gd name="T23" fmla="*/ 0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66" h="229">
                <a:moveTo>
                  <a:pt x="8" y="0"/>
                </a:moveTo>
                <a:cubicBezTo>
                  <a:pt x="33" y="0"/>
                  <a:pt x="46" y="29"/>
                  <a:pt x="68" y="34"/>
                </a:cubicBezTo>
                <a:cubicBezTo>
                  <a:pt x="91" y="39"/>
                  <a:pt x="106" y="29"/>
                  <a:pt x="124" y="22"/>
                </a:cubicBezTo>
                <a:cubicBezTo>
                  <a:pt x="175" y="39"/>
                  <a:pt x="235" y="48"/>
                  <a:pt x="263" y="88"/>
                </a:cubicBezTo>
                <a:cubicBezTo>
                  <a:pt x="266" y="108"/>
                  <a:pt x="264" y="128"/>
                  <a:pt x="261" y="146"/>
                </a:cubicBezTo>
                <a:cubicBezTo>
                  <a:pt x="244" y="169"/>
                  <a:pt x="206" y="171"/>
                  <a:pt x="205" y="210"/>
                </a:cubicBezTo>
                <a:cubicBezTo>
                  <a:pt x="186" y="203"/>
                  <a:pt x="157" y="200"/>
                  <a:pt x="141" y="212"/>
                </a:cubicBezTo>
                <a:cubicBezTo>
                  <a:pt x="106" y="207"/>
                  <a:pt x="81" y="223"/>
                  <a:pt x="53" y="229"/>
                </a:cubicBezTo>
                <a:cubicBezTo>
                  <a:pt x="34" y="208"/>
                  <a:pt x="46" y="170"/>
                  <a:pt x="42" y="138"/>
                </a:cubicBezTo>
                <a:cubicBezTo>
                  <a:pt x="40" y="118"/>
                  <a:pt x="31" y="94"/>
                  <a:pt x="25" y="74"/>
                </a:cubicBezTo>
                <a:cubicBezTo>
                  <a:pt x="18" y="53"/>
                  <a:pt x="6" y="34"/>
                  <a:pt x="0" y="17"/>
                </a:cubicBezTo>
                <a:cubicBezTo>
                  <a:pt x="3" y="12"/>
                  <a:pt x="3" y="4"/>
                  <a:pt x="8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8" name="Freeform 24"/>
          <p:cNvSpPr>
            <a:spLocks/>
          </p:cNvSpPr>
          <p:nvPr/>
        </p:nvSpPr>
        <p:spPr bwMode="auto">
          <a:xfrm>
            <a:off x="9180514" y="5094287"/>
            <a:ext cx="1014413" cy="804863"/>
          </a:xfrm>
          <a:custGeom>
            <a:avLst/>
            <a:gdLst>
              <a:gd name="T0" fmla="*/ 330 w 518"/>
              <a:gd name="T1" fmla="*/ 49 h 411"/>
              <a:gd name="T2" fmla="*/ 334 w 518"/>
              <a:gd name="T3" fmla="*/ 21 h 411"/>
              <a:gd name="T4" fmla="*/ 353 w 518"/>
              <a:gd name="T5" fmla="*/ 66 h 411"/>
              <a:gd name="T6" fmla="*/ 445 w 518"/>
              <a:gd name="T7" fmla="*/ 78 h 411"/>
              <a:gd name="T8" fmla="*/ 450 w 518"/>
              <a:gd name="T9" fmla="*/ 140 h 411"/>
              <a:gd name="T10" fmla="*/ 474 w 518"/>
              <a:gd name="T11" fmla="*/ 133 h 411"/>
              <a:gd name="T12" fmla="*/ 499 w 518"/>
              <a:gd name="T13" fmla="*/ 183 h 411"/>
              <a:gd name="T14" fmla="*/ 518 w 518"/>
              <a:gd name="T15" fmla="*/ 215 h 411"/>
              <a:gd name="T16" fmla="*/ 483 w 518"/>
              <a:gd name="T17" fmla="*/ 279 h 411"/>
              <a:gd name="T18" fmla="*/ 439 w 518"/>
              <a:gd name="T19" fmla="*/ 311 h 411"/>
              <a:gd name="T20" fmla="*/ 411 w 518"/>
              <a:gd name="T21" fmla="*/ 330 h 411"/>
              <a:gd name="T22" fmla="*/ 425 w 518"/>
              <a:gd name="T23" fmla="*/ 382 h 411"/>
              <a:gd name="T24" fmla="*/ 407 w 518"/>
              <a:gd name="T25" fmla="*/ 411 h 411"/>
              <a:gd name="T26" fmla="*/ 367 w 518"/>
              <a:gd name="T27" fmla="*/ 361 h 411"/>
              <a:gd name="T28" fmla="*/ 211 w 518"/>
              <a:gd name="T29" fmla="*/ 262 h 411"/>
              <a:gd name="T30" fmla="*/ 134 w 518"/>
              <a:gd name="T31" fmla="*/ 249 h 411"/>
              <a:gd name="T32" fmla="*/ 108 w 518"/>
              <a:gd name="T33" fmla="*/ 232 h 411"/>
              <a:gd name="T34" fmla="*/ 70 w 518"/>
              <a:gd name="T35" fmla="*/ 206 h 411"/>
              <a:gd name="T36" fmla="*/ 25 w 518"/>
              <a:gd name="T37" fmla="*/ 210 h 411"/>
              <a:gd name="T38" fmla="*/ 0 w 518"/>
              <a:gd name="T39" fmla="*/ 169 h 411"/>
              <a:gd name="T40" fmla="*/ 43 w 518"/>
              <a:gd name="T41" fmla="*/ 121 h 411"/>
              <a:gd name="T42" fmla="*/ 141 w 518"/>
              <a:gd name="T43" fmla="*/ 121 h 411"/>
              <a:gd name="T44" fmla="*/ 172 w 518"/>
              <a:gd name="T45" fmla="*/ 66 h 411"/>
              <a:gd name="T46" fmla="*/ 192 w 518"/>
              <a:gd name="T47" fmla="*/ 13 h 411"/>
              <a:gd name="T48" fmla="*/ 275 w 518"/>
              <a:gd name="T49" fmla="*/ 29 h 411"/>
              <a:gd name="T50" fmla="*/ 330 w 518"/>
              <a:gd name="T51" fmla="*/ 49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18" h="411">
                <a:moveTo>
                  <a:pt x="330" y="49"/>
                </a:moveTo>
                <a:cubicBezTo>
                  <a:pt x="333" y="41"/>
                  <a:pt x="334" y="31"/>
                  <a:pt x="334" y="21"/>
                </a:cubicBezTo>
                <a:cubicBezTo>
                  <a:pt x="343" y="33"/>
                  <a:pt x="347" y="51"/>
                  <a:pt x="353" y="66"/>
                </a:cubicBezTo>
                <a:cubicBezTo>
                  <a:pt x="374" y="89"/>
                  <a:pt x="412" y="68"/>
                  <a:pt x="445" y="78"/>
                </a:cubicBezTo>
                <a:cubicBezTo>
                  <a:pt x="442" y="99"/>
                  <a:pt x="449" y="119"/>
                  <a:pt x="450" y="140"/>
                </a:cubicBezTo>
                <a:cubicBezTo>
                  <a:pt x="460" y="139"/>
                  <a:pt x="466" y="135"/>
                  <a:pt x="474" y="133"/>
                </a:cubicBezTo>
                <a:cubicBezTo>
                  <a:pt x="473" y="158"/>
                  <a:pt x="490" y="167"/>
                  <a:pt x="499" y="183"/>
                </a:cubicBezTo>
                <a:cubicBezTo>
                  <a:pt x="506" y="194"/>
                  <a:pt x="507" y="207"/>
                  <a:pt x="518" y="215"/>
                </a:cubicBezTo>
                <a:cubicBezTo>
                  <a:pt x="508" y="238"/>
                  <a:pt x="486" y="249"/>
                  <a:pt x="483" y="279"/>
                </a:cubicBezTo>
                <a:cubicBezTo>
                  <a:pt x="455" y="277"/>
                  <a:pt x="445" y="292"/>
                  <a:pt x="439" y="311"/>
                </a:cubicBezTo>
                <a:cubicBezTo>
                  <a:pt x="430" y="319"/>
                  <a:pt x="415" y="319"/>
                  <a:pt x="411" y="330"/>
                </a:cubicBezTo>
                <a:cubicBezTo>
                  <a:pt x="404" y="346"/>
                  <a:pt x="421" y="367"/>
                  <a:pt x="425" y="382"/>
                </a:cubicBezTo>
                <a:cubicBezTo>
                  <a:pt x="420" y="393"/>
                  <a:pt x="412" y="401"/>
                  <a:pt x="407" y="411"/>
                </a:cubicBezTo>
                <a:cubicBezTo>
                  <a:pt x="392" y="396"/>
                  <a:pt x="380" y="379"/>
                  <a:pt x="367" y="361"/>
                </a:cubicBezTo>
                <a:cubicBezTo>
                  <a:pt x="312" y="331"/>
                  <a:pt x="255" y="303"/>
                  <a:pt x="211" y="262"/>
                </a:cubicBezTo>
                <a:cubicBezTo>
                  <a:pt x="184" y="255"/>
                  <a:pt x="157" y="258"/>
                  <a:pt x="134" y="249"/>
                </a:cubicBezTo>
                <a:cubicBezTo>
                  <a:pt x="126" y="246"/>
                  <a:pt x="118" y="238"/>
                  <a:pt x="108" y="232"/>
                </a:cubicBezTo>
                <a:cubicBezTo>
                  <a:pt x="92" y="223"/>
                  <a:pt x="79" y="218"/>
                  <a:pt x="70" y="206"/>
                </a:cubicBezTo>
                <a:cubicBezTo>
                  <a:pt x="55" y="207"/>
                  <a:pt x="38" y="207"/>
                  <a:pt x="25" y="210"/>
                </a:cubicBezTo>
                <a:cubicBezTo>
                  <a:pt x="21" y="191"/>
                  <a:pt x="9" y="181"/>
                  <a:pt x="0" y="169"/>
                </a:cubicBezTo>
                <a:cubicBezTo>
                  <a:pt x="13" y="151"/>
                  <a:pt x="29" y="137"/>
                  <a:pt x="43" y="121"/>
                </a:cubicBezTo>
                <a:cubicBezTo>
                  <a:pt x="76" y="132"/>
                  <a:pt x="108" y="131"/>
                  <a:pt x="141" y="121"/>
                </a:cubicBezTo>
                <a:cubicBezTo>
                  <a:pt x="149" y="104"/>
                  <a:pt x="165" y="86"/>
                  <a:pt x="172" y="66"/>
                </a:cubicBezTo>
                <a:cubicBezTo>
                  <a:pt x="179" y="47"/>
                  <a:pt x="176" y="25"/>
                  <a:pt x="192" y="13"/>
                </a:cubicBezTo>
                <a:cubicBezTo>
                  <a:pt x="225" y="0"/>
                  <a:pt x="248" y="21"/>
                  <a:pt x="275" y="29"/>
                </a:cubicBezTo>
                <a:cubicBezTo>
                  <a:pt x="296" y="35"/>
                  <a:pt x="315" y="39"/>
                  <a:pt x="330" y="49"/>
                </a:cubicBezTo>
                <a:close/>
              </a:path>
            </a:pathLst>
          </a:custGeom>
          <a:solidFill>
            <a:srgbClr val="F2AB62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9" name="Freeform 25"/>
          <p:cNvSpPr>
            <a:spLocks/>
          </p:cNvSpPr>
          <p:nvPr/>
        </p:nvSpPr>
        <p:spPr bwMode="auto">
          <a:xfrm>
            <a:off x="8931276" y="5249862"/>
            <a:ext cx="238125" cy="168275"/>
          </a:xfrm>
          <a:custGeom>
            <a:avLst/>
            <a:gdLst>
              <a:gd name="T0" fmla="*/ 23 w 121"/>
              <a:gd name="T1" fmla="*/ 0 h 86"/>
              <a:gd name="T2" fmla="*/ 24 w 121"/>
              <a:gd name="T3" fmla="*/ 1 h 86"/>
              <a:gd name="T4" fmla="*/ 65 w 121"/>
              <a:gd name="T5" fmla="*/ 19 h 86"/>
              <a:gd name="T6" fmla="*/ 90 w 121"/>
              <a:gd name="T7" fmla="*/ 58 h 86"/>
              <a:gd name="T8" fmla="*/ 116 w 121"/>
              <a:gd name="T9" fmla="*/ 48 h 86"/>
              <a:gd name="T10" fmla="*/ 121 w 121"/>
              <a:gd name="T11" fmla="*/ 86 h 86"/>
              <a:gd name="T12" fmla="*/ 102 w 121"/>
              <a:gd name="T13" fmla="*/ 86 h 86"/>
              <a:gd name="T14" fmla="*/ 81 w 121"/>
              <a:gd name="T15" fmla="*/ 62 h 86"/>
              <a:gd name="T16" fmla="*/ 49 w 121"/>
              <a:gd name="T17" fmla="*/ 53 h 86"/>
              <a:gd name="T18" fmla="*/ 0 w 121"/>
              <a:gd name="T19" fmla="*/ 30 h 86"/>
              <a:gd name="T20" fmla="*/ 23 w 121"/>
              <a:gd name="T21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86">
                <a:moveTo>
                  <a:pt x="23" y="0"/>
                </a:moveTo>
                <a:cubicBezTo>
                  <a:pt x="24" y="0"/>
                  <a:pt x="24" y="1"/>
                  <a:pt x="24" y="1"/>
                </a:cubicBezTo>
                <a:cubicBezTo>
                  <a:pt x="31" y="13"/>
                  <a:pt x="53" y="10"/>
                  <a:pt x="65" y="19"/>
                </a:cubicBezTo>
                <a:cubicBezTo>
                  <a:pt x="78" y="28"/>
                  <a:pt x="82" y="45"/>
                  <a:pt x="90" y="58"/>
                </a:cubicBezTo>
                <a:cubicBezTo>
                  <a:pt x="98" y="54"/>
                  <a:pt x="109" y="52"/>
                  <a:pt x="116" y="48"/>
                </a:cubicBezTo>
                <a:cubicBezTo>
                  <a:pt x="121" y="57"/>
                  <a:pt x="119" y="74"/>
                  <a:pt x="121" y="86"/>
                </a:cubicBezTo>
                <a:cubicBezTo>
                  <a:pt x="115" y="86"/>
                  <a:pt x="108" y="86"/>
                  <a:pt x="102" y="86"/>
                </a:cubicBezTo>
                <a:cubicBezTo>
                  <a:pt x="92" y="81"/>
                  <a:pt x="90" y="68"/>
                  <a:pt x="81" y="62"/>
                </a:cubicBezTo>
                <a:cubicBezTo>
                  <a:pt x="72" y="57"/>
                  <a:pt x="59" y="57"/>
                  <a:pt x="49" y="53"/>
                </a:cubicBezTo>
                <a:cubicBezTo>
                  <a:pt x="31" y="46"/>
                  <a:pt x="16" y="34"/>
                  <a:pt x="0" y="30"/>
                </a:cubicBezTo>
                <a:cubicBezTo>
                  <a:pt x="3" y="20"/>
                  <a:pt x="17" y="11"/>
                  <a:pt x="23" y="0"/>
                </a:cubicBezTo>
                <a:close/>
              </a:path>
            </a:pathLst>
          </a:custGeom>
          <a:solidFill>
            <a:srgbClr val="C9C9C9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0" name="Freeform 26"/>
          <p:cNvSpPr>
            <a:spLocks/>
          </p:cNvSpPr>
          <p:nvPr/>
        </p:nvSpPr>
        <p:spPr bwMode="auto">
          <a:xfrm>
            <a:off x="9993314" y="5538787"/>
            <a:ext cx="431800" cy="482600"/>
          </a:xfrm>
          <a:custGeom>
            <a:avLst/>
            <a:gdLst>
              <a:gd name="T0" fmla="*/ 221 w 221"/>
              <a:gd name="T1" fmla="*/ 97 h 246"/>
              <a:gd name="T2" fmla="*/ 212 w 221"/>
              <a:gd name="T3" fmla="*/ 125 h 246"/>
              <a:gd name="T4" fmla="*/ 205 w 221"/>
              <a:gd name="T5" fmla="*/ 105 h 246"/>
              <a:gd name="T6" fmla="*/ 159 w 221"/>
              <a:gd name="T7" fmla="*/ 116 h 246"/>
              <a:gd name="T8" fmla="*/ 157 w 221"/>
              <a:gd name="T9" fmla="*/ 150 h 246"/>
              <a:gd name="T10" fmla="*/ 88 w 221"/>
              <a:gd name="T11" fmla="*/ 229 h 246"/>
              <a:gd name="T12" fmla="*/ 68 w 221"/>
              <a:gd name="T13" fmla="*/ 246 h 246"/>
              <a:gd name="T14" fmla="*/ 37 w 221"/>
              <a:gd name="T15" fmla="*/ 204 h 246"/>
              <a:gd name="T16" fmla="*/ 0 w 221"/>
              <a:gd name="T17" fmla="*/ 196 h 246"/>
              <a:gd name="T18" fmla="*/ 25 w 221"/>
              <a:gd name="T19" fmla="*/ 157 h 246"/>
              <a:gd name="T20" fmla="*/ 9 w 221"/>
              <a:gd name="T21" fmla="*/ 109 h 246"/>
              <a:gd name="T22" fmla="*/ 33 w 221"/>
              <a:gd name="T23" fmla="*/ 93 h 246"/>
              <a:gd name="T24" fmla="*/ 80 w 221"/>
              <a:gd name="T25" fmla="*/ 66 h 246"/>
              <a:gd name="T26" fmla="*/ 111 w 221"/>
              <a:gd name="T27" fmla="*/ 0 h 246"/>
              <a:gd name="T28" fmla="*/ 149 w 221"/>
              <a:gd name="T29" fmla="*/ 4 h 246"/>
              <a:gd name="T30" fmla="*/ 178 w 221"/>
              <a:gd name="T31" fmla="*/ 39 h 246"/>
              <a:gd name="T32" fmla="*/ 183 w 221"/>
              <a:gd name="T33" fmla="*/ 59 h 246"/>
              <a:gd name="T34" fmla="*/ 221 w 221"/>
              <a:gd name="T35" fmla="*/ 97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1" h="246">
                <a:moveTo>
                  <a:pt x="221" y="97"/>
                </a:moveTo>
                <a:cubicBezTo>
                  <a:pt x="219" y="107"/>
                  <a:pt x="214" y="115"/>
                  <a:pt x="212" y="125"/>
                </a:cubicBezTo>
                <a:cubicBezTo>
                  <a:pt x="207" y="119"/>
                  <a:pt x="209" y="110"/>
                  <a:pt x="205" y="105"/>
                </a:cubicBezTo>
                <a:cubicBezTo>
                  <a:pt x="192" y="86"/>
                  <a:pt x="172" y="108"/>
                  <a:pt x="159" y="116"/>
                </a:cubicBezTo>
                <a:cubicBezTo>
                  <a:pt x="159" y="128"/>
                  <a:pt x="157" y="138"/>
                  <a:pt x="157" y="150"/>
                </a:cubicBezTo>
                <a:cubicBezTo>
                  <a:pt x="129" y="171"/>
                  <a:pt x="96" y="188"/>
                  <a:pt x="88" y="229"/>
                </a:cubicBezTo>
                <a:cubicBezTo>
                  <a:pt x="81" y="234"/>
                  <a:pt x="77" y="243"/>
                  <a:pt x="68" y="246"/>
                </a:cubicBezTo>
                <a:cubicBezTo>
                  <a:pt x="59" y="231"/>
                  <a:pt x="46" y="219"/>
                  <a:pt x="37" y="204"/>
                </a:cubicBezTo>
                <a:cubicBezTo>
                  <a:pt x="22" y="209"/>
                  <a:pt x="3" y="213"/>
                  <a:pt x="0" y="196"/>
                </a:cubicBezTo>
                <a:cubicBezTo>
                  <a:pt x="7" y="182"/>
                  <a:pt x="18" y="171"/>
                  <a:pt x="25" y="157"/>
                </a:cubicBezTo>
                <a:cubicBezTo>
                  <a:pt x="20" y="141"/>
                  <a:pt x="10" y="129"/>
                  <a:pt x="9" y="109"/>
                </a:cubicBezTo>
                <a:cubicBezTo>
                  <a:pt x="15" y="102"/>
                  <a:pt x="24" y="98"/>
                  <a:pt x="33" y="93"/>
                </a:cubicBezTo>
                <a:cubicBezTo>
                  <a:pt x="39" y="75"/>
                  <a:pt x="50" y="60"/>
                  <a:pt x="80" y="66"/>
                </a:cubicBezTo>
                <a:cubicBezTo>
                  <a:pt x="81" y="34"/>
                  <a:pt x="100" y="21"/>
                  <a:pt x="111" y="0"/>
                </a:cubicBezTo>
                <a:cubicBezTo>
                  <a:pt x="123" y="2"/>
                  <a:pt x="135" y="3"/>
                  <a:pt x="149" y="4"/>
                </a:cubicBezTo>
                <a:cubicBezTo>
                  <a:pt x="156" y="16"/>
                  <a:pt x="171" y="24"/>
                  <a:pt x="178" y="39"/>
                </a:cubicBezTo>
                <a:cubicBezTo>
                  <a:pt x="181" y="45"/>
                  <a:pt x="180" y="53"/>
                  <a:pt x="183" y="59"/>
                </a:cubicBezTo>
                <a:cubicBezTo>
                  <a:pt x="191" y="76"/>
                  <a:pt x="204" y="90"/>
                  <a:pt x="221" y="97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1" name="Freeform 27"/>
          <p:cNvSpPr>
            <a:spLocks/>
          </p:cNvSpPr>
          <p:nvPr/>
        </p:nvSpPr>
        <p:spPr bwMode="auto">
          <a:xfrm>
            <a:off x="6931026" y="1898650"/>
            <a:ext cx="660400" cy="584200"/>
          </a:xfrm>
          <a:custGeom>
            <a:avLst/>
            <a:gdLst>
              <a:gd name="T0" fmla="*/ 28 w 337"/>
              <a:gd name="T1" fmla="*/ 112 h 298"/>
              <a:gd name="T2" fmla="*/ 41 w 337"/>
              <a:gd name="T3" fmla="*/ 107 h 298"/>
              <a:gd name="T4" fmla="*/ 4 w 337"/>
              <a:gd name="T5" fmla="*/ 46 h 298"/>
              <a:gd name="T6" fmla="*/ 2 w 337"/>
              <a:gd name="T7" fmla="*/ 0 h 298"/>
              <a:gd name="T8" fmla="*/ 61 w 337"/>
              <a:gd name="T9" fmla="*/ 26 h 298"/>
              <a:gd name="T10" fmla="*/ 115 w 337"/>
              <a:gd name="T11" fmla="*/ 21 h 298"/>
              <a:gd name="T12" fmla="*/ 128 w 337"/>
              <a:gd name="T13" fmla="*/ 6 h 298"/>
              <a:gd name="T14" fmla="*/ 161 w 337"/>
              <a:gd name="T15" fmla="*/ 1 h 298"/>
              <a:gd name="T16" fmla="*/ 275 w 337"/>
              <a:gd name="T17" fmla="*/ 22 h 298"/>
              <a:gd name="T18" fmla="*/ 326 w 337"/>
              <a:gd name="T19" fmla="*/ 95 h 298"/>
              <a:gd name="T20" fmla="*/ 337 w 337"/>
              <a:gd name="T21" fmla="*/ 101 h 298"/>
              <a:gd name="T22" fmla="*/ 297 w 337"/>
              <a:gd name="T23" fmla="*/ 178 h 298"/>
              <a:gd name="T24" fmla="*/ 300 w 337"/>
              <a:gd name="T25" fmla="*/ 224 h 298"/>
              <a:gd name="T26" fmla="*/ 292 w 337"/>
              <a:gd name="T27" fmla="*/ 245 h 298"/>
              <a:gd name="T28" fmla="*/ 296 w 337"/>
              <a:gd name="T29" fmla="*/ 285 h 298"/>
              <a:gd name="T30" fmla="*/ 255 w 337"/>
              <a:gd name="T31" fmla="*/ 273 h 298"/>
              <a:gd name="T32" fmla="*/ 222 w 337"/>
              <a:gd name="T33" fmla="*/ 207 h 298"/>
              <a:gd name="T34" fmla="*/ 207 w 337"/>
              <a:gd name="T35" fmla="*/ 242 h 298"/>
              <a:gd name="T36" fmla="*/ 192 w 337"/>
              <a:gd name="T37" fmla="*/ 256 h 298"/>
              <a:gd name="T38" fmla="*/ 160 w 337"/>
              <a:gd name="T39" fmla="*/ 294 h 298"/>
              <a:gd name="T40" fmla="*/ 138 w 337"/>
              <a:gd name="T41" fmla="*/ 298 h 298"/>
              <a:gd name="T42" fmla="*/ 36 w 337"/>
              <a:gd name="T43" fmla="*/ 254 h 298"/>
              <a:gd name="T44" fmla="*/ 47 w 337"/>
              <a:gd name="T45" fmla="*/ 203 h 298"/>
              <a:gd name="T46" fmla="*/ 52 w 337"/>
              <a:gd name="T47" fmla="*/ 217 h 298"/>
              <a:gd name="T48" fmla="*/ 84 w 337"/>
              <a:gd name="T49" fmla="*/ 172 h 298"/>
              <a:gd name="T50" fmla="*/ 32 w 337"/>
              <a:gd name="T51" fmla="*/ 134 h 298"/>
              <a:gd name="T52" fmla="*/ 28 w 337"/>
              <a:gd name="T53" fmla="*/ 11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37" h="298">
                <a:moveTo>
                  <a:pt x="28" y="112"/>
                </a:moveTo>
                <a:cubicBezTo>
                  <a:pt x="33" y="112"/>
                  <a:pt x="39" y="113"/>
                  <a:pt x="41" y="107"/>
                </a:cubicBezTo>
                <a:cubicBezTo>
                  <a:pt x="34" y="82"/>
                  <a:pt x="17" y="66"/>
                  <a:pt x="4" y="46"/>
                </a:cubicBezTo>
                <a:cubicBezTo>
                  <a:pt x="4" y="30"/>
                  <a:pt x="0" y="13"/>
                  <a:pt x="2" y="0"/>
                </a:cubicBezTo>
                <a:cubicBezTo>
                  <a:pt x="23" y="7"/>
                  <a:pt x="47" y="12"/>
                  <a:pt x="61" y="26"/>
                </a:cubicBezTo>
                <a:cubicBezTo>
                  <a:pt x="85" y="25"/>
                  <a:pt x="101" y="28"/>
                  <a:pt x="115" y="21"/>
                </a:cubicBezTo>
                <a:cubicBezTo>
                  <a:pt x="121" y="18"/>
                  <a:pt x="123" y="10"/>
                  <a:pt x="128" y="6"/>
                </a:cubicBezTo>
                <a:cubicBezTo>
                  <a:pt x="139" y="0"/>
                  <a:pt x="148" y="7"/>
                  <a:pt x="161" y="1"/>
                </a:cubicBezTo>
                <a:cubicBezTo>
                  <a:pt x="190" y="17"/>
                  <a:pt x="234" y="18"/>
                  <a:pt x="275" y="22"/>
                </a:cubicBezTo>
                <a:cubicBezTo>
                  <a:pt x="294" y="44"/>
                  <a:pt x="307" y="72"/>
                  <a:pt x="326" y="95"/>
                </a:cubicBezTo>
                <a:cubicBezTo>
                  <a:pt x="328" y="97"/>
                  <a:pt x="331" y="102"/>
                  <a:pt x="337" y="101"/>
                </a:cubicBezTo>
                <a:cubicBezTo>
                  <a:pt x="327" y="128"/>
                  <a:pt x="302" y="146"/>
                  <a:pt x="297" y="178"/>
                </a:cubicBezTo>
                <a:cubicBezTo>
                  <a:pt x="295" y="192"/>
                  <a:pt x="302" y="208"/>
                  <a:pt x="300" y="224"/>
                </a:cubicBezTo>
                <a:cubicBezTo>
                  <a:pt x="299" y="231"/>
                  <a:pt x="293" y="237"/>
                  <a:pt x="292" y="245"/>
                </a:cubicBezTo>
                <a:cubicBezTo>
                  <a:pt x="290" y="259"/>
                  <a:pt x="295" y="271"/>
                  <a:pt x="296" y="285"/>
                </a:cubicBezTo>
                <a:cubicBezTo>
                  <a:pt x="283" y="285"/>
                  <a:pt x="268" y="276"/>
                  <a:pt x="255" y="273"/>
                </a:cubicBezTo>
                <a:cubicBezTo>
                  <a:pt x="240" y="255"/>
                  <a:pt x="234" y="228"/>
                  <a:pt x="222" y="207"/>
                </a:cubicBezTo>
                <a:cubicBezTo>
                  <a:pt x="214" y="217"/>
                  <a:pt x="215" y="232"/>
                  <a:pt x="207" y="242"/>
                </a:cubicBezTo>
                <a:cubicBezTo>
                  <a:pt x="204" y="248"/>
                  <a:pt x="196" y="251"/>
                  <a:pt x="192" y="256"/>
                </a:cubicBezTo>
                <a:cubicBezTo>
                  <a:pt x="181" y="268"/>
                  <a:pt x="175" y="286"/>
                  <a:pt x="160" y="294"/>
                </a:cubicBezTo>
                <a:cubicBezTo>
                  <a:pt x="151" y="293"/>
                  <a:pt x="142" y="293"/>
                  <a:pt x="138" y="298"/>
                </a:cubicBezTo>
                <a:cubicBezTo>
                  <a:pt x="105" y="282"/>
                  <a:pt x="67" y="272"/>
                  <a:pt x="36" y="254"/>
                </a:cubicBezTo>
                <a:cubicBezTo>
                  <a:pt x="31" y="231"/>
                  <a:pt x="42" y="219"/>
                  <a:pt x="47" y="203"/>
                </a:cubicBezTo>
                <a:cubicBezTo>
                  <a:pt x="49" y="207"/>
                  <a:pt x="49" y="214"/>
                  <a:pt x="52" y="217"/>
                </a:cubicBezTo>
                <a:cubicBezTo>
                  <a:pt x="80" y="220"/>
                  <a:pt x="82" y="196"/>
                  <a:pt x="84" y="172"/>
                </a:cubicBezTo>
                <a:cubicBezTo>
                  <a:pt x="71" y="155"/>
                  <a:pt x="54" y="142"/>
                  <a:pt x="32" y="134"/>
                </a:cubicBezTo>
                <a:cubicBezTo>
                  <a:pt x="30" y="127"/>
                  <a:pt x="31" y="118"/>
                  <a:pt x="28" y="112"/>
                </a:cubicBezTo>
                <a:close/>
              </a:path>
            </a:pathLst>
          </a:custGeom>
          <a:solidFill>
            <a:srgbClr val="66B763"/>
          </a:solidFill>
          <a:ln w="3175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5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4548625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Boliv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19" name="Grupo 18"/>
          <p:cNvGrpSpPr/>
          <p:nvPr/>
        </p:nvGrpSpPr>
        <p:grpSpPr>
          <a:xfrm>
            <a:off x="8139743" y="1463647"/>
            <a:ext cx="2868687" cy="3231060"/>
            <a:chOff x="7181851" y="904875"/>
            <a:chExt cx="3908425" cy="4402138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318376" y="3535363"/>
              <a:ext cx="1049338" cy="760413"/>
            </a:xfrm>
            <a:custGeom>
              <a:avLst/>
              <a:gdLst>
                <a:gd name="T0" fmla="*/ 82 w 439"/>
                <a:gd name="T1" fmla="*/ 269 h 318"/>
                <a:gd name="T2" fmla="*/ 123 w 439"/>
                <a:gd name="T3" fmla="*/ 290 h 318"/>
                <a:gd name="T4" fmla="*/ 168 w 439"/>
                <a:gd name="T5" fmla="*/ 303 h 318"/>
                <a:gd name="T6" fmla="*/ 211 w 439"/>
                <a:gd name="T7" fmla="*/ 314 h 318"/>
                <a:gd name="T8" fmla="*/ 276 w 439"/>
                <a:gd name="T9" fmla="*/ 284 h 318"/>
                <a:gd name="T10" fmla="*/ 354 w 439"/>
                <a:gd name="T11" fmla="*/ 259 h 318"/>
                <a:gd name="T12" fmla="*/ 405 w 439"/>
                <a:gd name="T13" fmla="*/ 202 h 318"/>
                <a:gd name="T14" fmla="*/ 375 w 439"/>
                <a:gd name="T15" fmla="*/ 149 h 318"/>
                <a:gd name="T16" fmla="*/ 353 w 439"/>
                <a:gd name="T17" fmla="*/ 69 h 318"/>
                <a:gd name="T18" fmla="*/ 332 w 439"/>
                <a:gd name="T19" fmla="*/ 34 h 318"/>
                <a:gd name="T20" fmla="*/ 314 w 439"/>
                <a:gd name="T21" fmla="*/ 9 h 318"/>
                <a:gd name="T22" fmla="*/ 313 w 439"/>
                <a:gd name="T23" fmla="*/ 8 h 318"/>
                <a:gd name="T24" fmla="*/ 292 w 439"/>
                <a:gd name="T25" fmla="*/ 7 h 318"/>
                <a:gd name="T26" fmla="*/ 250 w 439"/>
                <a:gd name="T27" fmla="*/ 4 h 318"/>
                <a:gd name="T28" fmla="*/ 216 w 439"/>
                <a:gd name="T29" fmla="*/ 32 h 318"/>
                <a:gd name="T30" fmla="*/ 175 w 439"/>
                <a:gd name="T31" fmla="*/ 47 h 318"/>
                <a:gd name="T32" fmla="*/ 114 w 439"/>
                <a:gd name="T33" fmla="*/ 33 h 318"/>
                <a:gd name="T34" fmla="*/ 81 w 439"/>
                <a:gd name="T35" fmla="*/ 49 h 318"/>
                <a:gd name="T36" fmla="*/ 51 w 439"/>
                <a:gd name="T37" fmla="*/ 58 h 318"/>
                <a:gd name="T38" fmla="*/ 0 w 439"/>
                <a:gd name="T39" fmla="*/ 72 h 318"/>
                <a:gd name="T40" fmla="*/ 9 w 439"/>
                <a:gd name="T41" fmla="*/ 95 h 318"/>
                <a:gd name="T42" fmla="*/ 19 w 439"/>
                <a:gd name="T43" fmla="*/ 156 h 318"/>
                <a:gd name="T44" fmla="*/ 28 w 439"/>
                <a:gd name="T45" fmla="*/ 199 h 318"/>
                <a:gd name="T46" fmla="*/ 80 w 439"/>
                <a:gd name="T47" fmla="*/ 244 h 318"/>
                <a:gd name="T48" fmla="*/ 82 w 439"/>
                <a:gd name="T49" fmla="*/ 26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9" h="318">
                  <a:moveTo>
                    <a:pt x="82" y="269"/>
                  </a:moveTo>
                  <a:cubicBezTo>
                    <a:pt x="94" y="277"/>
                    <a:pt x="107" y="285"/>
                    <a:pt x="123" y="290"/>
                  </a:cubicBezTo>
                  <a:cubicBezTo>
                    <a:pt x="138" y="294"/>
                    <a:pt x="153" y="298"/>
                    <a:pt x="168" y="303"/>
                  </a:cubicBezTo>
                  <a:cubicBezTo>
                    <a:pt x="180" y="307"/>
                    <a:pt x="199" y="318"/>
                    <a:pt x="211" y="314"/>
                  </a:cubicBezTo>
                  <a:cubicBezTo>
                    <a:pt x="233" y="307"/>
                    <a:pt x="253" y="292"/>
                    <a:pt x="276" y="284"/>
                  </a:cubicBezTo>
                  <a:cubicBezTo>
                    <a:pt x="302" y="274"/>
                    <a:pt x="328" y="265"/>
                    <a:pt x="354" y="259"/>
                  </a:cubicBezTo>
                  <a:cubicBezTo>
                    <a:pt x="379" y="254"/>
                    <a:pt x="439" y="238"/>
                    <a:pt x="405" y="202"/>
                  </a:cubicBezTo>
                  <a:cubicBezTo>
                    <a:pt x="389" y="186"/>
                    <a:pt x="379" y="172"/>
                    <a:pt x="375" y="149"/>
                  </a:cubicBezTo>
                  <a:cubicBezTo>
                    <a:pt x="369" y="121"/>
                    <a:pt x="369" y="93"/>
                    <a:pt x="353" y="69"/>
                  </a:cubicBezTo>
                  <a:cubicBezTo>
                    <a:pt x="346" y="57"/>
                    <a:pt x="338" y="46"/>
                    <a:pt x="332" y="34"/>
                  </a:cubicBezTo>
                  <a:cubicBezTo>
                    <a:pt x="327" y="25"/>
                    <a:pt x="324" y="14"/>
                    <a:pt x="314" y="9"/>
                  </a:cubicBezTo>
                  <a:cubicBezTo>
                    <a:pt x="314" y="8"/>
                    <a:pt x="314" y="8"/>
                    <a:pt x="313" y="8"/>
                  </a:cubicBezTo>
                  <a:cubicBezTo>
                    <a:pt x="306" y="9"/>
                    <a:pt x="299" y="9"/>
                    <a:pt x="292" y="7"/>
                  </a:cubicBezTo>
                  <a:cubicBezTo>
                    <a:pt x="279" y="5"/>
                    <a:pt x="263" y="0"/>
                    <a:pt x="250" y="4"/>
                  </a:cubicBezTo>
                  <a:cubicBezTo>
                    <a:pt x="233" y="10"/>
                    <a:pt x="229" y="21"/>
                    <a:pt x="216" y="32"/>
                  </a:cubicBezTo>
                  <a:cubicBezTo>
                    <a:pt x="204" y="43"/>
                    <a:pt x="191" y="48"/>
                    <a:pt x="175" y="47"/>
                  </a:cubicBezTo>
                  <a:cubicBezTo>
                    <a:pt x="154" y="46"/>
                    <a:pt x="135" y="32"/>
                    <a:pt x="114" y="33"/>
                  </a:cubicBezTo>
                  <a:cubicBezTo>
                    <a:pt x="100" y="34"/>
                    <a:pt x="93" y="44"/>
                    <a:pt x="81" y="49"/>
                  </a:cubicBezTo>
                  <a:cubicBezTo>
                    <a:pt x="71" y="53"/>
                    <a:pt x="61" y="56"/>
                    <a:pt x="51" y="58"/>
                  </a:cubicBezTo>
                  <a:cubicBezTo>
                    <a:pt x="33" y="62"/>
                    <a:pt x="17" y="66"/>
                    <a:pt x="0" y="72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80" y="244"/>
                    <a:pt x="80" y="244"/>
                    <a:pt x="80" y="244"/>
                  </a:cubicBezTo>
                  <a:lnTo>
                    <a:pt x="82" y="26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7454901" y="3636963"/>
              <a:ext cx="1292225" cy="1670050"/>
            </a:xfrm>
            <a:custGeom>
              <a:avLst/>
              <a:gdLst>
                <a:gd name="T0" fmla="*/ 485 w 541"/>
                <a:gd name="T1" fmla="*/ 547 h 699"/>
                <a:gd name="T2" fmla="*/ 457 w 541"/>
                <a:gd name="T3" fmla="*/ 492 h 699"/>
                <a:gd name="T4" fmla="*/ 457 w 541"/>
                <a:gd name="T5" fmla="*/ 384 h 699"/>
                <a:gd name="T6" fmla="*/ 456 w 541"/>
                <a:gd name="T7" fmla="*/ 317 h 699"/>
                <a:gd name="T8" fmla="*/ 464 w 541"/>
                <a:gd name="T9" fmla="*/ 289 h 699"/>
                <a:gd name="T10" fmla="*/ 510 w 541"/>
                <a:gd name="T11" fmla="*/ 260 h 699"/>
                <a:gd name="T12" fmla="*/ 526 w 541"/>
                <a:gd name="T13" fmla="*/ 225 h 699"/>
                <a:gd name="T14" fmla="*/ 509 w 541"/>
                <a:gd name="T15" fmla="*/ 214 h 699"/>
                <a:gd name="T16" fmla="*/ 447 w 541"/>
                <a:gd name="T17" fmla="*/ 172 h 699"/>
                <a:gd name="T18" fmla="*/ 434 w 541"/>
                <a:gd name="T19" fmla="*/ 147 h 699"/>
                <a:gd name="T20" fmla="*/ 420 w 541"/>
                <a:gd name="T21" fmla="*/ 138 h 699"/>
                <a:gd name="T22" fmla="*/ 416 w 541"/>
                <a:gd name="T23" fmla="*/ 113 h 699"/>
                <a:gd name="T24" fmla="*/ 451 w 541"/>
                <a:gd name="T25" fmla="*/ 81 h 699"/>
                <a:gd name="T26" fmla="*/ 414 w 541"/>
                <a:gd name="T27" fmla="*/ 16 h 699"/>
                <a:gd name="T28" fmla="*/ 301 w 541"/>
                <a:gd name="T29" fmla="*/ 10 h 699"/>
                <a:gd name="T30" fmla="*/ 307 w 541"/>
                <a:gd name="T31" fmla="*/ 20 h 699"/>
                <a:gd name="T32" fmla="*/ 331 w 541"/>
                <a:gd name="T33" fmla="*/ 111 h 699"/>
                <a:gd name="T34" fmla="*/ 361 w 541"/>
                <a:gd name="T35" fmla="*/ 156 h 699"/>
                <a:gd name="T36" fmla="*/ 371 w 541"/>
                <a:gd name="T37" fmla="*/ 179 h 699"/>
                <a:gd name="T38" fmla="*/ 333 w 541"/>
                <a:gd name="T39" fmla="*/ 222 h 699"/>
                <a:gd name="T40" fmla="*/ 236 w 541"/>
                <a:gd name="T41" fmla="*/ 249 h 699"/>
                <a:gd name="T42" fmla="*/ 185 w 541"/>
                <a:gd name="T43" fmla="*/ 270 h 699"/>
                <a:gd name="T44" fmla="*/ 152 w 541"/>
                <a:gd name="T45" fmla="*/ 285 h 699"/>
                <a:gd name="T46" fmla="*/ 116 w 541"/>
                <a:gd name="T47" fmla="*/ 276 h 699"/>
                <a:gd name="T48" fmla="*/ 62 w 541"/>
                <a:gd name="T49" fmla="*/ 260 h 699"/>
                <a:gd name="T50" fmla="*/ 18 w 541"/>
                <a:gd name="T51" fmla="*/ 237 h 699"/>
                <a:gd name="T52" fmla="*/ 11 w 541"/>
                <a:gd name="T53" fmla="*/ 247 h 699"/>
                <a:gd name="T54" fmla="*/ 21 w 541"/>
                <a:gd name="T55" fmla="*/ 269 h 699"/>
                <a:gd name="T56" fmla="*/ 21 w 541"/>
                <a:gd name="T57" fmla="*/ 282 h 699"/>
                <a:gd name="T58" fmla="*/ 0 w 541"/>
                <a:gd name="T59" fmla="*/ 304 h 699"/>
                <a:gd name="T60" fmla="*/ 2 w 541"/>
                <a:gd name="T61" fmla="*/ 351 h 699"/>
                <a:gd name="T62" fmla="*/ 28 w 541"/>
                <a:gd name="T63" fmla="*/ 375 h 699"/>
                <a:gd name="T64" fmla="*/ 30 w 541"/>
                <a:gd name="T65" fmla="*/ 425 h 699"/>
                <a:gd name="T66" fmla="*/ 50 w 541"/>
                <a:gd name="T67" fmla="*/ 436 h 699"/>
                <a:gd name="T68" fmla="*/ 81 w 541"/>
                <a:gd name="T69" fmla="*/ 471 h 699"/>
                <a:gd name="T70" fmla="*/ 79 w 541"/>
                <a:gd name="T71" fmla="*/ 496 h 699"/>
                <a:gd name="T72" fmla="*/ 91 w 541"/>
                <a:gd name="T73" fmla="*/ 526 h 699"/>
                <a:gd name="T74" fmla="*/ 111 w 541"/>
                <a:gd name="T75" fmla="*/ 586 h 699"/>
                <a:gd name="T76" fmla="*/ 118 w 541"/>
                <a:gd name="T77" fmla="*/ 639 h 699"/>
                <a:gd name="T78" fmla="*/ 117 w 541"/>
                <a:gd name="T79" fmla="*/ 665 h 699"/>
                <a:gd name="T80" fmla="*/ 139 w 541"/>
                <a:gd name="T81" fmla="*/ 699 h 699"/>
                <a:gd name="T82" fmla="*/ 161 w 541"/>
                <a:gd name="T83" fmla="*/ 690 h 699"/>
                <a:gd name="T84" fmla="*/ 216 w 541"/>
                <a:gd name="T85" fmla="*/ 682 h 699"/>
                <a:gd name="T86" fmla="*/ 250 w 541"/>
                <a:gd name="T87" fmla="*/ 654 h 699"/>
                <a:gd name="T88" fmla="*/ 296 w 541"/>
                <a:gd name="T89" fmla="*/ 607 h 699"/>
                <a:gd name="T90" fmla="*/ 327 w 541"/>
                <a:gd name="T91" fmla="*/ 579 h 699"/>
                <a:gd name="T92" fmla="*/ 357 w 541"/>
                <a:gd name="T93" fmla="*/ 547 h 699"/>
                <a:gd name="T94" fmla="*/ 379 w 541"/>
                <a:gd name="T95" fmla="*/ 553 h 699"/>
                <a:gd name="T96" fmla="*/ 425 w 541"/>
                <a:gd name="T97" fmla="*/ 589 h 699"/>
                <a:gd name="T98" fmla="*/ 492 w 541"/>
                <a:gd name="T99" fmla="*/ 579 h 699"/>
                <a:gd name="T100" fmla="*/ 485 w 541"/>
                <a:gd name="T101" fmla="*/ 54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1" h="699">
                  <a:moveTo>
                    <a:pt x="485" y="547"/>
                  </a:moveTo>
                  <a:cubicBezTo>
                    <a:pt x="483" y="524"/>
                    <a:pt x="464" y="512"/>
                    <a:pt x="457" y="492"/>
                  </a:cubicBezTo>
                  <a:cubicBezTo>
                    <a:pt x="445" y="455"/>
                    <a:pt x="450" y="421"/>
                    <a:pt x="457" y="384"/>
                  </a:cubicBezTo>
                  <a:cubicBezTo>
                    <a:pt x="460" y="361"/>
                    <a:pt x="465" y="339"/>
                    <a:pt x="456" y="317"/>
                  </a:cubicBezTo>
                  <a:cubicBezTo>
                    <a:pt x="452" y="307"/>
                    <a:pt x="456" y="296"/>
                    <a:pt x="464" y="289"/>
                  </a:cubicBezTo>
                  <a:cubicBezTo>
                    <a:pt x="478" y="277"/>
                    <a:pt x="494" y="270"/>
                    <a:pt x="510" y="260"/>
                  </a:cubicBezTo>
                  <a:cubicBezTo>
                    <a:pt x="521" y="253"/>
                    <a:pt x="541" y="239"/>
                    <a:pt x="526" y="225"/>
                  </a:cubicBezTo>
                  <a:cubicBezTo>
                    <a:pt x="521" y="220"/>
                    <a:pt x="516" y="216"/>
                    <a:pt x="509" y="214"/>
                  </a:cubicBezTo>
                  <a:cubicBezTo>
                    <a:pt x="490" y="205"/>
                    <a:pt x="451" y="197"/>
                    <a:pt x="447" y="172"/>
                  </a:cubicBezTo>
                  <a:cubicBezTo>
                    <a:pt x="445" y="162"/>
                    <a:pt x="445" y="152"/>
                    <a:pt x="434" y="147"/>
                  </a:cubicBezTo>
                  <a:cubicBezTo>
                    <a:pt x="430" y="144"/>
                    <a:pt x="424" y="142"/>
                    <a:pt x="420" y="138"/>
                  </a:cubicBezTo>
                  <a:cubicBezTo>
                    <a:pt x="414" y="131"/>
                    <a:pt x="411" y="122"/>
                    <a:pt x="416" y="113"/>
                  </a:cubicBezTo>
                  <a:cubicBezTo>
                    <a:pt x="424" y="99"/>
                    <a:pt x="445" y="95"/>
                    <a:pt x="451" y="81"/>
                  </a:cubicBezTo>
                  <a:cubicBezTo>
                    <a:pt x="463" y="53"/>
                    <a:pt x="437" y="26"/>
                    <a:pt x="414" y="16"/>
                  </a:cubicBezTo>
                  <a:cubicBezTo>
                    <a:pt x="378" y="0"/>
                    <a:pt x="338" y="2"/>
                    <a:pt x="301" y="10"/>
                  </a:cubicBezTo>
                  <a:cubicBezTo>
                    <a:pt x="303" y="13"/>
                    <a:pt x="305" y="17"/>
                    <a:pt x="307" y="20"/>
                  </a:cubicBezTo>
                  <a:cubicBezTo>
                    <a:pt x="324" y="49"/>
                    <a:pt x="322" y="79"/>
                    <a:pt x="331" y="111"/>
                  </a:cubicBezTo>
                  <a:cubicBezTo>
                    <a:pt x="337" y="131"/>
                    <a:pt x="348" y="141"/>
                    <a:pt x="361" y="156"/>
                  </a:cubicBezTo>
                  <a:cubicBezTo>
                    <a:pt x="367" y="163"/>
                    <a:pt x="370" y="170"/>
                    <a:pt x="371" y="179"/>
                  </a:cubicBezTo>
                  <a:cubicBezTo>
                    <a:pt x="373" y="198"/>
                    <a:pt x="349" y="217"/>
                    <a:pt x="333" y="222"/>
                  </a:cubicBezTo>
                  <a:cubicBezTo>
                    <a:pt x="301" y="232"/>
                    <a:pt x="268" y="238"/>
                    <a:pt x="236" y="249"/>
                  </a:cubicBezTo>
                  <a:cubicBezTo>
                    <a:pt x="219" y="256"/>
                    <a:pt x="201" y="262"/>
                    <a:pt x="185" y="270"/>
                  </a:cubicBezTo>
                  <a:cubicBezTo>
                    <a:pt x="174" y="276"/>
                    <a:pt x="164" y="283"/>
                    <a:pt x="152" y="285"/>
                  </a:cubicBezTo>
                  <a:cubicBezTo>
                    <a:pt x="140" y="288"/>
                    <a:pt x="127" y="280"/>
                    <a:pt x="116" y="276"/>
                  </a:cubicBezTo>
                  <a:cubicBezTo>
                    <a:pt x="98" y="270"/>
                    <a:pt x="80" y="266"/>
                    <a:pt x="62" y="260"/>
                  </a:cubicBezTo>
                  <a:cubicBezTo>
                    <a:pt x="45" y="254"/>
                    <a:pt x="32" y="246"/>
                    <a:pt x="18" y="237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1" y="282"/>
                    <a:pt x="21" y="282"/>
                    <a:pt x="21" y="282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2" y="351"/>
                    <a:pt x="2" y="351"/>
                    <a:pt x="2" y="351"/>
                  </a:cubicBezTo>
                  <a:cubicBezTo>
                    <a:pt x="28" y="375"/>
                    <a:pt x="28" y="375"/>
                    <a:pt x="28" y="375"/>
                  </a:cubicBezTo>
                  <a:cubicBezTo>
                    <a:pt x="30" y="425"/>
                    <a:pt x="30" y="425"/>
                    <a:pt x="30" y="425"/>
                  </a:cubicBezTo>
                  <a:cubicBezTo>
                    <a:pt x="50" y="436"/>
                    <a:pt x="50" y="436"/>
                    <a:pt x="50" y="436"/>
                  </a:cubicBezTo>
                  <a:cubicBezTo>
                    <a:pt x="81" y="471"/>
                    <a:pt x="81" y="471"/>
                    <a:pt x="81" y="471"/>
                  </a:cubicBezTo>
                  <a:cubicBezTo>
                    <a:pt x="79" y="496"/>
                    <a:pt x="79" y="496"/>
                    <a:pt x="79" y="496"/>
                  </a:cubicBezTo>
                  <a:cubicBezTo>
                    <a:pt x="79" y="496"/>
                    <a:pt x="82" y="510"/>
                    <a:pt x="91" y="526"/>
                  </a:cubicBezTo>
                  <a:cubicBezTo>
                    <a:pt x="99" y="542"/>
                    <a:pt x="111" y="586"/>
                    <a:pt x="111" y="586"/>
                  </a:cubicBezTo>
                  <a:cubicBezTo>
                    <a:pt x="118" y="639"/>
                    <a:pt x="118" y="639"/>
                    <a:pt x="118" y="639"/>
                  </a:cubicBezTo>
                  <a:cubicBezTo>
                    <a:pt x="117" y="665"/>
                    <a:pt x="117" y="665"/>
                    <a:pt x="117" y="665"/>
                  </a:cubicBezTo>
                  <a:cubicBezTo>
                    <a:pt x="139" y="699"/>
                    <a:pt x="139" y="699"/>
                    <a:pt x="139" y="699"/>
                  </a:cubicBezTo>
                  <a:cubicBezTo>
                    <a:pt x="161" y="690"/>
                    <a:pt x="161" y="690"/>
                    <a:pt x="161" y="690"/>
                  </a:cubicBezTo>
                  <a:cubicBezTo>
                    <a:pt x="216" y="682"/>
                    <a:pt x="216" y="682"/>
                    <a:pt x="216" y="682"/>
                  </a:cubicBezTo>
                  <a:cubicBezTo>
                    <a:pt x="216" y="682"/>
                    <a:pt x="247" y="654"/>
                    <a:pt x="250" y="654"/>
                  </a:cubicBezTo>
                  <a:cubicBezTo>
                    <a:pt x="253" y="653"/>
                    <a:pt x="296" y="607"/>
                    <a:pt x="296" y="607"/>
                  </a:cubicBezTo>
                  <a:cubicBezTo>
                    <a:pt x="327" y="579"/>
                    <a:pt x="327" y="579"/>
                    <a:pt x="327" y="579"/>
                  </a:cubicBezTo>
                  <a:cubicBezTo>
                    <a:pt x="357" y="547"/>
                    <a:pt x="357" y="547"/>
                    <a:pt x="357" y="547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425" y="589"/>
                    <a:pt x="425" y="589"/>
                    <a:pt x="425" y="589"/>
                  </a:cubicBezTo>
                  <a:cubicBezTo>
                    <a:pt x="492" y="579"/>
                    <a:pt x="492" y="579"/>
                    <a:pt x="492" y="579"/>
                  </a:cubicBezTo>
                  <a:cubicBezTo>
                    <a:pt x="490" y="568"/>
                    <a:pt x="487" y="558"/>
                    <a:pt x="485" y="5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570914" y="4625975"/>
              <a:ext cx="1025525" cy="666750"/>
            </a:xfrm>
            <a:custGeom>
              <a:avLst/>
              <a:gdLst>
                <a:gd name="T0" fmla="*/ 392 w 429"/>
                <a:gd name="T1" fmla="*/ 22 h 279"/>
                <a:gd name="T2" fmla="*/ 298 w 429"/>
                <a:gd name="T3" fmla="*/ 21 h 279"/>
                <a:gd name="T4" fmla="*/ 242 w 429"/>
                <a:gd name="T5" fmla="*/ 23 h 279"/>
                <a:gd name="T6" fmla="*/ 198 w 429"/>
                <a:gd name="T7" fmla="*/ 22 h 279"/>
                <a:gd name="T8" fmla="*/ 142 w 429"/>
                <a:gd name="T9" fmla="*/ 36 h 279"/>
                <a:gd name="T10" fmla="*/ 114 w 429"/>
                <a:gd name="T11" fmla="*/ 22 h 279"/>
                <a:gd name="T12" fmla="*/ 76 w 429"/>
                <a:gd name="T13" fmla="*/ 19 h 279"/>
                <a:gd name="T14" fmla="*/ 62 w 429"/>
                <a:gd name="T15" fmla="*/ 17 h 279"/>
                <a:gd name="T16" fmla="*/ 56 w 429"/>
                <a:gd name="T17" fmla="*/ 10 h 279"/>
                <a:gd name="T18" fmla="*/ 40 w 429"/>
                <a:gd name="T19" fmla="*/ 11 h 279"/>
                <a:gd name="T20" fmla="*/ 42 w 429"/>
                <a:gd name="T21" fmla="*/ 72 h 279"/>
                <a:gd name="T22" fmla="*/ 17 w 429"/>
                <a:gd name="T23" fmla="*/ 98 h 279"/>
                <a:gd name="T24" fmla="*/ 31 w 429"/>
                <a:gd name="T25" fmla="*/ 133 h 279"/>
                <a:gd name="T26" fmla="*/ 38 w 429"/>
                <a:gd name="T27" fmla="*/ 166 h 279"/>
                <a:gd name="T28" fmla="*/ 63 w 429"/>
                <a:gd name="T29" fmla="*/ 170 h 279"/>
                <a:gd name="T30" fmla="*/ 97 w 429"/>
                <a:gd name="T31" fmla="*/ 170 h 279"/>
                <a:gd name="T32" fmla="*/ 109 w 429"/>
                <a:gd name="T33" fmla="*/ 225 h 279"/>
                <a:gd name="T34" fmla="*/ 132 w 429"/>
                <a:gd name="T35" fmla="*/ 277 h 279"/>
                <a:gd name="T36" fmla="*/ 155 w 429"/>
                <a:gd name="T37" fmla="*/ 279 h 279"/>
                <a:gd name="T38" fmla="*/ 153 w 429"/>
                <a:gd name="T39" fmla="*/ 238 h 279"/>
                <a:gd name="T40" fmla="*/ 173 w 429"/>
                <a:gd name="T41" fmla="*/ 191 h 279"/>
                <a:gd name="T42" fmla="*/ 192 w 429"/>
                <a:gd name="T43" fmla="*/ 148 h 279"/>
                <a:gd name="T44" fmla="*/ 217 w 429"/>
                <a:gd name="T45" fmla="*/ 172 h 279"/>
                <a:gd name="T46" fmla="*/ 221 w 429"/>
                <a:gd name="T47" fmla="*/ 152 h 279"/>
                <a:gd name="T48" fmla="*/ 334 w 429"/>
                <a:gd name="T49" fmla="*/ 153 h 279"/>
                <a:gd name="T50" fmla="*/ 342 w 429"/>
                <a:gd name="T51" fmla="*/ 172 h 279"/>
                <a:gd name="T52" fmla="*/ 362 w 429"/>
                <a:gd name="T53" fmla="*/ 194 h 279"/>
                <a:gd name="T54" fmla="*/ 429 w 429"/>
                <a:gd name="T55" fmla="*/ 21 h 279"/>
                <a:gd name="T56" fmla="*/ 429 w 429"/>
                <a:gd name="T57" fmla="*/ 21 h 279"/>
                <a:gd name="T58" fmla="*/ 392 w 429"/>
                <a:gd name="T59" fmla="*/ 2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9" h="279">
                  <a:moveTo>
                    <a:pt x="392" y="22"/>
                  </a:moveTo>
                  <a:cubicBezTo>
                    <a:pt x="361" y="23"/>
                    <a:pt x="329" y="22"/>
                    <a:pt x="298" y="21"/>
                  </a:cubicBezTo>
                  <a:cubicBezTo>
                    <a:pt x="279" y="21"/>
                    <a:pt x="261" y="22"/>
                    <a:pt x="242" y="23"/>
                  </a:cubicBezTo>
                  <a:cubicBezTo>
                    <a:pt x="227" y="24"/>
                    <a:pt x="212" y="21"/>
                    <a:pt x="198" y="22"/>
                  </a:cubicBezTo>
                  <a:cubicBezTo>
                    <a:pt x="178" y="23"/>
                    <a:pt x="164" y="43"/>
                    <a:pt x="142" y="36"/>
                  </a:cubicBezTo>
                  <a:cubicBezTo>
                    <a:pt x="132" y="33"/>
                    <a:pt x="123" y="27"/>
                    <a:pt x="114" y="22"/>
                  </a:cubicBezTo>
                  <a:cubicBezTo>
                    <a:pt x="100" y="13"/>
                    <a:pt x="91" y="14"/>
                    <a:pt x="76" y="19"/>
                  </a:cubicBezTo>
                  <a:cubicBezTo>
                    <a:pt x="72" y="21"/>
                    <a:pt x="66" y="20"/>
                    <a:pt x="62" y="17"/>
                  </a:cubicBezTo>
                  <a:cubicBezTo>
                    <a:pt x="59" y="14"/>
                    <a:pt x="58" y="13"/>
                    <a:pt x="56" y="10"/>
                  </a:cubicBezTo>
                  <a:cubicBezTo>
                    <a:pt x="50" y="0"/>
                    <a:pt x="45" y="9"/>
                    <a:pt x="40" y="11"/>
                  </a:cubicBezTo>
                  <a:cubicBezTo>
                    <a:pt x="0" y="28"/>
                    <a:pt x="45" y="50"/>
                    <a:pt x="42" y="72"/>
                  </a:cubicBezTo>
                  <a:cubicBezTo>
                    <a:pt x="41" y="86"/>
                    <a:pt x="27" y="92"/>
                    <a:pt x="17" y="98"/>
                  </a:cubicBezTo>
                  <a:cubicBezTo>
                    <a:pt x="24" y="108"/>
                    <a:pt x="30" y="118"/>
                    <a:pt x="31" y="133"/>
                  </a:cubicBezTo>
                  <a:cubicBezTo>
                    <a:pt x="32" y="144"/>
                    <a:pt x="35" y="155"/>
                    <a:pt x="38" y="166"/>
                  </a:cubicBezTo>
                  <a:cubicBezTo>
                    <a:pt x="63" y="170"/>
                    <a:pt x="63" y="170"/>
                    <a:pt x="63" y="170"/>
                  </a:cubicBezTo>
                  <a:cubicBezTo>
                    <a:pt x="97" y="170"/>
                    <a:pt x="97" y="170"/>
                    <a:pt x="97" y="170"/>
                  </a:cubicBezTo>
                  <a:cubicBezTo>
                    <a:pt x="109" y="225"/>
                    <a:pt x="109" y="225"/>
                    <a:pt x="109" y="225"/>
                  </a:cubicBezTo>
                  <a:cubicBezTo>
                    <a:pt x="132" y="277"/>
                    <a:pt x="132" y="277"/>
                    <a:pt x="132" y="277"/>
                  </a:cubicBezTo>
                  <a:cubicBezTo>
                    <a:pt x="155" y="279"/>
                    <a:pt x="155" y="279"/>
                    <a:pt x="155" y="279"/>
                  </a:cubicBezTo>
                  <a:cubicBezTo>
                    <a:pt x="153" y="238"/>
                    <a:pt x="153" y="238"/>
                    <a:pt x="153" y="238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92" y="148"/>
                    <a:pt x="192" y="148"/>
                    <a:pt x="192" y="148"/>
                  </a:cubicBezTo>
                  <a:cubicBezTo>
                    <a:pt x="217" y="172"/>
                    <a:pt x="217" y="172"/>
                    <a:pt x="217" y="172"/>
                  </a:cubicBezTo>
                  <a:cubicBezTo>
                    <a:pt x="221" y="152"/>
                    <a:pt x="221" y="152"/>
                    <a:pt x="221" y="152"/>
                  </a:cubicBezTo>
                  <a:cubicBezTo>
                    <a:pt x="334" y="153"/>
                    <a:pt x="334" y="153"/>
                    <a:pt x="334" y="153"/>
                  </a:cubicBezTo>
                  <a:cubicBezTo>
                    <a:pt x="342" y="172"/>
                    <a:pt x="342" y="172"/>
                    <a:pt x="342" y="172"/>
                  </a:cubicBezTo>
                  <a:cubicBezTo>
                    <a:pt x="362" y="194"/>
                    <a:pt x="362" y="194"/>
                    <a:pt x="362" y="194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7" y="21"/>
                    <a:pt x="405" y="22"/>
                    <a:pt x="392" y="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448676" y="3798888"/>
              <a:ext cx="1157288" cy="1036638"/>
            </a:xfrm>
            <a:custGeom>
              <a:avLst/>
              <a:gdLst>
                <a:gd name="T0" fmla="*/ 315 w 484"/>
                <a:gd name="T1" fmla="*/ 284 h 434"/>
                <a:gd name="T2" fmla="*/ 279 w 484"/>
                <a:gd name="T3" fmla="*/ 266 h 434"/>
                <a:gd name="T4" fmla="*/ 282 w 484"/>
                <a:gd name="T5" fmla="*/ 214 h 434"/>
                <a:gd name="T6" fmla="*/ 281 w 484"/>
                <a:gd name="T7" fmla="*/ 154 h 434"/>
                <a:gd name="T8" fmla="*/ 268 w 484"/>
                <a:gd name="T9" fmla="*/ 107 h 434"/>
                <a:gd name="T10" fmla="*/ 251 w 484"/>
                <a:gd name="T11" fmla="*/ 112 h 434"/>
                <a:gd name="T12" fmla="*/ 244 w 484"/>
                <a:gd name="T13" fmla="*/ 93 h 434"/>
                <a:gd name="T14" fmla="*/ 215 w 484"/>
                <a:gd name="T15" fmla="*/ 39 h 434"/>
                <a:gd name="T16" fmla="*/ 186 w 484"/>
                <a:gd name="T17" fmla="*/ 33 h 434"/>
                <a:gd name="T18" fmla="*/ 167 w 484"/>
                <a:gd name="T19" fmla="*/ 25 h 434"/>
                <a:gd name="T20" fmla="*/ 112 w 484"/>
                <a:gd name="T21" fmla="*/ 30 h 434"/>
                <a:gd name="T22" fmla="*/ 80 w 484"/>
                <a:gd name="T23" fmla="*/ 22 h 434"/>
                <a:gd name="T24" fmla="*/ 77 w 484"/>
                <a:gd name="T25" fmla="*/ 11 h 434"/>
                <a:gd name="T26" fmla="*/ 51 w 484"/>
                <a:gd name="T27" fmla="*/ 1 h 434"/>
                <a:gd name="T28" fmla="*/ 51 w 484"/>
                <a:gd name="T29" fmla="*/ 4 h 434"/>
                <a:gd name="T30" fmla="*/ 28 w 484"/>
                <a:gd name="T31" fmla="*/ 36 h 434"/>
                <a:gd name="T32" fmla="*/ 13 w 484"/>
                <a:gd name="T33" fmla="*/ 61 h 434"/>
                <a:gd name="T34" fmla="*/ 25 w 484"/>
                <a:gd name="T35" fmla="*/ 68 h 434"/>
                <a:gd name="T36" fmla="*/ 37 w 484"/>
                <a:gd name="T37" fmla="*/ 78 h 434"/>
                <a:gd name="T38" fmla="*/ 42 w 484"/>
                <a:gd name="T39" fmla="*/ 96 h 434"/>
                <a:gd name="T40" fmla="*/ 66 w 484"/>
                <a:gd name="T41" fmla="*/ 120 h 434"/>
                <a:gd name="T42" fmla="*/ 108 w 484"/>
                <a:gd name="T43" fmla="*/ 139 h 434"/>
                <a:gd name="T44" fmla="*/ 114 w 484"/>
                <a:gd name="T45" fmla="*/ 194 h 434"/>
                <a:gd name="T46" fmla="*/ 57 w 484"/>
                <a:gd name="T47" fmla="*/ 230 h 434"/>
                <a:gd name="T48" fmla="*/ 58 w 484"/>
                <a:gd name="T49" fmla="*/ 262 h 434"/>
                <a:gd name="T50" fmla="*/ 57 w 484"/>
                <a:gd name="T51" fmla="*/ 292 h 434"/>
                <a:gd name="T52" fmla="*/ 58 w 484"/>
                <a:gd name="T53" fmla="*/ 430 h 434"/>
                <a:gd name="T54" fmla="*/ 60 w 484"/>
                <a:gd name="T55" fmla="*/ 434 h 434"/>
                <a:gd name="T56" fmla="*/ 61 w 484"/>
                <a:gd name="T57" fmla="*/ 434 h 434"/>
                <a:gd name="T58" fmla="*/ 78 w 484"/>
                <a:gd name="T59" fmla="*/ 423 h 434"/>
                <a:gd name="T60" fmla="*/ 73 w 484"/>
                <a:gd name="T61" fmla="*/ 403 h 434"/>
                <a:gd name="T62" fmla="*/ 60 w 484"/>
                <a:gd name="T63" fmla="*/ 375 h 434"/>
                <a:gd name="T64" fmla="*/ 92 w 484"/>
                <a:gd name="T65" fmla="*/ 341 h 434"/>
                <a:gd name="T66" fmla="*/ 132 w 484"/>
                <a:gd name="T67" fmla="*/ 350 h 434"/>
                <a:gd name="T68" fmla="*/ 185 w 484"/>
                <a:gd name="T69" fmla="*/ 365 h 434"/>
                <a:gd name="T70" fmla="*/ 255 w 484"/>
                <a:gd name="T71" fmla="*/ 356 h 434"/>
                <a:gd name="T72" fmla="*/ 356 w 484"/>
                <a:gd name="T73" fmla="*/ 355 h 434"/>
                <a:gd name="T74" fmla="*/ 480 w 484"/>
                <a:gd name="T75" fmla="*/ 353 h 434"/>
                <a:gd name="T76" fmla="*/ 480 w 484"/>
                <a:gd name="T77" fmla="*/ 322 h 434"/>
                <a:gd name="T78" fmla="*/ 484 w 484"/>
                <a:gd name="T79" fmla="*/ 287 h 434"/>
                <a:gd name="T80" fmla="*/ 315 w 484"/>
                <a:gd name="T81" fmla="*/ 28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4" h="434">
                  <a:moveTo>
                    <a:pt x="315" y="284"/>
                  </a:moveTo>
                  <a:cubicBezTo>
                    <a:pt x="297" y="286"/>
                    <a:pt x="277" y="288"/>
                    <a:pt x="279" y="266"/>
                  </a:cubicBezTo>
                  <a:cubicBezTo>
                    <a:pt x="281" y="248"/>
                    <a:pt x="284" y="232"/>
                    <a:pt x="282" y="214"/>
                  </a:cubicBezTo>
                  <a:cubicBezTo>
                    <a:pt x="281" y="194"/>
                    <a:pt x="281" y="174"/>
                    <a:pt x="281" y="154"/>
                  </a:cubicBezTo>
                  <a:cubicBezTo>
                    <a:pt x="281" y="144"/>
                    <a:pt x="284" y="96"/>
                    <a:pt x="268" y="107"/>
                  </a:cubicBezTo>
                  <a:cubicBezTo>
                    <a:pt x="263" y="111"/>
                    <a:pt x="258" y="114"/>
                    <a:pt x="251" y="112"/>
                  </a:cubicBezTo>
                  <a:cubicBezTo>
                    <a:pt x="242" y="110"/>
                    <a:pt x="244" y="100"/>
                    <a:pt x="244" y="93"/>
                  </a:cubicBezTo>
                  <a:cubicBezTo>
                    <a:pt x="243" y="78"/>
                    <a:pt x="227" y="48"/>
                    <a:pt x="215" y="39"/>
                  </a:cubicBezTo>
                  <a:cubicBezTo>
                    <a:pt x="206" y="32"/>
                    <a:pt x="196" y="36"/>
                    <a:pt x="186" y="33"/>
                  </a:cubicBezTo>
                  <a:cubicBezTo>
                    <a:pt x="179" y="30"/>
                    <a:pt x="173" y="27"/>
                    <a:pt x="167" y="25"/>
                  </a:cubicBezTo>
                  <a:cubicBezTo>
                    <a:pt x="147" y="16"/>
                    <a:pt x="132" y="29"/>
                    <a:pt x="112" y="30"/>
                  </a:cubicBezTo>
                  <a:cubicBezTo>
                    <a:pt x="102" y="31"/>
                    <a:pt x="86" y="33"/>
                    <a:pt x="80" y="22"/>
                  </a:cubicBezTo>
                  <a:cubicBezTo>
                    <a:pt x="78" y="19"/>
                    <a:pt x="79" y="14"/>
                    <a:pt x="77" y="11"/>
                  </a:cubicBezTo>
                  <a:cubicBezTo>
                    <a:pt x="73" y="0"/>
                    <a:pt x="60" y="0"/>
                    <a:pt x="51" y="1"/>
                  </a:cubicBezTo>
                  <a:cubicBezTo>
                    <a:pt x="51" y="2"/>
                    <a:pt x="51" y="3"/>
                    <a:pt x="51" y="4"/>
                  </a:cubicBezTo>
                  <a:cubicBezTo>
                    <a:pt x="50" y="19"/>
                    <a:pt x="40" y="30"/>
                    <a:pt x="28" y="36"/>
                  </a:cubicBezTo>
                  <a:cubicBezTo>
                    <a:pt x="23" y="39"/>
                    <a:pt x="0" y="51"/>
                    <a:pt x="13" y="61"/>
                  </a:cubicBezTo>
                  <a:cubicBezTo>
                    <a:pt x="17" y="64"/>
                    <a:pt x="21" y="66"/>
                    <a:pt x="25" y="68"/>
                  </a:cubicBezTo>
                  <a:cubicBezTo>
                    <a:pt x="29" y="70"/>
                    <a:pt x="35" y="73"/>
                    <a:pt x="37" y="78"/>
                  </a:cubicBezTo>
                  <a:cubicBezTo>
                    <a:pt x="40" y="84"/>
                    <a:pt x="41" y="89"/>
                    <a:pt x="42" y="96"/>
                  </a:cubicBezTo>
                  <a:cubicBezTo>
                    <a:pt x="45" y="110"/>
                    <a:pt x="55" y="115"/>
                    <a:pt x="66" y="120"/>
                  </a:cubicBezTo>
                  <a:cubicBezTo>
                    <a:pt x="80" y="126"/>
                    <a:pt x="95" y="131"/>
                    <a:pt x="108" y="139"/>
                  </a:cubicBezTo>
                  <a:cubicBezTo>
                    <a:pt x="129" y="152"/>
                    <a:pt x="137" y="178"/>
                    <a:pt x="114" y="194"/>
                  </a:cubicBezTo>
                  <a:cubicBezTo>
                    <a:pt x="96" y="207"/>
                    <a:pt x="72" y="214"/>
                    <a:pt x="57" y="230"/>
                  </a:cubicBezTo>
                  <a:cubicBezTo>
                    <a:pt x="47" y="242"/>
                    <a:pt x="56" y="251"/>
                    <a:pt x="58" y="262"/>
                  </a:cubicBezTo>
                  <a:cubicBezTo>
                    <a:pt x="59" y="272"/>
                    <a:pt x="58" y="282"/>
                    <a:pt x="57" y="292"/>
                  </a:cubicBezTo>
                  <a:cubicBezTo>
                    <a:pt x="52" y="335"/>
                    <a:pt x="31" y="390"/>
                    <a:pt x="58" y="430"/>
                  </a:cubicBezTo>
                  <a:cubicBezTo>
                    <a:pt x="59" y="431"/>
                    <a:pt x="59" y="433"/>
                    <a:pt x="60" y="434"/>
                  </a:cubicBezTo>
                  <a:cubicBezTo>
                    <a:pt x="60" y="434"/>
                    <a:pt x="61" y="434"/>
                    <a:pt x="61" y="434"/>
                  </a:cubicBezTo>
                  <a:cubicBezTo>
                    <a:pt x="66" y="430"/>
                    <a:pt x="73" y="427"/>
                    <a:pt x="78" y="423"/>
                  </a:cubicBezTo>
                  <a:cubicBezTo>
                    <a:pt x="83" y="417"/>
                    <a:pt x="75" y="408"/>
                    <a:pt x="73" y="403"/>
                  </a:cubicBezTo>
                  <a:cubicBezTo>
                    <a:pt x="68" y="394"/>
                    <a:pt x="62" y="385"/>
                    <a:pt x="60" y="375"/>
                  </a:cubicBezTo>
                  <a:cubicBezTo>
                    <a:pt x="56" y="356"/>
                    <a:pt x="79" y="347"/>
                    <a:pt x="92" y="341"/>
                  </a:cubicBezTo>
                  <a:cubicBezTo>
                    <a:pt x="111" y="332"/>
                    <a:pt x="116" y="357"/>
                    <a:pt x="132" y="350"/>
                  </a:cubicBezTo>
                  <a:cubicBezTo>
                    <a:pt x="152" y="342"/>
                    <a:pt x="168" y="356"/>
                    <a:pt x="185" y="365"/>
                  </a:cubicBezTo>
                  <a:cubicBezTo>
                    <a:pt x="211" y="379"/>
                    <a:pt x="229" y="353"/>
                    <a:pt x="255" y="356"/>
                  </a:cubicBezTo>
                  <a:cubicBezTo>
                    <a:pt x="289" y="358"/>
                    <a:pt x="323" y="354"/>
                    <a:pt x="356" y="355"/>
                  </a:cubicBezTo>
                  <a:cubicBezTo>
                    <a:pt x="397" y="355"/>
                    <a:pt x="439" y="353"/>
                    <a:pt x="480" y="353"/>
                  </a:cubicBezTo>
                  <a:cubicBezTo>
                    <a:pt x="480" y="322"/>
                    <a:pt x="480" y="322"/>
                    <a:pt x="480" y="322"/>
                  </a:cubicBezTo>
                  <a:cubicBezTo>
                    <a:pt x="484" y="287"/>
                    <a:pt x="484" y="287"/>
                    <a:pt x="484" y="287"/>
                  </a:cubicBezTo>
                  <a:cubicBezTo>
                    <a:pt x="427" y="282"/>
                    <a:pt x="371" y="277"/>
                    <a:pt x="315" y="28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078789" y="2952750"/>
              <a:ext cx="909638" cy="896938"/>
            </a:xfrm>
            <a:custGeom>
              <a:avLst/>
              <a:gdLst>
                <a:gd name="T0" fmla="*/ 323 w 381"/>
                <a:gd name="T1" fmla="*/ 318 h 375"/>
                <a:gd name="T2" fmla="*/ 308 w 381"/>
                <a:gd name="T3" fmla="*/ 284 h 375"/>
                <a:gd name="T4" fmla="*/ 355 w 381"/>
                <a:gd name="T5" fmla="*/ 233 h 375"/>
                <a:gd name="T6" fmla="*/ 338 w 381"/>
                <a:gd name="T7" fmla="*/ 178 h 375"/>
                <a:gd name="T8" fmla="*/ 313 w 381"/>
                <a:gd name="T9" fmla="*/ 159 h 375"/>
                <a:gd name="T10" fmla="*/ 298 w 381"/>
                <a:gd name="T11" fmla="*/ 113 h 375"/>
                <a:gd name="T12" fmla="*/ 315 w 381"/>
                <a:gd name="T13" fmla="*/ 69 h 375"/>
                <a:gd name="T14" fmla="*/ 300 w 381"/>
                <a:gd name="T15" fmla="*/ 14 h 375"/>
                <a:gd name="T16" fmla="*/ 250 w 381"/>
                <a:gd name="T17" fmla="*/ 5 h 375"/>
                <a:gd name="T18" fmla="*/ 217 w 381"/>
                <a:gd name="T19" fmla="*/ 16 h 375"/>
                <a:gd name="T20" fmla="*/ 203 w 381"/>
                <a:gd name="T21" fmla="*/ 35 h 375"/>
                <a:gd name="T22" fmla="*/ 181 w 381"/>
                <a:gd name="T23" fmla="*/ 64 h 375"/>
                <a:gd name="T24" fmla="*/ 105 w 381"/>
                <a:gd name="T25" fmla="*/ 74 h 375"/>
                <a:gd name="T26" fmla="*/ 54 w 381"/>
                <a:gd name="T27" fmla="*/ 48 h 375"/>
                <a:gd name="T28" fmla="*/ 10 w 381"/>
                <a:gd name="T29" fmla="*/ 23 h 375"/>
                <a:gd name="T30" fmla="*/ 12 w 381"/>
                <a:gd name="T31" fmla="*/ 44 h 375"/>
                <a:gd name="T32" fmla="*/ 21 w 381"/>
                <a:gd name="T33" fmla="*/ 73 h 375"/>
                <a:gd name="T34" fmla="*/ 26 w 381"/>
                <a:gd name="T35" fmla="*/ 122 h 375"/>
                <a:gd name="T36" fmla="*/ 16 w 381"/>
                <a:gd name="T37" fmla="*/ 147 h 375"/>
                <a:gd name="T38" fmla="*/ 0 w 381"/>
                <a:gd name="T39" fmla="*/ 182 h 375"/>
                <a:gd name="T40" fmla="*/ 3 w 381"/>
                <a:gd name="T41" fmla="*/ 185 h 375"/>
                <a:gd name="T42" fmla="*/ 8 w 381"/>
                <a:gd name="T43" fmla="*/ 245 h 375"/>
                <a:gd name="T44" fmla="*/ 23 w 381"/>
                <a:gd name="T45" fmla="*/ 267 h 375"/>
                <a:gd name="T46" fmla="*/ 33 w 381"/>
                <a:gd name="T47" fmla="*/ 285 h 375"/>
                <a:gd name="T48" fmla="*/ 146 w 381"/>
                <a:gd name="T49" fmla="*/ 286 h 375"/>
                <a:gd name="T50" fmla="*/ 204 w 381"/>
                <a:gd name="T51" fmla="*/ 342 h 375"/>
                <a:gd name="T52" fmla="*/ 205 w 381"/>
                <a:gd name="T53" fmla="*/ 342 h 375"/>
                <a:gd name="T54" fmla="*/ 236 w 381"/>
                <a:gd name="T55" fmla="*/ 348 h 375"/>
                <a:gd name="T56" fmla="*/ 245 w 381"/>
                <a:gd name="T57" fmla="*/ 361 h 375"/>
                <a:gd name="T58" fmla="*/ 272 w 381"/>
                <a:gd name="T59" fmla="*/ 371 h 375"/>
                <a:gd name="T60" fmla="*/ 316 w 381"/>
                <a:gd name="T61" fmla="*/ 362 h 375"/>
                <a:gd name="T62" fmla="*/ 354 w 381"/>
                <a:gd name="T63" fmla="*/ 375 h 375"/>
                <a:gd name="T64" fmla="*/ 323 w 381"/>
                <a:gd name="T65" fmla="*/ 31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1" h="375">
                  <a:moveTo>
                    <a:pt x="323" y="318"/>
                  </a:moveTo>
                  <a:cubicBezTo>
                    <a:pt x="317" y="309"/>
                    <a:pt x="305" y="296"/>
                    <a:pt x="308" y="284"/>
                  </a:cubicBezTo>
                  <a:cubicBezTo>
                    <a:pt x="312" y="263"/>
                    <a:pt x="335" y="240"/>
                    <a:pt x="355" y="233"/>
                  </a:cubicBezTo>
                  <a:cubicBezTo>
                    <a:pt x="381" y="223"/>
                    <a:pt x="358" y="181"/>
                    <a:pt x="338" y="178"/>
                  </a:cubicBezTo>
                  <a:cubicBezTo>
                    <a:pt x="324" y="176"/>
                    <a:pt x="318" y="172"/>
                    <a:pt x="313" y="159"/>
                  </a:cubicBezTo>
                  <a:cubicBezTo>
                    <a:pt x="306" y="144"/>
                    <a:pt x="298" y="130"/>
                    <a:pt x="298" y="113"/>
                  </a:cubicBezTo>
                  <a:cubicBezTo>
                    <a:pt x="298" y="97"/>
                    <a:pt x="312" y="85"/>
                    <a:pt x="315" y="69"/>
                  </a:cubicBezTo>
                  <a:cubicBezTo>
                    <a:pt x="317" y="49"/>
                    <a:pt x="300" y="33"/>
                    <a:pt x="300" y="14"/>
                  </a:cubicBezTo>
                  <a:cubicBezTo>
                    <a:pt x="301" y="0"/>
                    <a:pt x="260" y="5"/>
                    <a:pt x="250" y="5"/>
                  </a:cubicBezTo>
                  <a:cubicBezTo>
                    <a:pt x="237" y="4"/>
                    <a:pt x="226" y="5"/>
                    <a:pt x="217" y="16"/>
                  </a:cubicBezTo>
                  <a:cubicBezTo>
                    <a:pt x="212" y="22"/>
                    <a:pt x="208" y="29"/>
                    <a:pt x="203" y="35"/>
                  </a:cubicBezTo>
                  <a:cubicBezTo>
                    <a:pt x="196" y="45"/>
                    <a:pt x="190" y="56"/>
                    <a:pt x="181" y="64"/>
                  </a:cubicBezTo>
                  <a:cubicBezTo>
                    <a:pt x="158" y="85"/>
                    <a:pt x="132" y="85"/>
                    <a:pt x="105" y="74"/>
                  </a:cubicBezTo>
                  <a:cubicBezTo>
                    <a:pt x="87" y="67"/>
                    <a:pt x="70" y="58"/>
                    <a:pt x="54" y="48"/>
                  </a:cubicBezTo>
                  <a:cubicBezTo>
                    <a:pt x="42" y="40"/>
                    <a:pt x="26" y="26"/>
                    <a:pt x="10" y="23"/>
                  </a:cubicBezTo>
                  <a:cubicBezTo>
                    <a:pt x="12" y="30"/>
                    <a:pt x="12" y="37"/>
                    <a:pt x="12" y="44"/>
                  </a:cubicBezTo>
                  <a:cubicBezTo>
                    <a:pt x="13" y="55"/>
                    <a:pt x="17" y="63"/>
                    <a:pt x="21" y="73"/>
                  </a:cubicBezTo>
                  <a:cubicBezTo>
                    <a:pt x="26" y="89"/>
                    <a:pt x="27" y="105"/>
                    <a:pt x="26" y="122"/>
                  </a:cubicBezTo>
                  <a:cubicBezTo>
                    <a:pt x="25" y="132"/>
                    <a:pt x="22" y="139"/>
                    <a:pt x="16" y="147"/>
                  </a:cubicBezTo>
                  <a:cubicBezTo>
                    <a:pt x="7" y="157"/>
                    <a:pt x="6" y="170"/>
                    <a:pt x="0" y="182"/>
                  </a:cubicBezTo>
                  <a:cubicBezTo>
                    <a:pt x="1" y="182"/>
                    <a:pt x="2" y="183"/>
                    <a:pt x="3" y="185"/>
                  </a:cubicBezTo>
                  <a:cubicBezTo>
                    <a:pt x="9" y="199"/>
                    <a:pt x="21" y="231"/>
                    <a:pt x="8" y="245"/>
                  </a:cubicBezTo>
                  <a:cubicBezTo>
                    <a:pt x="15" y="251"/>
                    <a:pt x="18" y="259"/>
                    <a:pt x="23" y="267"/>
                  </a:cubicBezTo>
                  <a:cubicBezTo>
                    <a:pt x="26" y="273"/>
                    <a:pt x="29" y="279"/>
                    <a:pt x="33" y="285"/>
                  </a:cubicBezTo>
                  <a:cubicBezTo>
                    <a:pt x="69" y="277"/>
                    <a:pt x="111" y="272"/>
                    <a:pt x="146" y="286"/>
                  </a:cubicBezTo>
                  <a:cubicBezTo>
                    <a:pt x="172" y="296"/>
                    <a:pt x="198" y="315"/>
                    <a:pt x="204" y="342"/>
                  </a:cubicBezTo>
                  <a:cubicBezTo>
                    <a:pt x="204" y="342"/>
                    <a:pt x="205" y="342"/>
                    <a:pt x="205" y="342"/>
                  </a:cubicBezTo>
                  <a:cubicBezTo>
                    <a:pt x="214" y="342"/>
                    <a:pt x="228" y="342"/>
                    <a:pt x="236" y="348"/>
                  </a:cubicBezTo>
                  <a:cubicBezTo>
                    <a:pt x="240" y="351"/>
                    <a:pt x="244" y="356"/>
                    <a:pt x="245" y="361"/>
                  </a:cubicBezTo>
                  <a:cubicBezTo>
                    <a:pt x="247" y="374"/>
                    <a:pt x="260" y="373"/>
                    <a:pt x="272" y="371"/>
                  </a:cubicBezTo>
                  <a:cubicBezTo>
                    <a:pt x="287" y="367"/>
                    <a:pt x="300" y="357"/>
                    <a:pt x="316" y="362"/>
                  </a:cubicBezTo>
                  <a:cubicBezTo>
                    <a:pt x="329" y="367"/>
                    <a:pt x="341" y="373"/>
                    <a:pt x="354" y="375"/>
                  </a:cubicBezTo>
                  <a:cubicBezTo>
                    <a:pt x="346" y="355"/>
                    <a:pt x="336" y="336"/>
                    <a:pt x="323" y="31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7824789" y="1201738"/>
              <a:ext cx="1984375" cy="1928813"/>
            </a:xfrm>
            <a:custGeom>
              <a:avLst/>
              <a:gdLst>
                <a:gd name="T0" fmla="*/ 414 w 830"/>
                <a:gd name="T1" fmla="*/ 727 h 807"/>
                <a:gd name="T2" fmla="*/ 452 w 830"/>
                <a:gd name="T3" fmla="*/ 717 h 807"/>
                <a:gd name="T4" fmla="*/ 500 w 830"/>
                <a:gd name="T5" fmla="*/ 720 h 807"/>
                <a:gd name="T6" fmla="*/ 558 w 830"/>
                <a:gd name="T7" fmla="*/ 706 h 807"/>
                <a:gd name="T8" fmla="*/ 605 w 830"/>
                <a:gd name="T9" fmla="*/ 687 h 807"/>
                <a:gd name="T10" fmla="*/ 585 w 830"/>
                <a:gd name="T11" fmla="*/ 635 h 807"/>
                <a:gd name="T12" fmla="*/ 561 w 830"/>
                <a:gd name="T13" fmla="*/ 597 h 807"/>
                <a:gd name="T14" fmla="*/ 569 w 830"/>
                <a:gd name="T15" fmla="*/ 534 h 807"/>
                <a:gd name="T16" fmla="*/ 727 w 830"/>
                <a:gd name="T17" fmla="*/ 472 h 807"/>
                <a:gd name="T18" fmla="*/ 830 w 830"/>
                <a:gd name="T19" fmla="*/ 421 h 807"/>
                <a:gd name="T20" fmla="*/ 829 w 830"/>
                <a:gd name="T21" fmla="*/ 419 h 807"/>
                <a:gd name="T22" fmla="*/ 809 w 830"/>
                <a:gd name="T23" fmla="*/ 417 h 807"/>
                <a:gd name="T24" fmla="*/ 782 w 830"/>
                <a:gd name="T25" fmla="*/ 397 h 807"/>
                <a:gd name="T26" fmla="*/ 754 w 830"/>
                <a:gd name="T27" fmla="*/ 349 h 807"/>
                <a:gd name="T28" fmla="*/ 722 w 830"/>
                <a:gd name="T29" fmla="*/ 348 h 807"/>
                <a:gd name="T30" fmla="*/ 634 w 830"/>
                <a:gd name="T31" fmla="*/ 319 h 807"/>
                <a:gd name="T32" fmla="*/ 561 w 830"/>
                <a:gd name="T33" fmla="*/ 271 h 807"/>
                <a:gd name="T34" fmla="*/ 481 w 830"/>
                <a:gd name="T35" fmla="*/ 271 h 807"/>
                <a:gd name="T36" fmla="*/ 430 w 830"/>
                <a:gd name="T37" fmla="*/ 240 h 807"/>
                <a:gd name="T38" fmla="*/ 395 w 830"/>
                <a:gd name="T39" fmla="*/ 216 h 807"/>
                <a:gd name="T40" fmla="*/ 365 w 830"/>
                <a:gd name="T41" fmla="*/ 194 h 807"/>
                <a:gd name="T42" fmla="*/ 338 w 830"/>
                <a:gd name="T43" fmla="*/ 137 h 807"/>
                <a:gd name="T44" fmla="*/ 322 w 830"/>
                <a:gd name="T45" fmla="*/ 99 h 807"/>
                <a:gd name="T46" fmla="*/ 332 w 830"/>
                <a:gd name="T47" fmla="*/ 53 h 807"/>
                <a:gd name="T48" fmla="*/ 313 w 830"/>
                <a:gd name="T49" fmla="*/ 0 h 807"/>
                <a:gd name="T50" fmla="*/ 276 w 830"/>
                <a:gd name="T51" fmla="*/ 19 h 807"/>
                <a:gd name="T52" fmla="*/ 248 w 830"/>
                <a:gd name="T53" fmla="*/ 33 h 807"/>
                <a:gd name="T54" fmla="*/ 206 w 830"/>
                <a:gd name="T55" fmla="*/ 106 h 807"/>
                <a:gd name="T56" fmla="*/ 187 w 830"/>
                <a:gd name="T57" fmla="*/ 129 h 807"/>
                <a:gd name="T58" fmla="*/ 151 w 830"/>
                <a:gd name="T59" fmla="*/ 153 h 807"/>
                <a:gd name="T60" fmla="*/ 139 w 830"/>
                <a:gd name="T61" fmla="*/ 198 h 807"/>
                <a:gd name="T62" fmla="*/ 117 w 830"/>
                <a:gd name="T63" fmla="*/ 250 h 807"/>
                <a:gd name="T64" fmla="*/ 114 w 830"/>
                <a:gd name="T65" fmla="*/ 254 h 807"/>
                <a:gd name="T66" fmla="*/ 106 w 830"/>
                <a:gd name="T67" fmla="*/ 339 h 807"/>
                <a:gd name="T68" fmla="*/ 51 w 830"/>
                <a:gd name="T69" fmla="*/ 419 h 807"/>
                <a:gd name="T70" fmla="*/ 37 w 830"/>
                <a:gd name="T71" fmla="*/ 472 h 807"/>
                <a:gd name="T72" fmla="*/ 29 w 830"/>
                <a:gd name="T73" fmla="*/ 522 h 807"/>
                <a:gd name="T74" fmla="*/ 0 w 830"/>
                <a:gd name="T75" fmla="*/ 620 h 807"/>
                <a:gd name="T76" fmla="*/ 68 w 830"/>
                <a:gd name="T77" fmla="*/ 694 h 807"/>
                <a:gd name="T78" fmla="*/ 112 w 830"/>
                <a:gd name="T79" fmla="*/ 743 h 807"/>
                <a:gd name="T80" fmla="*/ 156 w 830"/>
                <a:gd name="T81" fmla="*/ 763 h 807"/>
                <a:gd name="T82" fmla="*/ 214 w 830"/>
                <a:gd name="T83" fmla="*/ 795 h 807"/>
                <a:gd name="T84" fmla="*/ 274 w 830"/>
                <a:gd name="T85" fmla="*/ 791 h 807"/>
                <a:gd name="T86" fmla="*/ 304 w 830"/>
                <a:gd name="T87" fmla="*/ 753 h 807"/>
                <a:gd name="T88" fmla="*/ 332 w 830"/>
                <a:gd name="T89" fmla="*/ 727 h 807"/>
                <a:gd name="T90" fmla="*/ 377 w 830"/>
                <a:gd name="T91" fmla="*/ 725 h 807"/>
                <a:gd name="T92" fmla="*/ 411 w 830"/>
                <a:gd name="T93" fmla="*/ 729 h 807"/>
                <a:gd name="T94" fmla="*/ 414 w 830"/>
                <a:gd name="T95" fmla="*/ 72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0" h="807">
                  <a:moveTo>
                    <a:pt x="414" y="727"/>
                  </a:moveTo>
                  <a:cubicBezTo>
                    <a:pt x="426" y="722"/>
                    <a:pt x="439" y="716"/>
                    <a:pt x="452" y="717"/>
                  </a:cubicBezTo>
                  <a:cubicBezTo>
                    <a:pt x="468" y="719"/>
                    <a:pt x="484" y="723"/>
                    <a:pt x="500" y="720"/>
                  </a:cubicBezTo>
                  <a:cubicBezTo>
                    <a:pt x="520" y="718"/>
                    <a:pt x="539" y="711"/>
                    <a:pt x="558" y="706"/>
                  </a:cubicBezTo>
                  <a:cubicBezTo>
                    <a:pt x="566" y="704"/>
                    <a:pt x="609" y="700"/>
                    <a:pt x="605" y="687"/>
                  </a:cubicBezTo>
                  <a:cubicBezTo>
                    <a:pt x="599" y="670"/>
                    <a:pt x="594" y="652"/>
                    <a:pt x="585" y="635"/>
                  </a:cubicBezTo>
                  <a:cubicBezTo>
                    <a:pt x="578" y="622"/>
                    <a:pt x="568" y="610"/>
                    <a:pt x="561" y="597"/>
                  </a:cubicBezTo>
                  <a:cubicBezTo>
                    <a:pt x="552" y="576"/>
                    <a:pt x="561" y="554"/>
                    <a:pt x="569" y="534"/>
                  </a:cubicBezTo>
                  <a:cubicBezTo>
                    <a:pt x="596" y="473"/>
                    <a:pt x="681" y="499"/>
                    <a:pt x="727" y="472"/>
                  </a:cubicBezTo>
                  <a:cubicBezTo>
                    <a:pt x="761" y="452"/>
                    <a:pt x="795" y="436"/>
                    <a:pt x="830" y="421"/>
                  </a:cubicBezTo>
                  <a:cubicBezTo>
                    <a:pt x="829" y="419"/>
                    <a:pt x="829" y="419"/>
                    <a:pt x="829" y="419"/>
                  </a:cubicBezTo>
                  <a:cubicBezTo>
                    <a:pt x="809" y="417"/>
                    <a:pt x="809" y="417"/>
                    <a:pt x="809" y="417"/>
                  </a:cubicBezTo>
                  <a:cubicBezTo>
                    <a:pt x="782" y="397"/>
                    <a:pt x="782" y="397"/>
                    <a:pt x="782" y="397"/>
                  </a:cubicBezTo>
                  <a:cubicBezTo>
                    <a:pt x="754" y="349"/>
                    <a:pt x="754" y="349"/>
                    <a:pt x="754" y="349"/>
                  </a:cubicBezTo>
                  <a:cubicBezTo>
                    <a:pt x="722" y="348"/>
                    <a:pt x="722" y="348"/>
                    <a:pt x="722" y="348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561" y="271"/>
                    <a:pt x="561" y="271"/>
                    <a:pt x="561" y="271"/>
                  </a:cubicBezTo>
                  <a:cubicBezTo>
                    <a:pt x="481" y="271"/>
                    <a:pt x="481" y="271"/>
                    <a:pt x="481" y="271"/>
                  </a:cubicBezTo>
                  <a:cubicBezTo>
                    <a:pt x="430" y="240"/>
                    <a:pt x="430" y="240"/>
                    <a:pt x="430" y="240"/>
                  </a:cubicBezTo>
                  <a:cubicBezTo>
                    <a:pt x="395" y="216"/>
                    <a:pt x="395" y="216"/>
                    <a:pt x="395" y="216"/>
                  </a:cubicBezTo>
                  <a:cubicBezTo>
                    <a:pt x="365" y="194"/>
                    <a:pt x="365" y="194"/>
                    <a:pt x="365" y="194"/>
                  </a:cubicBezTo>
                  <a:cubicBezTo>
                    <a:pt x="338" y="137"/>
                    <a:pt x="338" y="137"/>
                    <a:pt x="338" y="137"/>
                  </a:cubicBezTo>
                  <a:cubicBezTo>
                    <a:pt x="322" y="99"/>
                    <a:pt x="322" y="99"/>
                    <a:pt x="322" y="99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00" y="5"/>
                    <a:pt x="288" y="10"/>
                    <a:pt x="276" y="19"/>
                  </a:cubicBezTo>
                  <a:cubicBezTo>
                    <a:pt x="267" y="26"/>
                    <a:pt x="259" y="31"/>
                    <a:pt x="248" y="33"/>
                  </a:cubicBezTo>
                  <a:cubicBezTo>
                    <a:pt x="209" y="39"/>
                    <a:pt x="216" y="78"/>
                    <a:pt x="206" y="106"/>
                  </a:cubicBezTo>
                  <a:cubicBezTo>
                    <a:pt x="203" y="116"/>
                    <a:pt x="196" y="123"/>
                    <a:pt x="187" y="129"/>
                  </a:cubicBezTo>
                  <a:cubicBezTo>
                    <a:pt x="173" y="137"/>
                    <a:pt x="156" y="133"/>
                    <a:pt x="151" y="153"/>
                  </a:cubicBezTo>
                  <a:cubicBezTo>
                    <a:pt x="147" y="168"/>
                    <a:pt x="145" y="184"/>
                    <a:pt x="139" y="198"/>
                  </a:cubicBezTo>
                  <a:cubicBezTo>
                    <a:pt x="133" y="216"/>
                    <a:pt x="124" y="232"/>
                    <a:pt x="117" y="250"/>
                  </a:cubicBezTo>
                  <a:cubicBezTo>
                    <a:pt x="116" y="252"/>
                    <a:pt x="115" y="253"/>
                    <a:pt x="114" y="254"/>
                  </a:cubicBezTo>
                  <a:cubicBezTo>
                    <a:pt x="115" y="282"/>
                    <a:pt x="120" y="314"/>
                    <a:pt x="106" y="339"/>
                  </a:cubicBezTo>
                  <a:cubicBezTo>
                    <a:pt x="91" y="365"/>
                    <a:pt x="57" y="389"/>
                    <a:pt x="51" y="419"/>
                  </a:cubicBezTo>
                  <a:cubicBezTo>
                    <a:pt x="48" y="438"/>
                    <a:pt x="42" y="454"/>
                    <a:pt x="37" y="472"/>
                  </a:cubicBezTo>
                  <a:cubicBezTo>
                    <a:pt x="33" y="489"/>
                    <a:pt x="32" y="505"/>
                    <a:pt x="29" y="522"/>
                  </a:cubicBezTo>
                  <a:cubicBezTo>
                    <a:pt x="23" y="555"/>
                    <a:pt x="13" y="588"/>
                    <a:pt x="0" y="620"/>
                  </a:cubicBezTo>
                  <a:cubicBezTo>
                    <a:pt x="13" y="651"/>
                    <a:pt x="44" y="670"/>
                    <a:pt x="68" y="694"/>
                  </a:cubicBezTo>
                  <a:cubicBezTo>
                    <a:pt x="81" y="708"/>
                    <a:pt x="103" y="724"/>
                    <a:pt x="112" y="743"/>
                  </a:cubicBezTo>
                  <a:cubicBezTo>
                    <a:pt x="129" y="743"/>
                    <a:pt x="142" y="754"/>
                    <a:pt x="156" y="763"/>
                  </a:cubicBezTo>
                  <a:cubicBezTo>
                    <a:pt x="174" y="775"/>
                    <a:pt x="193" y="787"/>
                    <a:pt x="214" y="795"/>
                  </a:cubicBezTo>
                  <a:cubicBezTo>
                    <a:pt x="234" y="802"/>
                    <a:pt x="257" y="807"/>
                    <a:pt x="274" y="791"/>
                  </a:cubicBezTo>
                  <a:cubicBezTo>
                    <a:pt x="286" y="780"/>
                    <a:pt x="295" y="766"/>
                    <a:pt x="304" y="753"/>
                  </a:cubicBezTo>
                  <a:cubicBezTo>
                    <a:pt x="311" y="744"/>
                    <a:pt x="320" y="730"/>
                    <a:pt x="332" y="727"/>
                  </a:cubicBezTo>
                  <a:cubicBezTo>
                    <a:pt x="347" y="723"/>
                    <a:pt x="362" y="726"/>
                    <a:pt x="377" y="725"/>
                  </a:cubicBezTo>
                  <a:cubicBezTo>
                    <a:pt x="389" y="725"/>
                    <a:pt x="400" y="724"/>
                    <a:pt x="411" y="729"/>
                  </a:cubicBezTo>
                  <a:cubicBezTo>
                    <a:pt x="411" y="728"/>
                    <a:pt x="413" y="727"/>
                    <a:pt x="414" y="72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816976" y="2190750"/>
              <a:ext cx="2273300" cy="2265363"/>
            </a:xfrm>
            <a:custGeom>
              <a:avLst/>
              <a:gdLst>
                <a:gd name="T0" fmla="*/ 871 w 951"/>
                <a:gd name="T1" fmla="*/ 515 h 948"/>
                <a:gd name="T2" fmla="*/ 861 w 951"/>
                <a:gd name="T3" fmla="*/ 402 h 948"/>
                <a:gd name="T4" fmla="*/ 609 w 951"/>
                <a:gd name="T5" fmla="*/ 272 h 948"/>
                <a:gd name="T6" fmla="*/ 609 w 951"/>
                <a:gd name="T7" fmla="*/ 185 h 948"/>
                <a:gd name="T8" fmla="*/ 583 w 951"/>
                <a:gd name="T9" fmla="*/ 61 h 948"/>
                <a:gd name="T10" fmla="*/ 485 w 951"/>
                <a:gd name="T11" fmla="*/ 0 h 948"/>
                <a:gd name="T12" fmla="*/ 432 w 951"/>
                <a:gd name="T13" fmla="*/ 12 h 948"/>
                <a:gd name="T14" fmla="*/ 304 w 951"/>
                <a:gd name="T15" fmla="*/ 77 h 948"/>
                <a:gd name="T16" fmla="*/ 164 w 951"/>
                <a:gd name="T17" fmla="*/ 130 h 948"/>
                <a:gd name="T18" fmla="*/ 181 w 951"/>
                <a:gd name="T19" fmla="*/ 215 h 948"/>
                <a:gd name="T20" fmla="*/ 185 w 951"/>
                <a:gd name="T21" fmla="*/ 297 h 948"/>
                <a:gd name="T22" fmla="*/ 44 w 951"/>
                <a:gd name="T23" fmla="*/ 317 h 948"/>
                <a:gd name="T24" fmla="*/ 4 w 951"/>
                <a:gd name="T25" fmla="*/ 327 h 948"/>
                <a:gd name="T26" fmla="*/ 16 w 951"/>
                <a:gd name="T27" fmla="*/ 398 h 948"/>
                <a:gd name="T28" fmla="*/ 13 w 951"/>
                <a:gd name="T29" fmla="*/ 468 h 948"/>
                <a:gd name="T30" fmla="*/ 48 w 951"/>
                <a:gd name="T31" fmla="*/ 492 h 948"/>
                <a:gd name="T32" fmla="*/ 67 w 951"/>
                <a:gd name="T33" fmla="*/ 553 h 948"/>
                <a:gd name="T34" fmla="*/ 13 w 951"/>
                <a:gd name="T35" fmla="*/ 600 h 948"/>
                <a:gd name="T36" fmla="*/ 58 w 951"/>
                <a:gd name="T37" fmla="*/ 693 h 948"/>
                <a:gd name="T38" fmla="*/ 102 w 951"/>
                <a:gd name="T39" fmla="*/ 761 h 948"/>
                <a:gd name="T40" fmla="*/ 115 w 951"/>
                <a:gd name="T41" fmla="*/ 765 h 948"/>
                <a:gd name="T42" fmla="*/ 139 w 951"/>
                <a:gd name="T43" fmla="*/ 805 h 948"/>
                <a:gd name="T44" fmla="*/ 140 w 951"/>
                <a:gd name="T45" fmla="*/ 926 h 948"/>
                <a:gd name="T46" fmla="*/ 156 w 951"/>
                <a:gd name="T47" fmla="*/ 945 h 948"/>
                <a:gd name="T48" fmla="*/ 359 w 951"/>
                <a:gd name="T49" fmla="*/ 928 h 948"/>
                <a:gd name="T50" fmla="*/ 482 w 951"/>
                <a:gd name="T51" fmla="*/ 835 h 948"/>
                <a:gd name="T52" fmla="*/ 737 w 951"/>
                <a:gd name="T53" fmla="*/ 822 h 948"/>
                <a:gd name="T54" fmla="*/ 840 w 951"/>
                <a:gd name="T55" fmla="*/ 880 h 948"/>
                <a:gd name="T56" fmla="*/ 873 w 951"/>
                <a:gd name="T57" fmla="*/ 929 h 948"/>
                <a:gd name="T58" fmla="*/ 883 w 951"/>
                <a:gd name="T59" fmla="*/ 859 h 948"/>
                <a:gd name="T60" fmla="*/ 932 w 951"/>
                <a:gd name="T61" fmla="*/ 768 h 948"/>
                <a:gd name="T62" fmla="*/ 951 w 951"/>
                <a:gd name="T63" fmla="*/ 636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1" h="948">
                  <a:moveTo>
                    <a:pt x="919" y="559"/>
                  </a:moveTo>
                  <a:cubicBezTo>
                    <a:pt x="871" y="515"/>
                    <a:pt x="871" y="515"/>
                    <a:pt x="871" y="515"/>
                  </a:cubicBezTo>
                  <a:cubicBezTo>
                    <a:pt x="857" y="465"/>
                    <a:pt x="857" y="465"/>
                    <a:pt x="857" y="465"/>
                  </a:cubicBezTo>
                  <a:cubicBezTo>
                    <a:pt x="861" y="402"/>
                    <a:pt x="861" y="402"/>
                    <a:pt x="861" y="402"/>
                  </a:cubicBezTo>
                  <a:cubicBezTo>
                    <a:pt x="624" y="376"/>
                    <a:pt x="624" y="376"/>
                    <a:pt x="624" y="376"/>
                  </a:cubicBezTo>
                  <a:cubicBezTo>
                    <a:pt x="624" y="376"/>
                    <a:pt x="611" y="285"/>
                    <a:pt x="609" y="272"/>
                  </a:cubicBezTo>
                  <a:cubicBezTo>
                    <a:pt x="608" y="260"/>
                    <a:pt x="590" y="228"/>
                    <a:pt x="592" y="227"/>
                  </a:cubicBezTo>
                  <a:cubicBezTo>
                    <a:pt x="594" y="226"/>
                    <a:pt x="609" y="223"/>
                    <a:pt x="609" y="185"/>
                  </a:cubicBezTo>
                  <a:cubicBezTo>
                    <a:pt x="608" y="146"/>
                    <a:pt x="591" y="134"/>
                    <a:pt x="591" y="134"/>
                  </a:cubicBezTo>
                  <a:cubicBezTo>
                    <a:pt x="583" y="61"/>
                    <a:pt x="583" y="61"/>
                    <a:pt x="583" y="61"/>
                  </a:cubicBezTo>
                  <a:cubicBezTo>
                    <a:pt x="568" y="44"/>
                    <a:pt x="568" y="44"/>
                    <a:pt x="568" y="44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36" y="10"/>
                    <a:pt x="436" y="10"/>
                    <a:pt x="436" y="10"/>
                  </a:cubicBezTo>
                  <a:cubicBezTo>
                    <a:pt x="434" y="11"/>
                    <a:pt x="433" y="12"/>
                    <a:pt x="432" y="12"/>
                  </a:cubicBezTo>
                  <a:cubicBezTo>
                    <a:pt x="419" y="18"/>
                    <a:pt x="406" y="26"/>
                    <a:pt x="393" y="31"/>
                  </a:cubicBezTo>
                  <a:cubicBezTo>
                    <a:pt x="361" y="42"/>
                    <a:pt x="335" y="65"/>
                    <a:pt x="304" y="77"/>
                  </a:cubicBezTo>
                  <a:cubicBezTo>
                    <a:pt x="273" y="89"/>
                    <a:pt x="238" y="83"/>
                    <a:pt x="206" y="95"/>
                  </a:cubicBezTo>
                  <a:cubicBezTo>
                    <a:pt x="185" y="102"/>
                    <a:pt x="171" y="109"/>
                    <a:pt x="164" y="130"/>
                  </a:cubicBezTo>
                  <a:cubicBezTo>
                    <a:pt x="159" y="143"/>
                    <a:pt x="151" y="158"/>
                    <a:pt x="156" y="173"/>
                  </a:cubicBezTo>
                  <a:cubicBezTo>
                    <a:pt x="162" y="188"/>
                    <a:pt x="174" y="200"/>
                    <a:pt x="181" y="215"/>
                  </a:cubicBezTo>
                  <a:cubicBezTo>
                    <a:pt x="187" y="228"/>
                    <a:pt x="193" y="242"/>
                    <a:pt x="198" y="257"/>
                  </a:cubicBezTo>
                  <a:cubicBezTo>
                    <a:pt x="203" y="273"/>
                    <a:pt x="209" y="293"/>
                    <a:pt x="185" y="297"/>
                  </a:cubicBezTo>
                  <a:cubicBezTo>
                    <a:pt x="154" y="302"/>
                    <a:pt x="124" y="314"/>
                    <a:pt x="93" y="318"/>
                  </a:cubicBezTo>
                  <a:cubicBezTo>
                    <a:pt x="76" y="320"/>
                    <a:pt x="61" y="318"/>
                    <a:pt x="44" y="317"/>
                  </a:cubicBezTo>
                  <a:cubicBezTo>
                    <a:pt x="29" y="316"/>
                    <a:pt x="17" y="320"/>
                    <a:pt x="3" y="325"/>
                  </a:cubicBezTo>
                  <a:cubicBezTo>
                    <a:pt x="4" y="325"/>
                    <a:pt x="4" y="326"/>
                    <a:pt x="4" y="327"/>
                  </a:cubicBezTo>
                  <a:cubicBezTo>
                    <a:pt x="5" y="334"/>
                    <a:pt x="6" y="342"/>
                    <a:pt x="9" y="349"/>
                  </a:cubicBezTo>
                  <a:cubicBezTo>
                    <a:pt x="15" y="367"/>
                    <a:pt x="22" y="380"/>
                    <a:pt x="16" y="398"/>
                  </a:cubicBezTo>
                  <a:cubicBezTo>
                    <a:pt x="13" y="408"/>
                    <a:pt x="5" y="417"/>
                    <a:pt x="3" y="427"/>
                  </a:cubicBezTo>
                  <a:cubicBezTo>
                    <a:pt x="0" y="444"/>
                    <a:pt x="7" y="454"/>
                    <a:pt x="13" y="468"/>
                  </a:cubicBezTo>
                  <a:cubicBezTo>
                    <a:pt x="18" y="480"/>
                    <a:pt x="26" y="483"/>
                    <a:pt x="38" y="486"/>
                  </a:cubicBezTo>
                  <a:cubicBezTo>
                    <a:pt x="42" y="487"/>
                    <a:pt x="46" y="490"/>
                    <a:pt x="48" y="492"/>
                  </a:cubicBezTo>
                  <a:cubicBezTo>
                    <a:pt x="57" y="501"/>
                    <a:pt x="64" y="512"/>
                    <a:pt x="68" y="524"/>
                  </a:cubicBezTo>
                  <a:cubicBezTo>
                    <a:pt x="71" y="534"/>
                    <a:pt x="72" y="544"/>
                    <a:pt x="67" y="553"/>
                  </a:cubicBezTo>
                  <a:cubicBezTo>
                    <a:pt x="60" y="565"/>
                    <a:pt x="41" y="567"/>
                    <a:pt x="31" y="577"/>
                  </a:cubicBezTo>
                  <a:cubicBezTo>
                    <a:pt x="25" y="584"/>
                    <a:pt x="16" y="591"/>
                    <a:pt x="13" y="600"/>
                  </a:cubicBezTo>
                  <a:cubicBezTo>
                    <a:pt x="8" y="611"/>
                    <a:pt x="20" y="622"/>
                    <a:pt x="25" y="630"/>
                  </a:cubicBezTo>
                  <a:cubicBezTo>
                    <a:pt x="38" y="650"/>
                    <a:pt x="49" y="671"/>
                    <a:pt x="58" y="693"/>
                  </a:cubicBezTo>
                  <a:cubicBezTo>
                    <a:pt x="59" y="694"/>
                    <a:pt x="59" y="695"/>
                    <a:pt x="59" y="696"/>
                  </a:cubicBezTo>
                  <a:cubicBezTo>
                    <a:pt x="82" y="703"/>
                    <a:pt x="96" y="742"/>
                    <a:pt x="102" y="761"/>
                  </a:cubicBezTo>
                  <a:cubicBezTo>
                    <a:pt x="104" y="765"/>
                    <a:pt x="99" y="775"/>
                    <a:pt x="105" y="771"/>
                  </a:cubicBezTo>
                  <a:cubicBezTo>
                    <a:pt x="109" y="769"/>
                    <a:pt x="112" y="767"/>
                    <a:pt x="115" y="765"/>
                  </a:cubicBezTo>
                  <a:cubicBezTo>
                    <a:pt x="120" y="763"/>
                    <a:pt x="126" y="764"/>
                    <a:pt x="130" y="767"/>
                  </a:cubicBezTo>
                  <a:cubicBezTo>
                    <a:pt x="139" y="776"/>
                    <a:pt x="139" y="794"/>
                    <a:pt x="139" y="805"/>
                  </a:cubicBezTo>
                  <a:cubicBezTo>
                    <a:pt x="140" y="827"/>
                    <a:pt x="139" y="849"/>
                    <a:pt x="140" y="871"/>
                  </a:cubicBezTo>
                  <a:cubicBezTo>
                    <a:pt x="141" y="889"/>
                    <a:pt x="144" y="908"/>
                    <a:pt x="140" y="926"/>
                  </a:cubicBezTo>
                  <a:cubicBezTo>
                    <a:pt x="140" y="928"/>
                    <a:pt x="136" y="944"/>
                    <a:pt x="137" y="945"/>
                  </a:cubicBezTo>
                  <a:cubicBezTo>
                    <a:pt x="143" y="946"/>
                    <a:pt x="150" y="945"/>
                    <a:pt x="156" y="945"/>
                  </a:cubicBezTo>
                  <a:cubicBezTo>
                    <a:pt x="215" y="937"/>
                    <a:pt x="275" y="943"/>
                    <a:pt x="334" y="948"/>
                  </a:cubicBezTo>
                  <a:cubicBezTo>
                    <a:pt x="359" y="928"/>
                    <a:pt x="359" y="928"/>
                    <a:pt x="359" y="928"/>
                  </a:cubicBezTo>
                  <a:cubicBezTo>
                    <a:pt x="359" y="928"/>
                    <a:pt x="396" y="850"/>
                    <a:pt x="398" y="849"/>
                  </a:cubicBezTo>
                  <a:cubicBezTo>
                    <a:pt x="401" y="847"/>
                    <a:pt x="482" y="835"/>
                    <a:pt x="482" y="835"/>
                  </a:cubicBezTo>
                  <a:cubicBezTo>
                    <a:pt x="602" y="823"/>
                    <a:pt x="602" y="823"/>
                    <a:pt x="602" y="823"/>
                  </a:cubicBezTo>
                  <a:cubicBezTo>
                    <a:pt x="737" y="822"/>
                    <a:pt x="737" y="822"/>
                    <a:pt x="737" y="822"/>
                  </a:cubicBezTo>
                  <a:cubicBezTo>
                    <a:pt x="799" y="861"/>
                    <a:pt x="799" y="861"/>
                    <a:pt x="799" y="861"/>
                  </a:cubicBezTo>
                  <a:cubicBezTo>
                    <a:pt x="840" y="880"/>
                    <a:pt x="840" y="880"/>
                    <a:pt x="840" y="880"/>
                  </a:cubicBezTo>
                  <a:cubicBezTo>
                    <a:pt x="856" y="922"/>
                    <a:pt x="856" y="922"/>
                    <a:pt x="856" y="922"/>
                  </a:cubicBezTo>
                  <a:cubicBezTo>
                    <a:pt x="856" y="922"/>
                    <a:pt x="870" y="929"/>
                    <a:pt x="873" y="929"/>
                  </a:cubicBezTo>
                  <a:cubicBezTo>
                    <a:pt x="876" y="928"/>
                    <a:pt x="892" y="907"/>
                    <a:pt x="892" y="907"/>
                  </a:cubicBezTo>
                  <a:cubicBezTo>
                    <a:pt x="883" y="859"/>
                    <a:pt x="883" y="859"/>
                    <a:pt x="883" y="859"/>
                  </a:cubicBezTo>
                  <a:cubicBezTo>
                    <a:pt x="883" y="859"/>
                    <a:pt x="906" y="810"/>
                    <a:pt x="912" y="808"/>
                  </a:cubicBezTo>
                  <a:cubicBezTo>
                    <a:pt x="917" y="805"/>
                    <a:pt x="932" y="768"/>
                    <a:pt x="932" y="768"/>
                  </a:cubicBezTo>
                  <a:cubicBezTo>
                    <a:pt x="940" y="711"/>
                    <a:pt x="940" y="711"/>
                    <a:pt x="940" y="711"/>
                  </a:cubicBezTo>
                  <a:cubicBezTo>
                    <a:pt x="951" y="636"/>
                    <a:pt x="951" y="636"/>
                    <a:pt x="951" y="636"/>
                  </a:cubicBezTo>
                  <a:lnTo>
                    <a:pt x="919" y="559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181851" y="1636713"/>
              <a:ext cx="927100" cy="2043113"/>
            </a:xfrm>
            <a:custGeom>
              <a:avLst/>
              <a:gdLst>
                <a:gd name="T0" fmla="*/ 53 w 388"/>
                <a:gd name="T1" fmla="*/ 855 h 855"/>
                <a:gd name="T2" fmla="*/ 83 w 388"/>
                <a:gd name="T3" fmla="*/ 846 h 855"/>
                <a:gd name="T4" fmla="*/ 144 w 388"/>
                <a:gd name="T5" fmla="*/ 824 h 855"/>
                <a:gd name="T6" fmla="*/ 228 w 388"/>
                <a:gd name="T7" fmla="*/ 828 h 855"/>
                <a:gd name="T8" fmla="*/ 288 w 388"/>
                <a:gd name="T9" fmla="*/ 794 h 855"/>
                <a:gd name="T10" fmla="*/ 325 w 388"/>
                <a:gd name="T11" fmla="*/ 786 h 855"/>
                <a:gd name="T12" fmla="*/ 375 w 388"/>
                <a:gd name="T13" fmla="*/ 776 h 855"/>
                <a:gd name="T14" fmla="*/ 367 w 388"/>
                <a:gd name="T15" fmla="*/ 742 h 855"/>
                <a:gd name="T16" fmla="*/ 367 w 388"/>
                <a:gd name="T17" fmla="*/ 736 h 855"/>
                <a:gd name="T18" fmla="*/ 364 w 388"/>
                <a:gd name="T19" fmla="*/ 727 h 855"/>
                <a:gd name="T20" fmla="*/ 377 w 388"/>
                <a:gd name="T21" fmla="*/ 694 h 855"/>
                <a:gd name="T22" fmla="*/ 388 w 388"/>
                <a:gd name="T23" fmla="*/ 673 h 855"/>
                <a:gd name="T24" fmla="*/ 388 w 388"/>
                <a:gd name="T25" fmla="*/ 650 h 855"/>
                <a:gd name="T26" fmla="*/ 375 w 388"/>
                <a:gd name="T27" fmla="*/ 603 h 855"/>
                <a:gd name="T28" fmla="*/ 361 w 388"/>
                <a:gd name="T29" fmla="*/ 555 h 855"/>
                <a:gd name="T30" fmla="*/ 302 w 388"/>
                <a:gd name="T31" fmla="*/ 497 h 855"/>
                <a:gd name="T32" fmla="*/ 256 w 388"/>
                <a:gd name="T33" fmla="*/ 439 h 855"/>
                <a:gd name="T34" fmla="*/ 257 w 388"/>
                <a:gd name="T35" fmla="*/ 434 h 855"/>
                <a:gd name="T36" fmla="*/ 257 w 388"/>
                <a:gd name="T37" fmla="*/ 432 h 855"/>
                <a:gd name="T38" fmla="*/ 287 w 388"/>
                <a:gd name="T39" fmla="*/ 322 h 855"/>
                <a:gd name="T40" fmla="*/ 308 w 388"/>
                <a:gd name="T41" fmla="*/ 234 h 855"/>
                <a:gd name="T42" fmla="*/ 354 w 388"/>
                <a:gd name="T43" fmla="*/ 166 h 855"/>
                <a:gd name="T44" fmla="*/ 370 w 388"/>
                <a:gd name="T45" fmla="*/ 69 h 855"/>
                <a:gd name="T46" fmla="*/ 301 w 388"/>
                <a:gd name="T47" fmla="*/ 32 h 855"/>
                <a:gd name="T48" fmla="*/ 258 w 388"/>
                <a:gd name="T49" fmla="*/ 5 h 855"/>
                <a:gd name="T50" fmla="*/ 214 w 388"/>
                <a:gd name="T51" fmla="*/ 24 h 855"/>
                <a:gd name="T52" fmla="*/ 120 w 388"/>
                <a:gd name="T53" fmla="*/ 85 h 855"/>
                <a:gd name="T54" fmla="*/ 119 w 388"/>
                <a:gd name="T55" fmla="*/ 89 h 855"/>
                <a:gd name="T56" fmla="*/ 100 w 388"/>
                <a:gd name="T57" fmla="*/ 121 h 855"/>
                <a:gd name="T58" fmla="*/ 86 w 388"/>
                <a:gd name="T59" fmla="*/ 131 h 855"/>
                <a:gd name="T60" fmla="*/ 79 w 388"/>
                <a:gd name="T61" fmla="*/ 157 h 855"/>
                <a:gd name="T62" fmla="*/ 83 w 388"/>
                <a:gd name="T63" fmla="*/ 201 h 855"/>
                <a:gd name="T64" fmla="*/ 79 w 388"/>
                <a:gd name="T65" fmla="*/ 229 h 855"/>
                <a:gd name="T66" fmla="*/ 81 w 388"/>
                <a:gd name="T67" fmla="*/ 265 h 855"/>
                <a:gd name="T68" fmla="*/ 103 w 388"/>
                <a:gd name="T69" fmla="*/ 313 h 855"/>
                <a:gd name="T70" fmla="*/ 34 w 388"/>
                <a:gd name="T71" fmla="*/ 410 h 855"/>
                <a:gd name="T72" fmla="*/ 33 w 388"/>
                <a:gd name="T73" fmla="*/ 439 h 855"/>
                <a:gd name="T74" fmla="*/ 54 w 388"/>
                <a:gd name="T75" fmla="*/ 469 h 855"/>
                <a:gd name="T76" fmla="*/ 38 w 388"/>
                <a:gd name="T77" fmla="*/ 492 h 855"/>
                <a:gd name="T78" fmla="*/ 57 w 388"/>
                <a:gd name="T79" fmla="*/ 537 h 855"/>
                <a:gd name="T80" fmla="*/ 95 w 388"/>
                <a:gd name="T81" fmla="*/ 555 h 855"/>
                <a:gd name="T82" fmla="*/ 117 w 388"/>
                <a:gd name="T83" fmla="*/ 574 h 855"/>
                <a:gd name="T84" fmla="*/ 105 w 388"/>
                <a:gd name="T85" fmla="*/ 589 h 855"/>
                <a:gd name="T86" fmla="*/ 130 w 388"/>
                <a:gd name="T87" fmla="*/ 600 h 855"/>
                <a:gd name="T88" fmla="*/ 141 w 388"/>
                <a:gd name="T89" fmla="*/ 613 h 855"/>
                <a:gd name="T90" fmla="*/ 110 w 388"/>
                <a:gd name="T91" fmla="*/ 631 h 855"/>
                <a:gd name="T92" fmla="*/ 80 w 388"/>
                <a:gd name="T93" fmla="*/ 634 h 855"/>
                <a:gd name="T94" fmla="*/ 62 w 388"/>
                <a:gd name="T95" fmla="*/ 677 h 855"/>
                <a:gd name="T96" fmla="*/ 28 w 388"/>
                <a:gd name="T97" fmla="*/ 734 h 855"/>
                <a:gd name="T98" fmla="*/ 0 w 388"/>
                <a:gd name="T99" fmla="*/ 741 h 855"/>
                <a:gd name="T100" fmla="*/ 1 w 388"/>
                <a:gd name="T101" fmla="*/ 760 h 855"/>
                <a:gd name="T102" fmla="*/ 32 w 388"/>
                <a:gd name="T103" fmla="*/ 809 h 855"/>
                <a:gd name="T104" fmla="*/ 53 w 388"/>
                <a:gd name="T10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8" h="855">
                  <a:moveTo>
                    <a:pt x="53" y="855"/>
                  </a:moveTo>
                  <a:cubicBezTo>
                    <a:pt x="62" y="852"/>
                    <a:pt x="72" y="849"/>
                    <a:pt x="83" y="846"/>
                  </a:cubicBezTo>
                  <a:cubicBezTo>
                    <a:pt x="104" y="840"/>
                    <a:pt x="126" y="838"/>
                    <a:pt x="144" y="824"/>
                  </a:cubicBezTo>
                  <a:cubicBezTo>
                    <a:pt x="170" y="805"/>
                    <a:pt x="201" y="823"/>
                    <a:pt x="228" y="828"/>
                  </a:cubicBezTo>
                  <a:cubicBezTo>
                    <a:pt x="258" y="834"/>
                    <a:pt x="268" y="810"/>
                    <a:pt x="288" y="794"/>
                  </a:cubicBezTo>
                  <a:cubicBezTo>
                    <a:pt x="298" y="787"/>
                    <a:pt x="312" y="784"/>
                    <a:pt x="325" y="786"/>
                  </a:cubicBezTo>
                  <a:cubicBezTo>
                    <a:pt x="340" y="787"/>
                    <a:pt x="377" y="801"/>
                    <a:pt x="375" y="776"/>
                  </a:cubicBezTo>
                  <a:cubicBezTo>
                    <a:pt x="375" y="764"/>
                    <a:pt x="372" y="753"/>
                    <a:pt x="367" y="742"/>
                  </a:cubicBezTo>
                  <a:cubicBezTo>
                    <a:pt x="366" y="740"/>
                    <a:pt x="366" y="738"/>
                    <a:pt x="367" y="736"/>
                  </a:cubicBezTo>
                  <a:cubicBezTo>
                    <a:pt x="364" y="734"/>
                    <a:pt x="362" y="731"/>
                    <a:pt x="364" y="727"/>
                  </a:cubicBezTo>
                  <a:cubicBezTo>
                    <a:pt x="370" y="716"/>
                    <a:pt x="370" y="705"/>
                    <a:pt x="377" y="694"/>
                  </a:cubicBezTo>
                  <a:cubicBezTo>
                    <a:pt x="382" y="686"/>
                    <a:pt x="388" y="684"/>
                    <a:pt x="388" y="673"/>
                  </a:cubicBezTo>
                  <a:cubicBezTo>
                    <a:pt x="388" y="665"/>
                    <a:pt x="388" y="657"/>
                    <a:pt x="388" y="650"/>
                  </a:cubicBezTo>
                  <a:cubicBezTo>
                    <a:pt x="387" y="633"/>
                    <a:pt x="378" y="619"/>
                    <a:pt x="375" y="603"/>
                  </a:cubicBezTo>
                  <a:cubicBezTo>
                    <a:pt x="372" y="585"/>
                    <a:pt x="374" y="570"/>
                    <a:pt x="361" y="555"/>
                  </a:cubicBezTo>
                  <a:cubicBezTo>
                    <a:pt x="343" y="534"/>
                    <a:pt x="322" y="515"/>
                    <a:pt x="302" y="497"/>
                  </a:cubicBezTo>
                  <a:cubicBezTo>
                    <a:pt x="283" y="480"/>
                    <a:pt x="265" y="463"/>
                    <a:pt x="256" y="439"/>
                  </a:cubicBezTo>
                  <a:cubicBezTo>
                    <a:pt x="255" y="437"/>
                    <a:pt x="255" y="435"/>
                    <a:pt x="257" y="434"/>
                  </a:cubicBezTo>
                  <a:cubicBezTo>
                    <a:pt x="257" y="433"/>
                    <a:pt x="257" y="433"/>
                    <a:pt x="257" y="432"/>
                  </a:cubicBezTo>
                  <a:cubicBezTo>
                    <a:pt x="272" y="398"/>
                    <a:pt x="283" y="360"/>
                    <a:pt x="287" y="322"/>
                  </a:cubicBezTo>
                  <a:cubicBezTo>
                    <a:pt x="291" y="292"/>
                    <a:pt x="302" y="264"/>
                    <a:pt x="308" y="234"/>
                  </a:cubicBezTo>
                  <a:cubicBezTo>
                    <a:pt x="314" y="206"/>
                    <a:pt x="338" y="189"/>
                    <a:pt x="354" y="166"/>
                  </a:cubicBezTo>
                  <a:cubicBezTo>
                    <a:pt x="375" y="136"/>
                    <a:pt x="370" y="104"/>
                    <a:pt x="370" y="69"/>
                  </a:cubicBezTo>
                  <a:cubicBezTo>
                    <a:pt x="346" y="59"/>
                    <a:pt x="320" y="47"/>
                    <a:pt x="301" y="32"/>
                  </a:cubicBezTo>
                  <a:cubicBezTo>
                    <a:pt x="288" y="21"/>
                    <a:pt x="274" y="10"/>
                    <a:pt x="258" y="5"/>
                  </a:cubicBezTo>
                  <a:cubicBezTo>
                    <a:pt x="240" y="0"/>
                    <a:pt x="226" y="13"/>
                    <a:pt x="214" y="24"/>
                  </a:cubicBezTo>
                  <a:cubicBezTo>
                    <a:pt x="187" y="48"/>
                    <a:pt x="159" y="84"/>
                    <a:pt x="120" y="85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00" y="121"/>
                    <a:pt x="100" y="121"/>
                    <a:pt x="100" y="121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79" y="157"/>
                    <a:pt x="79" y="157"/>
                    <a:pt x="79" y="157"/>
                  </a:cubicBezTo>
                  <a:cubicBezTo>
                    <a:pt x="83" y="201"/>
                    <a:pt x="83" y="201"/>
                    <a:pt x="83" y="201"/>
                  </a:cubicBezTo>
                  <a:cubicBezTo>
                    <a:pt x="79" y="229"/>
                    <a:pt x="79" y="229"/>
                    <a:pt x="79" y="229"/>
                  </a:cubicBezTo>
                  <a:cubicBezTo>
                    <a:pt x="81" y="265"/>
                    <a:pt x="81" y="265"/>
                    <a:pt x="81" y="265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34" y="410"/>
                    <a:pt x="34" y="410"/>
                    <a:pt x="34" y="410"/>
                  </a:cubicBezTo>
                  <a:cubicBezTo>
                    <a:pt x="33" y="439"/>
                    <a:pt x="33" y="439"/>
                    <a:pt x="33" y="439"/>
                  </a:cubicBezTo>
                  <a:cubicBezTo>
                    <a:pt x="54" y="469"/>
                    <a:pt x="54" y="469"/>
                    <a:pt x="54" y="469"/>
                  </a:cubicBezTo>
                  <a:cubicBezTo>
                    <a:pt x="38" y="492"/>
                    <a:pt x="38" y="492"/>
                    <a:pt x="38" y="492"/>
                  </a:cubicBezTo>
                  <a:cubicBezTo>
                    <a:pt x="57" y="537"/>
                    <a:pt x="57" y="537"/>
                    <a:pt x="57" y="537"/>
                  </a:cubicBezTo>
                  <a:cubicBezTo>
                    <a:pt x="95" y="555"/>
                    <a:pt x="95" y="555"/>
                    <a:pt x="95" y="555"/>
                  </a:cubicBezTo>
                  <a:cubicBezTo>
                    <a:pt x="117" y="574"/>
                    <a:pt x="117" y="574"/>
                    <a:pt x="117" y="574"/>
                  </a:cubicBezTo>
                  <a:cubicBezTo>
                    <a:pt x="105" y="589"/>
                    <a:pt x="105" y="589"/>
                    <a:pt x="105" y="589"/>
                  </a:cubicBezTo>
                  <a:cubicBezTo>
                    <a:pt x="130" y="600"/>
                    <a:pt x="130" y="600"/>
                    <a:pt x="130" y="600"/>
                  </a:cubicBezTo>
                  <a:cubicBezTo>
                    <a:pt x="141" y="613"/>
                    <a:pt x="141" y="613"/>
                    <a:pt x="141" y="613"/>
                  </a:cubicBezTo>
                  <a:cubicBezTo>
                    <a:pt x="110" y="631"/>
                    <a:pt x="110" y="631"/>
                    <a:pt x="110" y="631"/>
                  </a:cubicBezTo>
                  <a:cubicBezTo>
                    <a:pt x="80" y="634"/>
                    <a:pt x="80" y="634"/>
                    <a:pt x="80" y="634"/>
                  </a:cubicBezTo>
                  <a:cubicBezTo>
                    <a:pt x="62" y="677"/>
                    <a:pt x="62" y="677"/>
                    <a:pt x="62" y="677"/>
                  </a:cubicBezTo>
                  <a:cubicBezTo>
                    <a:pt x="28" y="734"/>
                    <a:pt x="28" y="734"/>
                    <a:pt x="28" y="734"/>
                  </a:cubicBezTo>
                  <a:cubicBezTo>
                    <a:pt x="0" y="741"/>
                    <a:pt x="0" y="741"/>
                    <a:pt x="0" y="741"/>
                  </a:cubicBezTo>
                  <a:cubicBezTo>
                    <a:pt x="1" y="760"/>
                    <a:pt x="1" y="760"/>
                    <a:pt x="1" y="760"/>
                  </a:cubicBezTo>
                  <a:cubicBezTo>
                    <a:pt x="32" y="809"/>
                    <a:pt x="32" y="809"/>
                    <a:pt x="32" y="809"/>
                  </a:cubicBezTo>
                  <a:lnTo>
                    <a:pt x="53" y="855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204076" y="904875"/>
              <a:ext cx="1409700" cy="906463"/>
            </a:xfrm>
            <a:custGeom>
              <a:avLst/>
              <a:gdLst>
                <a:gd name="T0" fmla="*/ 66 w 590"/>
                <a:gd name="T1" fmla="*/ 306 h 379"/>
                <a:gd name="T2" fmla="*/ 109 w 590"/>
                <a:gd name="T3" fmla="*/ 378 h 379"/>
                <a:gd name="T4" fmla="*/ 180 w 590"/>
                <a:gd name="T5" fmla="*/ 335 h 379"/>
                <a:gd name="T6" fmla="*/ 235 w 590"/>
                <a:gd name="T7" fmla="*/ 297 h 379"/>
                <a:gd name="T8" fmla="*/ 296 w 590"/>
                <a:gd name="T9" fmla="*/ 325 h 379"/>
                <a:gd name="T10" fmla="*/ 368 w 590"/>
                <a:gd name="T11" fmla="*/ 364 h 379"/>
                <a:gd name="T12" fmla="*/ 391 w 590"/>
                <a:gd name="T13" fmla="*/ 306 h 379"/>
                <a:gd name="T14" fmla="*/ 404 w 590"/>
                <a:gd name="T15" fmla="*/ 261 h 379"/>
                <a:gd name="T16" fmla="*/ 428 w 590"/>
                <a:gd name="T17" fmla="*/ 246 h 379"/>
                <a:gd name="T18" fmla="*/ 459 w 590"/>
                <a:gd name="T19" fmla="*/ 205 h 379"/>
                <a:gd name="T20" fmla="*/ 500 w 590"/>
                <a:gd name="T21" fmla="*/ 145 h 379"/>
                <a:gd name="T22" fmla="*/ 545 w 590"/>
                <a:gd name="T23" fmla="*/ 122 h 379"/>
                <a:gd name="T24" fmla="*/ 573 w 590"/>
                <a:gd name="T25" fmla="*/ 110 h 379"/>
                <a:gd name="T26" fmla="*/ 585 w 590"/>
                <a:gd name="T27" fmla="*/ 85 h 379"/>
                <a:gd name="T28" fmla="*/ 590 w 590"/>
                <a:gd name="T29" fmla="*/ 29 h 379"/>
                <a:gd name="T30" fmla="*/ 586 w 590"/>
                <a:gd name="T31" fmla="*/ 6 h 379"/>
                <a:gd name="T32" fmla="*/ 567 w 590"/>
                <a:gd name="T33" fmla="*/ 0 h 379"/>
                <a:gd name="T34" fmla="*/ 545 w 590"/>
                <a:gd name="T35" fmla="*/ 13 h 379"/>
                <a:gd name="T36" fmla="*/ 414 w 590"/>
                <a:gd name="T37" fmla="*/ 20 h 379"/>
                <a:gd name="T38" fmla="*/ 334 w 590"/>
                <a:gd name="T39" fmla="*/ 84 h 379"/>
                <a:gd name="T40" fmla="*/ 322 w 590"/>
                <a:gd name="T41" fmla="*/ 87 h 379"/>
                <a:gd name="T42" fmla="*/ 264 w 590"/>
                <a:gd name="T43" fmla="*/ 120 h 379"/>
                <a:gd name="T44" fmla="*/ 178 w 590"/>
                <a:gd name="T45" fmla="*/ 185 h 379"/>
                <a:gd name="T46" fmla="*/ 162 w 590"/>
                <a:gd name="T47" fmla="*/ 194 h 379"/>
                <a:gd name="T48" fmla="*/ 88 w 590"/>
                <a:gd name="T49" fmla="*/ 184 h 379"/>
                <a:gd name="T50" fmla="*/ 24 w 590"/>
                <a:gd name="T51" fmla="*/ 164 h 379"/>
                <a:gd name="T52" fmla="*/ 0 w 590"/>
                <a:gd name="T53" fmla="*/ 182 h 379"/>
                <a:gd name="T54" fmla="*/ 7 w 590"/>
                <a:gd name="T55" fmla="*/ 209 h 379"/>
                <a:gd name="T56" fmla="*/ 66 w 590"/>
                <a:gd name="T57" fmla="*/ 30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0" h="379">
                  <a:moveTo>
                    <a:pt x="66" y="306"/>
                  </a:moveTo>
                  <a:cubicBezTo>
                    <a:pt x="80" y="340"/>
                    <a:pt x="102" y="369"/>
                    <a:pt x="109" y="378"/>
                  </a:cubicBezTo>
                  <a:cubicBezTo>
                    <a:pt x="138" y="379"/>
                    <a:pt x="161" y="354"/>
                    <a:pt x="180" y="335"/>
                  </a:cubicBezTo>
                  <a:cubicBezTo>
                    <a:pt x="194" y="323"/>
                    <a:pt x="215" y="297"/>
                    <a:pt x="235" y="297"/>
                  </a:cubicBezTo>
                  <a:cubicBezTo>
                    <a:pt x="258" y="296"/>
                    <a:pt x="279" y="311"/>
                    <a:pt x="296" y="325"/>
                  </a:cubicBezTo>
                  <a:cubicBezTo>
                    <a:pt x="316" y="341"/>
                    <a:pt x="343" y="353"/>
                    <a:pt x="368" y="364"/>
                  </a:cubicBezTo>
                  <a:cubicBezTo>
                    <a:pt x="376" y="345"/>
                    <a:pt x="387" y="326"/>
                    <a:pt x="391" y="306"/>
                  </a:cubicBezTo>
                  <a:cubicBezTo>
                    <a:pt x="395" y="291"/>
                    <a:pt x="397" y="275"/>
                    <a:pt x="404" y="261"/>
                  </a:cubicBezTo>
                  <a:cubicBezTo>
                    <a:pt x="408" y="252"/>
                    <a:pt x="419" y="248"/>
                    <a:pt x="428" y="246"/>
                  </a:cubicBezTo>
                  <a:cubicBezTo>
                    <a:pt x="449" y="240"/>
                    <a:pt x="457" y="226"/>
                    <a:pt x="459" y="205"/>
                  </a:cubicBezTo>
                  <a:cubicBezTo>
                    <a:pt x="463" y="180"/>
                    <a:pt x="470" y="150"/>
                    <a:pt x="500" y="145"/>
                  </a:cubicBezTo>
                  <a:cubicBezTo>
                    <a:pt x="519" y="142"/>
                    <a:pt x="529" y="129"/>
                    <a:pt x="545" y="122"/>
                  </a:cubicBezTo>
                  <a:cubicBezTo>
                    <a:pt x="554" y="117"/>
                    <a:pt x="563" y="114"/>
                    <a:pt x="573" y="110"/>
                  </a:cubicBezTo>
                  <a:cubicBezTo>
                    <a:pt x="585" y="85"/>
                    <a:pt x="585" y="85"/>
                    <a:pt x="585" y="85"/>
                  </a:cubicBezTo>
                  <a:cubicBezTo>
                    <a:pt x="590" y="29"/>
                    <a:pt x="590" y="29"/>
                    <a:pt x="590" y="29"/>
                  </a:cubicBezTo>
                  <a:cubicBezTo>
                    <a:pt x="586" y="6"/>
                    <a:pt x="586" y="6"/>
                    <a:pt x="586" y="6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45" y="13"/>
                    <a:pt x="545" y="13"/>
                    <a:pt x="545" y="13"/>
                  </a:cubicBezTo>
                  <a:cubicBezTo>
                    <a:pt x="414" y="20"/>
                    <a:pt x="414" y="20"/>
                    <a:pt x="414" y="20"/>
                  </a:cubicBezTo>
                  <a:cubicBezTo>
                    <a:pt x="334" y="84"/>
                    <a:pt x="334" y="84"/>
                    <a:pt x="334" y="84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264" y="120"/>
                    <a:pt x="264" y="120"/>
                    <a:pt x="264" y="120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62" y="194"/>
                    <a:pt x="162" y="194"/>
                    <a:pt x="162" y="194"/>
                  </a:cubicBezTo>
                  <a:cubicBezTo>
                    <a:pt x="88" y="184"/>
                    <a:pt x="88" y="184"/>
                    <a:pt x="88" y="18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" y="209"/>
                    <a:pt x="7" y="209"/>
                    <a:pt x="7" y="209"/>
                  </a:cubicBezTo>
                  <a:cubicBezTo>
                    <a:pt x="7" y="209"/>
                    <a:pt x="48" y="264"/>
                    <a:pt x="66" y="30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52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6138469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cu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grpSp>
        <p:nvGrpSpPr>
          <p:cNvPr id="52" name="Grupo 51"/>
          <p:cNvGrpSpPr/>
          <p:nvPr/>
        </p:nvGrpSpPr>
        <p:grpSpPr>
          <a:xfrm>
            <a:off x="8176923" y="1718548"/>
            <a:ext cx="2641979" cy="2941956"/>
            <a:chOff x="7314407" y="727869"/>
            <a:chExt cx="3844925" cy="4281487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906545" y="727869"/>
              <a:ext cx="1135063" cy="877887"/>
            </a:xfrm>
            <a:custGeom>
              <a:avLst/>
              <a:gdLst>
                <a:gd name="T0" fmla="*/ 17 w 358"/>
                <a:gd name="T1" fmla="*/ 187 h 277"/>
                <a:gd name="T2" fmla="*/ 14 w 358"/>
                <a:gd name="T3" fmla="*/ 195 h 277"/>
                <a:gd name="T4" fmla="*/ 17 w 358"/>
                <a:gd name="T5" fmla="*/ 210 h 277"/>
                <a:gd name="T6" fmla="*/ 23 w 358"/>
                <a:gd name="T7" fmla="*/ 227 h 277"/>
                <a:gd name="T8" fmla="*/ 29 w 358"/>
                <a:gd name="T9" fmla="*/ 239 h 277"/>
                <a:gd name="T10" fmla="*/ 54 w 358"/>
                <a:gd name="T11" fmla="*/ 232 h 277"/>
                <a:gd name="T12" fmla="*/ 81 w 358"/>
                <a:gd name="T13" fmla="*/ 243 h 277"/>
                <a:gd name="T14" fmla="*/ 100 w 358"/>
                <a:gd name="T15" fmla="*/ 248 h 277"/>
                <a:gd name="T16" fmla="*/ 106 w 358"/>
                <a:gd name="T17" fmla="*/ 262 h 277"/>
                <a:gd name="T18" fmla="*/ 128 w 358"/>
                <a:gd name="T19" fmla="*/ 276 h 277"/>
                <a:gd name="T20" fmla="*/ 147 w 358"/>
                <a:gd name="T21" fmla="*/ 275 h 277"/>
                <a:gd name="T22" fmla="*/ 153 w 358"/>
                <a:gd name="T23" fmla="*/ 257 h 277"/>
                <a:gd name="T24" fmla="*/ 146 w 358"/>
                <a:gd name="T25" fmla="*/ 244 h 277"/>
                <a:gd name="T26" fmla="*/ 169 w 358"/>
                <a:gd name="T27" fmla="*/ 228 h 277"/>
                <a:gd name="T28" fmla="*/ 185 w 358"/>
                <a:gd name="T29" fmla="*/ 215 h 277"/>
                <a:gd name="T30" fmla="*/ 206 w 358"/>
                <a:gd name="T31" fmla="*/ 210 h 277"/>
                <a:gd name="T32" fmla="*/ 239 w 358"/>
                <a:gd name="T33" fmla="*/ 221 h 277"/>
                <a:gd name="T34" fmla="*/ 290 w 358"/>
                <a:gd name="T35" fmla="*/ 213 h 277"/>
                <a:gd name="T36" fmla="*/ 314 w 358"/>
                <a:gd name="T37" fmla="*/ 209 h 277"/>
                <a:gd name="T38" fmla="*/ 323 w 358"/>
                <a:gd name="T39" fmla="*/ 191 h 277"/>
                <a:gd name="T40" fmla="*/ 353 w 358"/>
                <a:gd name="T41" fmla="*/ 168 h 277"/>
                <a:gd name="T42" fmla="*/ 346 w 358"/>
                <a:gd name="T43" fmla="*/ 144 h 277"/>
                <a:gd name="T44" fmla="*/ 341 w 358"/>
                <a:gd name="T45" fmla="*/ 116 h 277"/>
                <a:gd name="T46" fmla="*/ 325 w 358"/>
                <a:gd name="T47" fmla="*/ 89 h 277"/>
                <a:gd name="T48" fmla="*/ 328 w 358"/>
                <a:gd name="T49" fmla="*/ 58 h 277"/>
                <a:gd name="T50" fmla="*/ 324 w 358"/>
                <a:gd name="T51" fmla="*/ 47 h 277"/>
                <a:gd name="T52" fmla="*/ 303 w 358"/>
                <a:gd name="T53" fmla="*/ 35 h 277"/>
                <a:gd name="T54" fmla="*/ 271 w 358"/>
                <a:gd name="T55" fmla="*/ 0 h 277"/>
                <a:gd name="T56" fmla="*/ 263 w 358"/>
                <a:gd name="T57" fmla="*/ 21 h 277"/>
                <a:gd name="T58" fmla="*/ 262 w 358"/>
                <a:gd name="T59" fmla="*/ 35 h 277"/>
                <a:gd name="T60" fmla="*/ 256 w 358"/>
                <a:gd name="T61" fmla="*/ 37 h 277"/>
                <a:gd name="T62" fmla="*/ 256 w 358"/>
                <a:gd name="T63" fmla="*/ 21 h 277"/>
                <a:gd name="T64" fmla="*/ 253 w 358"/>
                <a:gd name="T65" fmla="*/ 17 h 277"/>
                <a:gd name="T66" fmla="*/ 236 w 358"/>
                <a:gd name="T67" fmla="*/ 28 h 277"/>
                <a:gd name="T68" fmla="*/ 239 w 358"/>
                <a:gd name="T69" fmla="*/ 45 h 277"/>
                <a:gd name="T70" fmla="*/ 235 w 358"/>
                <a:gd name="T71" fmla="*/ 55 h 277"/>
                <a:gd name="T72" fmla="*/ 225 w 358"/>
                <a:gd name="T73" fmla="*/ 41 h 277"/>
                <a:gd name="T74" fmla="*/ 211 w 358"/>
                <a:gd name="T75" fmla="*/ 56 h 277"/>
                <a:gd name="T76" fmla="*/ 196 w 358"/>
                <a:gd name="T77" fmla="*/ 74 h 277"/>
                <a:gd name="T78" fmla="*/ 181 w 358"/>
                <a:gd name="T79" fmla="*/ 77 h 277"/>
                <a:gd name="T80" fmla="*/ 142 w 358"/>
                <a:gd name="T81" fmla="*/ 78 h 277"/>
                <a:gd name="T82" fmla="*/ 123 w 358"/>
                <a:gd name="T83" fmla="*/ 92 h 277"/>
                <a:gd name="T84" fmla="*/ 101 w 358"/>
                <a:gd name="T85" fmla="*/ 93 h 277"/>
                <a:gd name="T86" fmla="*/ 83 w 358"/>
                <a:gd name="T87" fmla="*/ 96 h 277"/>
                <a:gd name="T88" fmla="*/ 58 w 358"/>
                <a:gd name="T89" fmla="*/ 116 h 277"/>
                <a:gd name="T90" fmla="*/ 41 w 358"/>
                <a:gd name="T91" fmla="*/ 120 h 277"/>
                <a:gd name="T92" fmla="*/ 32 w 358"/>
                <a:gd name="T93" fmla="*/ 124 h 277"/>
                <a:gd name="T94" fmla="*/ 19 w 358"/>
                <a:gd name="T95" fmla="*/ 126 h 277"/>
                <a:gd name="T96" fmla="*/ 5 w 358"/>
                <a:gd name="T97" fmla="*/ 134 h 277"/>
                <a:gd name="T98" fmla="*/ 1 w 358"/>
                <a:gd name="T99" fmla="*/ 148 h 277"/>
                <a:gd name="T100" fmla="*/ 8 w 358"/>
                <a:gd name="T101" fmla="*/ 165 h 277"/>
                <a:gd name="T102" fmla="*/ 17 w 358"/>
                <a:gd name="T103" fmla="*/ 18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" h="277">
                  <a:moveTo>
                    <a:pt x="17" y="187"/>
                  </a:moveTo>
                  <a:cubicBezTo>
                    <a:pt x="14" y="195"/>
                    <a:pt x="14" y="195"/>
                    <a:pt x="14" y="195"/>
                  </a:cubicBezTo>
                  <a:cubicBezTo>
                    <a:pt x="14" y="195"/>
                    <a:pt x="8" y="203"/>
                    <a:pt x="17" y="210"/>
                  </a:cubicBezTo>
                  <a:cubicBezTo>
                    <a:pt x="24" y="215"/>
                    <a:pt x="24" y="224"/>
                    <a:pt x="23" y="227"/>
                  </a:cubicBezTo>
                  <a:cubicBezTo>
                    <a:pt x="25" y="231"/>
                    <a:pt x="27" y="235"/>
                    <a:pt x="29" y="239"/>
                  </a:cubicBezTo>
                  <a:cubicBezTo>
                    <a:pt x="35" y="249"/>
                    <a:pt x="47" y="235"/>
                    <a:pt x="54" y="232"/>
                  </a:cubicBezTo>
                  <a:cubicBezTo>
                    <a:pt x="66" y="226"/>
                    <a:pt x="78" y="230"/>
                    <a:pt x="81" y="243"/>
                  </a:cubicBezTo>
                  <a:cubicBezTo>
                    <a:pt x="82" y="247"/>
                    <a:pt x="96" y="244"/>
                    <a:pt x="100" y="248"/>
                  </a:cubicBezTo>
                  <a:cubicBezTo>
                    <a:pt x="104" y="252"/>
                    <a:pt x="105" y="257"/>
                    <a:pt x="106" y="262"/>
                  </a:cubicBezTo>
                  <a:cubicBezTo>
                    <a:pt x="107" y="276"/>
                    <a:pt x="117" y="275"/>
                    <a:pt x="128" y="276"/>
                  </a:cubicBezTo>
                  <a:cubicBezTo>
                    <a:pt x="134" y="276"/>
                    <a:pt x="141" y="277"/>
                    <a:pt x="147" y="275"/>
                  </a:cubicBezTo>
                  <a:cubicBezTo>
                    <a:pt x="157" y="273"/>
                    <a:pt x="164" y="267"/>
                    <a:pt x="153" y="257"/>
                  </a:cubicBezTo>
                  <a:cubicBezTo>
                    <a:pt x="150" y="254"/>
                    <a:pt x="146" y="250"/>
                    <a:pt x="146" y="244"/>
                  </a:cubicBezTo>
                  <a:cubicBezTo>
                    <a:pt x="146" y="233"/>
                    <a:pt x="161" y="231"/>
                    <a:pt x="169" y="228"/>
                  </a:cubicBezTo>
                  <a:cubicBezTo>
                    <a:pt x="176" y="225"/>
                    <a:pt x="178" y="217"/>
                    <a:pt x="185" y="215"/>
                  </a:cubicBezTo>
                  <a:cubicBezTo>
                    <a:pt x="192" y="212"/>
                    <a:pt x="199" y="210"/>
                    <a:pt x="206" y="210"/>
                  </a:cubicBezTo>
                  <a:cubicBezTo>
                    <a:pt x="219" y="209"/>
                    <a:pt x="231" y="211"/>
                    <a:pt x="239" y="221"/>
                  </a:cubicBezTo>
                  <a:cubicBezTo>
                    <a:pt x="255" y="217"/>
                    <a:pt x="275" y="207"/>
                    <a:pt x="290" y="213"/>
                  </a:cubicBezTo>
                  <a:cubicBezTo>
                    <a:pt x="300" y="216"/>
                    <a:pt x="308" y="221"/>
                    <a:pt x="314" y="209"/>
                  </a:cubicBezTo>
                  <a:cubicBezTo>
                    <a:pt x="317" y="203"/>
                    <a:pt x="319" y="196"/>
                    <a:pt x="323" y="191"/>
                  </a:cubicBezTo>
                  <a:cubicBezTo>
                    <a:pt x="331" y="182"/>
                    <a:pt x="348" y="178"/>
                    <a:pt x="353" y="168"/>
                  </a:cubicBezTo>
                  <a:cubicBezTo>
                    <a:pt x="358" y="158"/>
                    <a:pt x="348" y="153"/>
                    <a:pt x="346" y="144"/>
                  </a:cubicBezTo>
                  <a:cubicBezTo>
                    <a:pt x="345" y="135"/>
                    <a:pt x="343" y="125"/>
                    <a:pt x="341" y="116"/>
                  </a:cubicBezTo>
                  <a:cubicBezTo>
                    <a:pt x="330" y="112"/>
                    <a:pt x="322" y="101"/>
                    <a:pt x="325" y="89"/>
                  </a:cubicBezTo>
                  <a:cubicBezTo>
                    <a:pt x="329" y="79"/>
                    <a:pt x="332" y="68"/>
                    <a:pt x="328" y="58"/>
                  </a:cubicBezTo>
                  <a:cubicBezTo>
                    <a:pt x="327" y="54"/>
                    <a:pt x="325" y="50"/>
                    <a:pt x="324" y="47"/>
                  </a:cubicBezTo>
                  <a:cubicBezTo>
                    <a:pt x="303" y="35"/>
                    <a:pt x="303" y="35"/>
                    <a:pt x="303" y="35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63" y="21"/>
                    <a:pt x="263" y="21"/>
                    <a:pt x="263" y="21"/>
                  </a:cubicBezTo>
                  <a:cubicBezTo>
                    <a:pt x="262" y="35"/>
                    <a:pt x="262" y="35"/>
                    <a:pt x="262" y="35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56" y="21"/>
                    <a:pt x="256" y="21"/>
                    <a:pt x="256" y="21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3" y="17"/>
                    <a:pt x="237" y="21"/>
                    <a:pt x="236" y="28"/>
                  </a:cubicBezTo>
                  <a:cubicBezTo>
                    <a:pt x="235" y="34"/>
                    <a:pt x="239" y="45"/>
                    <a:pt x="239" y="45"/>
                  </a:cubicBezTo>
                  <a:cubicBezTo>
                    <a:pt x="235" y="55"/>
                    <a:pt x="235" y="55"/>
                    <a:pt x="235" y="55"/>
                  </a:cubicBezTo>
                  <a:cubicBezTo>
                    <a:pt x="225" y="41"/>
                    <a:pt x="225" y="41"/>
                    <a:pt x="225" y="41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196" y="74"/>
                    <a:pt x="196" y="74"/>
                    <a:pt x="196" y="74"/>
                  </a:cubicBezTo>
                  <a:cubicBezTo>
                    <a:pt x="181" y="77"/>
                    <a:pt x="181" y="77"/>
                    <a:pt x="181" y="77"/>
                  </a:cubicBezTo>
                  <a:cubicBezTo>
                    <a:pt x="181" y="77"/>
                    <a:pt x="151" y="76"/>
                    <a:pt x="142" y="78"/>
                  </a:cubicBezTo>
                  <a:cubicBezTo>
                    <a:pt x="133" y="79"/>
                    <a:pt x="123" y="92"/>
                    <a:pt x="123" y="92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1" y="93"/>
                    <a:pt x="94" y="95"/>
                    <a:pt x="83" y="96"/>
                  </a:cubicBezTo>
                  <a:cubicBezTo>
                    <a:pt x="72" y="97"/>
                    <a:pt x="58" y="116"/>
                    <a:pt x="58" y="116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5" y="134"/>
                    <a:pt x="5" y="134"/>
                    <a:pt x="5" y="134"/>
                  </a:cubicBezTo>
                  <a:cubicBezTo>
                    <a:pt x="5" y="134"/>
                    <a:pt x="1" y="141"/>
                    <a:pt x="1" y="148"/>
                  </a:cubicBezTo>
                  <a:cubicBezTo>
                    <a:pt x="0" y="154"/>
                    <a:pt x="0" y="157"/>
                    <a:pt x="8" y="165"/>
                  </a:cubicBezTo>
                  <a:cubicBezTo>
                    <a:pt x="15" y="172"/>
                    <a:pt x="17" y="187"/>
                    <a:pt x="17" y="1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949532" y="889794"/>
              <a:ext cx="622300" cy="534987"/>
            </a:xfrm>
            <a:custGeom>
              <a:avLst/>
              <a:gdLst>
                <a:gd name="T0" fmla="*/ 16 w 196"/>
                <a:gd name="T1" fmla="*/ 55 h 169"/>
                <a:gd name="T2" fmla="*/ 19 w 196"/>
                <a:gd name="T3" fmla="*/ 57 h 169"/>
                <a:gd name="T4" fmla="*/ 22 w 196"/>
                <a:gd name="T5" fmla="*/ 61 h 169"/>
                <a:gd name="T6" fmla="*/ 22 w 196"/>
                <a:gd name="T7" fmla="*/ 62 h 169"/>
                <a:gd name="T8" fmla="*/ 24 w 196"/>
                <a:gd name="T9" fmla="*/ 62 h 169"/>
                <a:gd name="T10" fmla="*/ 78 w 196"/>
                <a:gd name="T11" fmla="*/ 90 h 169"/>
                <a:gd name="T12" fmla="*/ 91 w 196"/>
                <a:gd name="T13" fmla="*/ 112 h 169"/>
                <a:gd name="T14" fmla="*/ 112 w 196"/>
                <a:gd name="T15" fmla="*/ 143 h 169"/>
                <a:gd name="T16" fmla="*/ 139 w 196"/>
                <a:gd name="T17" fmla="*/ 159 h 169"/>
                <a:gd name="T18" fmla="*/ 165 w 196"/>
                <a:gd name="T19" fmla="*/ 147 h 169"/>
                <a:gd name="T20" fmla="*/ 196 w 196"/>
                <a:gd name="T21" fmla="*/ 104 h 169"/>
                <a:gd name="T22" fmla="*/ 188 w 196"/>
                <a:gd name="T23" fmla="*/ 99 h 169"/>
                <a:gd name="T24" fmla="*/ 181 w 196"/>
                <a:gd name="T25" fmla="*/ 78 h 169"/>
                <a:gd name="T26" fmla="*/ 166 w 196"/>
                <a:gd name="T27" fmla="*/ 68 h 169"/>
                <a:gd name="T28" fmla="*/ 150 w 196"/>
                <a:gd name="T29" fmla="*/ 81 h 169"/>
                <a:gd name="T30" fmla="*/ 139 w 196"/>
                <a:gd name="T31" fmla="*/ 73 h 169"/>
                <a:gd name="T32" fmla="*/ 122 w 196"/>
                <a:gd name="T33" fmla="*/ 60 h 169"/>
                <a:gd name="T34" fmla="*/ 103 w 196"/>
                <a:gd name="T35" fmla="*/ 59 h 169"/>
                <a:gd name="T36" fmla="*/ 74 w 196"/>
                <a:gd name="T37" fmla="*/ 47 h 169"/>
                <a:gd name="T38" fmla="*/ 27 w 196"/>
                <a:gd name="T39" fmla="*/ 14 h 169"/>
                <a:gd name="T40" fmla="*/ 12 w 196"/>
                <a:gd name="T41" fmla="*/ 0 h 169"/>
                <a:gd name="T42" fmla="*/ 8 w 196"/>
                <a:gd name="T43" fmla="*/ 0 h 169"/>
                <a:gd name="T44" fmla="*/ 12 w 196"/>
                <a:gd name="T45" fmla="*/ 17 h 169"/>
                <a:gd name="T46" fmla="*/ 16 w 196"/>
                <a:gd name="T47" fmla="*/ 5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169">
                  <a:moveTo>
                    <a:pt x="16" y="55"/>
                  </a:moveTo>
                  <a:cubicBezTo>
                    <a:pt x="18" y="56"/>
                    <a:pt x="19" y="56"/>
                    <a:pt x="19" y="57"/>
                  </a:cubicBezTo>
                  <a:cubicBezTo>
                    <a:pt x="20" y="58"/>
                    <a:pt x="22" y="59"/>
                    <a:pt x="22" y="61"/>
                  </a:cubicBezTo>
                  <a:cubicBezTo>
                    <a:pt x="22" y="61"/>
                    <a:pt x="22" y="62"/>
                    <a:pt x="22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45" y="62"/>
                    <a:pt x="63" y="78"/>
                    <a:pt x="78" y="90"/>
                  </a:cubicBezTo>
                  <a:cubicBezTo>
                    <a:pt x="85" y="97"/>
                    <a:pt x="89" y="103"/>
                    <a:pt x="91" y="112"/>
                  </a:cubicBezTo>
                  <a:cubicBezTo>
                    <a:pt x="94" y="127"/>
                    <a:pt x="100" y="134"/>
                    <a:pt x="112" y="143"/>
                  </a:cubicBezTo>
                  <a:cubicBezTo>
                    <a:pt x="121" y="149"/>
                    <a:pt x="130" y="154"/>
                    <a:pt x="139" y="159"/>
                  </a:cubicBezTo>
                  <a:cubicBezTo>
                    <a:pt x="152" y="169"/>
                    <a:pt x="158" y="155"/>
                    <a:pt x="165" y="147"/>
                  </a:cubicBezTo>
                  <a:cubicBezTo>
                    <a:pt x="176" y="134"/>
                    <a:pt x="188" y="119"/>
                    <a:pt x="196" y="104"/>
                  </a:cubicBezTo>
                  <a:cubicBezTo>
                    <a:pt x="188" y="99"/>
                    <a:pt x="188" y="99"/>
                    <a:pt x="188" y="99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1" y="78"/>
                    <a:pt x="170" y="70"/>
                    <a:pt x="166" y="68"/>
                  </a:cubicBezTo>
                  <a:cubicBezTo>
                    <a:pt x="162" y="66"/>
                    <a:pt x="151" y="81"/>
                    <a:pt x="150" y="81"/>
                  </a:cubicBezTo>
                  <a:cubicBezTo>
                    <a:pt x="149" y="81"/>
                    <a:pt x="141" y="75"/>
                    <a:pt x="139" y="73"/>
                  </a:cubicBezTo>
                  <a:cubicBezTo>
                    <a:pt x="137" y="72"/>
                    <a:pt x="122" y="60"/>
                    <a:pt x="122" y="60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5"/>
                    <a:pt x="12" y="11"/>
                    <a:pt x="12" y="17"/>
                  </a:cubicBezTo>
                  <a:cubicBezTo>
                    <a:pt x="11" y="29"/>
                    <a:pt x="0" y="50"/>
                    <a:pt x="16" y="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8497095" y="1116806"/>
              <a:ext cx="912813" cy="454025"/>
            </a:xfrm>
            <a:custGeom>
              <a:avLst/>
              <a:gdLst>
                <a:gd name="T0" fmla="*/ 0 w 288"/>
                <a:gd name="T1" fmla="*/ 105 h 143"/>
                <a:gd name="T2" fmla="*/ 14 w 288"/>
                <a:gd name="T3" fmla="*/ 120 h 143"/>
                <a:gd name="T4" fmla="*/ 39 w 288"/>
                <a:gd name="T5" fmla="*/ 121 h 143"/>
                <a:gd name="T6" fmla="*/ 72 w 288"/>
                <a:gd name="T7" fmla="*/ 120 h 143"/>
                <a:gd name="T8" fmla="*/ 115 w 288"/>
                <a:gd name="T9" fmla="*/ 125 h 143"/>
                <a:gd name="T10" fmla="*/ 155 w 288"/>
                <a:gd name="T11" fmla="*/ 121 h 143"/>
                <a:gd name="T12" fmla="*/ 186 w 288"/>
                <a:gd name="T13" fmla="*/ 131 h 143"/>
                <a:gd name="T14" fmla="*/ 225 w 288"/>
                <a:gd name="T15" fmla="*/ 141 h 143"/>
                <a:gd name="T16" fmla="*/ 268 w 288"/>
                <a:gd name="T17" fmla="*/ 137 h 143"/>
                <a:gd name="T18" fmla="*/ 288 w 288"/>
                <a:gd name="T19" fmla="*/ 102 h 143"/>
                <a:gd name="T20" fmla="*/ 276 w 288"/>
                <a:gd name="T21" fmla="*/ 97 h 143"/>
                <a:gd name="T22" fmla="*/ 227 w 288"/>
                <a:gd name="T23" fmla="*/ 55 h 143"/>
                <a:gd name="T24" fmla="*/ 220 w 288"/>
                <a:gd name="T25" fmla="*/ 33 h 143"/>
                <a:gd name="T26" fmla="*/ 205 w 288"/>
                <a:gd name="T27" fmla="*/ 20 h 143"/>
                <a:gd name="T28" fmla="*/ 167 w 288"/>
                <a:gd name="T29" fmla="*/ 0 h 143"/>
                <a:gd name="T30" fmla="*/ 167 w 288"/>
                <a:gd name="T31" fmla="*/ 0 h 143"/>
                <a:gd name="T32" fmla="*/ 175 w 288"/>
                <a:gd name="T33" fmla="*/ 27 h 143"/>
                <a:gd name="T34" fmla="*/ 178 w 288"/>
                <a:gd name="T35" fmla="*/ 47 h 143"/>
                <a:gd name="T36" fmla="*/ 147 w 288"/>
                <a:gd name="T37" fmla="*/ 74 h 143"/>
                <a:gd name="T38" fmla="*/ 115 w 288"/>
                <a:gd name="T39" fmla="*/ 106 h 143"/>
                <a:gd name="T40" fmla="*/ 106 w 288"/>
                <a:gd name="T41" fmla="*/ 102 h 143"/>
                <a:gd name="T42" fmla="*/ 85 w 288"/>
                <a:gd name="T43" fmla="*/ 100 h 143"/>
                <a:gd name="T44" fmla="*/ 53 w 288"/>
                <a:gd name="T45" fmla="*/ 109 h 143"/>
                <a:gd name="T46" fmla="*/ 47 w 288"/>
                <a:gd name="T47" fmla="*/ 106 h 143"/>
                <a:gd name="T48" fmla="*/ 15 w 288"/>
                <a:gd name="T49" fmla="*/ 98 h 143"/>
                <a:gd name="T50" fmla="*/ 0 w 288"/>
                <a:gd name="T51" fmla="*/ 105 h 143"/>
                <a:gd name="T52" fmla="*/ 0 w 288"/>
                <a:gd name="T53" fmla="*/ 10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143">
                  <a:moveTo>
                    <a:pt x="0" y="105"/>
                  </a:moveTo>
                  <a:cubicBezTo>
                    <a:pt x="6" y="110"/>
                    <a:pt x="9" y="116"/>
                    <a:pt x="14" y="120"/>
                  </a:cubicBezTo>
                  <a:cubicBezTo>
                    <a:pt x="21" y="125"/>
                    <a:pt x="31" y="122"/>
                    <a:pt x="39" y="121"/>
                  </a:cubicBezTo>
                  <a:cubicBezTo>
                    <a:pt x="50" y="120"/>
                    <a:pt x="61" y="118"/>
                    <a:pt x="72" y="120"/>
                  </a:cubicBezTo>
                  <a:cubicBezTo>
                    <a:pt x="87" y="123"/>
                    <a:pt x="100" y="126"/>
                    <a:pt x="115" y="125"/>
                  </a:cubicBezTo>
                  <a:cubicBezTo>
                    <a:pt x="129" y="125"/>
                    <a:pt x="141" y="123"/>
                    <a:pt x="155" y="121"/>
                  </a:cubicBezTo>
                  <a:cubicBezTo>
                    <a:pt x="167" y="120"/>
                    <a:pt x="176" y="123"/>
                    <a:pt x="186" y="131"/>
                  </a:cubicBezTo>
                  <a:cubicBezTo>
                    <a:pt x="199" y="141"/>
                    <a:pt x="209" y="143"/>
                    <a:pt x="225" y="141"/>
                  </a:cubicBezTo>
                  <a:cubicBezTo>
                    <a:pt x="239" y="139"/>
                    <a:pt x="254" y="141"/>
                    <a:pt x="268" y="137"/>
                  </a:cubicBezTo>
                  <a:cubicBezTo>
                    <a:pt x="280" y="134"/>
                    <a:pt x="285" y="113"/>
                    <a:pt x="288" y="102"/>
                  </a:cubicBezTo>
                  <a:cubicBezTo>
                    <a:pt x="285" y="101"/>
                    <a:pt x="281" y="100"/>
                    <a:pt x="276" y="97"/>
                  </a:cubicBezTo>
                  <a:cubicBezTo>
                    <a:pt x="260" y="85"/>
                    <a:pt x="234" y="76"/>
                    <a:pt x="227" y="55"/>
                  </a:cubicBezTo>
                  <a:cubicBezTo>
                    <a:pt x="225" y="49"/>
                    <a:pt x="225" y="38"/>
                    <a:pt x="220" y="33"/>
                  </a:cubicBezTo>
                  <a:cubicBezTo>
                    <a:pt x="216" y="27"/>
                    <a:pt x="210" y="24"/>
                    <a:pt x="205" y="20"/>
                  </a:cubicBezTo>
                  <a:cubicBezTo>
                    <a:pt x="193" y="11"/>
                    <a:pt x="183" y="1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9" y="10"/>
                    <a:pt x="171" y="19"/>
                    <a:pt x="175" y="27"/>
                  </a:cubicBezTo>
                  <a:cubicBezTo>
                    <a:pt x="179" y="33"/>
                    <a:pt x="180" y="40"/>
                    <a:pt x="178" y="47"/>
                  </a:cubicBezTo>
                  <a:cubicBezTo>
                    <a:pt x="173" y="61"/>
                    <a:pt x="156" y="64"/>
                    <a:pt x="147" y="74"/>
                  </a:cubicBezTo>
                  <a:cubicBezTo>
                    <a:pt x="136" y="86"/>
                    <a:pt x="136" y="104"/>
                    <a:pt x="115" y="106"/>
                  </a:cubicBezTo>
                  <a:cubicBezTo>
                    <a:pt x="112" y="106"/>
                    <a:pt x="109" y="103"/>
                    <a:pt x="106" y="102"/>
                  </a:cubicBezTo>
                  <a:cubicBezTo>
                    <a:pt x="99" y="98"/>
                    <a:pt x="92" y="98"/>
                    <a:pt x="85" y="100"/>
                  </a:cubicBezTo>
                  <a:cubicBezTo>
                    <a:pt x="74" y="104"/>
                    <a:pt x="64" y="107"/>
                    <a:pt x="53" y="109"/>
                  </a:cubicBezTo>
                  <a:cubicBezTo>
                    <a:pt x="50" y="109"/>
                    <a:pt x="48" y="108"/>
                    <a:pt x="47" y="106"/>
                  </a:cubicBezTo>
                  <a:cubicBezTo>
                    <a:pt x="40" y="96"/>
                    <a:pt x="26" y="96"/>
                    <a:pt x="15" y="98"/>
                  </a:cubicBezTo>
                  <a:cubicBezTo>
                    <a:pt x="9" y="99"/>
                    <a:pt x="4" y="102"/>
                    <a:pt x="0" y="105"/>
                  </a:cubicBezTo>
                  <a:cubicBezTo>
                    <a:pt x="0" y="105"/>
                    <a:pt x="0" y="105"/>
                    <a:pt x="0" y="1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8233570" y="1472406"/>
              <a:ext cx="1179513" cy="674687"/>
            </a:xfrm>
            <a:custGeom>
              <a:avLst/>
              <a:gdLst>
                <a:gd name="T0" fmla="*/ 4 w 372"/>
                <a:gd name="T1" fmla="*/ 51 h 213"/>
                <a:gd name="T2" fmla="*/ 4 w 372"/>
                <a:gd name="T3" fmla="*/ 72 h 213"/>
                <a:gd name="T4" fmla="*/ 15 w 372"/>
                <a:gd name="T5" fmla="*/ 95 h 213"/>
                <a:gd name="T6" fmla="*/ 47 w 372"/>
                <a:gd name="T7" fmla="*/ 108 h 213"/>
                <a:gd name="T8" fmla="*/ 44 w 372"/>
                <a:gd name="T9" fmla="*/ 128 h 213"/>
                <a:gd name="T10" fmla="*/ 42 w 372"/>
                <a:gd name="T11" fmla="*/ 151 h 213"/>
                <a:gd name="T12" fmla="*/ 39 w 372"/>
                <a:gd name="T13" fmla="*/ 167 h 213"/>
                <a:gd name="T14" fmla="*/ 59 w 372"/>
                <a:gd name="T15" fmla="*/ 178 h 213"/>
                <a:gd name="T16" fmla="*/ 63 w 372"/>
                <a:gd name="T17" fmla="*/ 193 h 213"/>
                <a:gd name="T18" fmla="*/ 76 w 372"/>
                <a:gd name="T19" fmla="*/ 204 h 213"/>
                <a:gd name="T20" fmla="*/ 81 w 372"/>
                <a:gd name="T21" fmla="*/ 199 h 213"/>
                <a:gd name="T22" fmla="*/ 95 w 372"/>
                <a:gd name="T23" fmla="*/ 188 h 213"/>
                <a:gd name="T24" fmla="*/ 112 w 372"/>
                <a:gd name="T25" fmla="*/ 175 h 213"/>
                <a:gd name="T26" fmla="*/ 131 w 372"/>
                <a:gd name="T27" fmla="*/ 148 h 213"/>
                <a:gd name="T28" fmla="*/ 151 w 372"/>
                <a:gd name="T29" fmla="*/ 136 h 213"/>
                <a:gd name="T30" fmla="*/ 166 w 372"/>
                <a:gd name="T31" fmla="*/ 149 h 213"/>
                <a:gd name="T32" fmla="*/ 171 w 372"/>
                <a:gd name="T33" fmla="*/ 163 h 213"/>
                <a:gd name="T34" fmla="*/ 187 w 372"/>
                <a:gd name="T35" fmla="*/ 175 h 213"/>
                <a:gd name="T36" fmla="*/ 221 w 372"/>
                <a:gd name="T37" fmla="*/ 190 h 213"/>
                <a:gd name="T38" fmla="*/ 248 w 372"/>
                <a:gd name="T39" fmla="*/ 187 h 213"/>
                <a:gd name="T40" fmla="*/ 264 w 372"/>
                <a:gd name="T41" fmla="*/ 197 h 213"/>
                <a:gd name="T42" fmla="*/ 281 w 372"/>
                <a:gd name="T43" fmla="*/ 179 h 213"/>
                <a:gd name="T44" fmla="*/ 301 w 372"/>
                <a:gd name="T45" fmla="*/ 165 h 213"/>
                <a:gd name="T46" fmla="*/ 298 w 372"/>
                <a:gd name="T47" fmla="*/ 144 h 213"/>
                <a:gd name="T48" fmla="*/ 295 w 372"/>
                <a:gd name="T49" fmla="*/ 127 h 213"/>
                <a:gd name="T50" fmla="*/ 302 w 372"/>
                <a:gd name="T51" fmla="*/ 102 h 213"/>
                <a:gd name="T52" fmla="*/ 328 w 372"/>
                <a:gd name="T53" fmla="*/ 93 h 213"/>
                <a:gd name="T54" fmla="*/ 362 w 372"/>
                <a:gd name="T55" fmla="*/ 66 h 213"/>
                <a:gd name="T56" fmla="*/ 360 w 372"/>
                <a:gd name="T57" fmla="*/ 36 h 213"/>
                <a:gd name="T58" fmla="*/ 358 w 372"/>
                <a:gd name="T59" fmla="*/ 34 h 213"/>
                <a:gd name="T60" fmla="*/ 330 w 372"/>
                <a:gd name="T61" fmla="*/ 38 h 213"/>
                <a:gd name="T62" fmla="*/ 285 w 372"/>
                <a:gd name="T63" fmla="*/ 40 h 213"/>
                <a:gd name="T64" fmla="*/ 246 w 372"/>
                <a:gd name="T65" fmla="*/ 20 h 213"/>
                <a:gd name="T66" fmla="*/ 194 w 372"/>
                <a:gd name="T67" fmla="*/ 24 h 213"/>
                <a:gd name="T68" fmla="*/ 145 w 372"/>
                <a:gd name="T69" fmla="*/ 18 h 213"/>
                <a:gd name="T70" fmla="*/ 102 w 372"/>
                <a:gd name="T71" fmla="*/ 21 h 213"/>
                <a:gd name="T72" fmla="*/ 76 w 372"/>
                <a:gd name="T73" fmla="*/ 1 h 213"/>
                <a:gd name="T74" fmla="*/ 75 w 372"/>
                <a:gd name="T75" fmla="*/ 0 h 213"/>
                <a:gd name="T76" fmla="*/ 61 w 372"/>
                <a:gd name="T77" fmla="*/ 5 h 213"/>
                <a:gd name="T78" fmla="*/ 63 w 372"/>
                <a:gd name="T79" fmla="*/ 20 h 213"/>
                <a:gd name="T80" fmla="*/ 27 w 372"/>
                <a:gd name="T81" fmla="*/ 52 h 213"/>
                <a:gd name="T82" fmla="*/ 6 w 372"/>
                <a:gd name="T83" fmla="*/ 50 h 213"/>
                <a:gd name="T84" fmla="*/ 4 w 372"/>
                <a:gd name="T8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72" h="213">
                  <a:moveTo>
                    <a:pt x="4" y="51"/>
                  </a:moveTo>
                  <a:cubicBezTo>
                    <a:pt x="0" y="53"/>
                    <a:pt x="4" y="69"/>
                    <a:pt x="4" y="72"/>
                  </a:cubicBezTo>
                  <a:cubicBezTo>
                    <a:pt x="4" y="82"/>
                    <a:pt x="6" y="90"/>
                    <a:pt x="15" y="95"/>
                  </a:cubicBezTo>
                  <a:cubicBezTo>
                    <a:pt x="25" y="102"/>
                    <a:pt x="38" y="100"/>
                    <a:pt x="47" y="108"/>
                  </a:cubicBezTo>
                  <a:cubicBezTo>
                    <a:pt x="54" y="113"/>
                    <a:pt x="46" y="122"/>
                    <a:pt x="44" y="128"/>
                  </a:cubicBezTo>
                  <a:cubicBezTo>
                    <a:pt x="42" y="136"/>
                    <a:pt x="42" y="143"/>
                    <a:pt x="42" y="151"/>
                  </a:cubicBezTo>
                  <a:cubicBezTo>
                    <a:pt x="41" y="157"/>
                    <a:pt x="40" y="162"/>
                    <a:pt x="39" y="167"/>
                  </a:cubicBezTo>
                  <a:cubicBezTo>
                    <a:pt x="47" y="168"/>
                    <a:pt x="55" y="171"/>
                    <a:pt x="59" y="178"/>
                  </a:cubicBezTo>
                  <a:cubicBezTo>
                    <a:pt x="61" y="183"/>
                    <a:pt x="62" y="188"/>
                    <a:pt x="63" y="193"/>
                  </a:cubicBezTo>
                  <a:cubicBezTo>
                    <a:pt x="64" y="196"/>
                    <a:pt x="68" y="213"/>
                    <a:pt x="76" y="204"/>
                  </a:cubicBezTo>
                  <a:cubicBezTo>
                    <a:pt x="78" y="203"/>
                    <a:pt x="80" y="201"/>
                    <a:pt x="81" y="199"/>
                  </a:cubicBezTo>
                  <a:cubicBezTo>
                    <a:pt x="86" y="195"/>
                    <a:pt x="90" y="191"/>
                    <a:pt x="95" y="188"/>
                  </a:cubicBezTo>
                  <a:cubicBezTo>
                    <a:pt x="100" y="185"/>
                    <a:pt x="111" y="182"/>
                    <a:pt x="112" y="175"/>
                  </a:cubicBezTo>
                  <a:cubicBezTo>
                    <a:pt x="115" y="164"/>
                    <a:pt x="122" y="155"/>
                    <a:pt x="131" y="148"/>
                  </a:cubicBezTo>
                  <a:cubicBezTo>
                    <a:pt x="135" y="144"/>
                    <a:pt x="143" y="132"/>
                    <a:pt x="151" y="136"/>
                  </a:cubicBezTo>
                  <a:cubicBezTo>
                    <a:pt x="156" y="139"/>
                    <a:pt x="161" y="144"/>
                    <a:pt x="166" y="149"/>
                  </a:cubicBezTo>
                  <a:cubicBezTo>
                    <a:pt x="169" y="153"/>
                    <a:pt x="168" y="158"/>
                    <a:pt x="171" y="163"/>
                  </a:cubicBezTo>
                  <a:cubicBezTo>
                    <a:pt x="175" y="168"/>
                    <a:pt x="182" y="171"/>
                    <a:pt x="187" y="175"/>
                  </a:cubicBezTo>
                  <a:cubicBezTo>
                    <a:pt x="198" y="184"/>
                    <a:pt x="203" y="203"/>
                    <a:pt x="221" y="190"/>
                  </a:cubicBezTo>
                  <a:cubicBezTo>
                    <a:pt x="230" y="184"/>
                    <a:pt x="238" y="181"/>
                    <a:pt x="248" y="187"/>
                  </a:cubicBezTo>
                  <a:cubicBezTo>
                    <a:pt x="254" y="190"/>
                    <a:pt x="258" y="194"/>
                    <a:pt x="264" y="197"/>
                  </a:cubicBezTo>
                  <a:cubicBezTo>
                    <a:pt x="273" y="201"/>
                    <a:pt x="278" y="184"/>
                    <a:pt x="281" y="179"/>
                  </a:cubicBezTo>
                  <a:cubicBezTo>
                    <a:pt x="287" y="170"/>
                    <a:pt x="291" y="169"/>
                    <a:pt x="301" y="165"/>
                  </a:cubicBezTo>
                  <a:cubicBezTo>
                    <a:pt x="312" y="160"/>
                    <a:pt x="300" y="149"/>
                    <a:pt x="298" y="144"/>
                  </a:cubicBezTo>
                  <a:cubicBezTo>
                    <a:pt x="296" y="138"/>
                    <a:pt x="295" y="133"/>
                    <a:pt x="295" y="127"/>
                  </a:cubicBezTo>
                  <a:cubicBezTo>
                    <a:pt x="295" y="119"/>
                    <a:pt x="297" y="108"/>
                    <a:pt x="302" y="102"/>
                  </a:cubicBezTo>
                  <a:cubicBezTo>
                    <a:pt x="308" y="94"/>
                    <a:pt x="319" y="96"/>
                    <a:pt x="328" y="93"/>
                  </a:cubicBezTo>
                  <a:cubicBezTo>
                    <a:pt x="344" y="88"/>
                    <a:pt x="353" y="80"/>
                    <a:pt x="362" y="66"/>
                  </a:cubicBezTo>
                  <a:cubicBezTo>
                    <a:pt x="367" y="57"/>
                    <a:pt x="372" y="42"/>
                    <a:pt x="360" y="36"/>
                  </a:cubicBezTo>
                  <a:cubicBezTo>
                    <a:pt x="359" y="36"/>
                    <a:pt x="359" y="35"/>
                    <a:pt x="358" y="34"/>
                  </a:cubicBezTo>
                  <a:cubicBezTo>
                    <a:pt x="350" y="38"/>
                    <a:pt x="338" y="38"/>
                    <a:pt x="330" y="38"/>
                  </a:cubicBezTo>
                  <a:cubicBezTo>
                    <a:pt x="317" y="39"/>
                    <a:pt x="299" y="44"/>
                    <a:pt x="285" y="40"/>
                  </a:cubicBezTo>
                  <a:cubicBezTo>
                    <a:pt x="272" y="36"/>
                    <a:pt x="260" y="19"/>
                    <a:pt x="246" y="20"/>
                  </a:cubicBezTo>
                  <a:cubicBezTo>
                    <a:pt x="228" y="20"/>
                    <a:pt x="211" y="24"/>
                    <a:pt x="194" y="24"/>
                  </a:cubicBezTo>
                  <a:cubicBezTo>
                    <a:pt x="177" y="24"/>
                    <a:pt x="161" y="18"/>
                    <a:pt x="145" y="18"/>
                  </a:cubicBezTo>
                  <a:cubicBezTo>
                    <a:pt x="131" y="18"/>
                    <a:pt x="116" y="23"/>
                    <a:pt x="102" y="21"/>
                  </a:cubicBezTo>
                  <a:cubicBezTo>
                    <a:pt x="90" y="20"/>
                    <a:pt x="85" y="8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1" y="3"/>
                    <a:pt x="66" y="4"/>
                    <a:pt x="61" y="5"/>
                  </a:cubicBezTo>
                  <a:cubicBezTo>
                    <a:pt x="49" y="10"/>
                    <a:pt x="60" y="14"/>
                    <a:pt x="63" y="20"/>
                  </a:cubicBezTo>
                  <a:cubicBezTo>
                    <a:pt x="78" y="46"/>
                    <a:pt x="45" y="52"/>
                    <a:pt x="27" y="52"/>
                  </a:cubicBezTo>
                  <a:cubicBezTo>
                    <a:pt x="21" y="51"/>
                    <a:pt x="13" y="52"/>
                    <a:pt x="6" y="50"/>
                  </a:cubicBezTo>
                  <a:cubicBezTo>
                    <a:pt x="6" y="50"/>
                    <a:pt x="5" y="51"/>
                    <a:pt x="4" y="5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7365207" y="1466056"/>
              <a:ext cx="995363" cy="1381125"/>
            </a:xfrm>
            <a:custGeom>
              <a:avLst/>
              <a:gdLst>
                <a:gd name="T0" fmla="*/ 28 w 314"/>
                <a:gd name="T1" fmla="*/ 341 h 436"/>
                <a:gd name="T2" fmla="*/ 33 w 314"/>
                <a:gd name="T3" fmla="*/ 353 h 436"/>
                <a:gd name="T4" fmla="*/ 16 w 314"/>
                <a:gd name="T5" fmla="*/ 405 h 436"/>
                <a:gd name="T6" fmla="*/ 21 w 314"/>
                <a:gd name="T7" fmla="*/ 417 h 436"/>
                <a:gd name="T8" fmla="*/ 58 w 314"/>
                <a:gd name="T9" fmla="*/ 413 h 436"/>
                <a:gd name="T10" fmla="*/ 91 w 314"/>
                <a:gd name="T11" fmla="*/ 418 h 436"/>
                <a:gd name="T12" fmla="*/ 108 w 314"/>
                <a:gd name="T13" fmla="*/ 415 h 436"/>
                <a:gd name="T14" fmla="*/ 155 w 314"/>
                <a:gd name="T15" fmla="*/ 422 h 436"/>
                <a:gd name="T16" fmla="*/ 165 w 314"/>
                <a:gd name="T17" fmla="*/ 408 h 436"/>
                <a:gd name="T18" fmla="*/ 164 w 314"/>
                <a:gd name="T19" fmla="*/ 397 h 436"/>
                <a:gd name="T20" fmla="*/ 166 w 314"/>
                <a:gd name="T21" fmla="*/ 369 h 436"/>
                <a:gd name="T22" fmla="*/ 167 w 314"/>
                <a:gd name="T23" fmla="*/ 365 h 436"/>
                <a:gd name="T24" fmla="*/ 165 w 314"/>
                <a:gd name="T25" fmla="*/ 348 h 436"/>
                <a:gd name="T26" fmla="*/ 169 w 314"/>
                <a:gd name="T27" fmla="*/ 331 h 436"/>
                <a:gd name="T28" fmla="*/ 192 w 314"/>
                <a:gd name="T29" fmla="*/ 318 h 436"/>
                <a:gd name="T30" fmla="*/ 214 w 314"/>
                <a:gd name="T31" fmla="*/ 315 h 436"/>
                <a:gd name="T32" fmla="*/ 211 w 314"/>
                <a:gd name="T33" fmla="*/ 301 h 436"/>
                <a:gd name="T34" fmla="*/ 227 w 314"/>
                <a:gd name="T35" fmla="*/ 269 h 436"/>
                <a:gd name="T36" fmla="*/ 260 w 314"/>
                <a:gd name="T37" fmla="*/ 253 h 436"/>
                <a:gd name="T38" fmla="*/ 268 w 314"/>
                <a:gd name="T39" fmla="*/ 245 h 436"/>
                <a:gd name="T40" fmla="*/ 272 w 314"/>
                <a:gd name="T41" fmla="*/ 234 h 436"/>
                <a:gd name="T42" fmla="*/ 280 w 314"/>
                <a:gd name="T43" fmla="*/ 218 h 436"/>
                <a:gd name="T44" fmla="*/ 302 w 314"/>
                <a:gd name="T45" fmla="*/ 175 h 436"/>
                <a:gd name="T46" fmla="*/ 302 w 314"/>
                <a:gd name="T47" fmla="*/ 174 h 436"/>
                <a:gd name="T48" fmla="*/ 306 w 314"/>
                <a:gd name="T49" fmla="*/ 145 h 436"/>
                <a:gd name="T50" fmla="*/ 310 w 314"/>
                <a:gd name="T51" fmla="*/ 123 h 436"/>
                <a:gd name="T52" fmla="*/ 313 w 314"/>
                <a:gd name="T53" fmla="*/ 117 h 436"/>
                <a:gd name="T54" fmla="*/ 298 w 314"/>
                <a:gd name="T55" fmla="*/ 113 h 436"/>
                <a:gd name="T56" fmla="*/ 281 w 314"/>
                <a:gd name="T57" fmla="*/ 104 h 436"/>
                <a:gd name="T58" fmla="*/ 267 w 314"/>
                <a:gd name="T59" fmla="*/ 74 h 436"/>
                <a:gd name="T60" fmla="*/ 271 w 314"/>
                <a:gd name="T61" fmla="*/ 45 h 436"/>
                <a:gd name="T62" fmla="*/ 270 w 314"/>
                <a:gd name="T63" fmla="*/ 44 h 436"/>
                <a:gd name="T64" fmla="*/ 259 w 314"/>
                <a:gd name="T65" fmla="*/ 23 h 436"/>
                <a:gd name="T66" fmla="*/ 245 w 314"/>
                <a:gd name="T67" fmla="*/ 21 h 436"/>
                <a:gd name="T68" fmla="*/ 242 w 314"/>
                <a:gd name="T69" fmla="*/ 13 h 436"/>
                <a:gd name="T70" fmla="*/ 221 w 314"/>
                <a:gd name="T71" fmla="*/ 14 h 436"/>
                <a:gd name="T72" fmla="*/ 203 w 314"/>
                <a:gd name="T73" fmla="*/ 23 h 436"/>
                <a:gd name="T74" fmla="*/ 185 w 314"/>
                <a:gd name="T75" fmla="*/ 1 h 436"/>
                <a:gd name="T76" fmla="*/ 185 w 314"/>
                <a:gd name="T77" fmla="*/ 17 h 436"/>
                <a:gd name="T78" fmla="*/ 182 w 314"/>
                <a:gd name="T79" fmla="*/ 47 h 436"/>
                <a:gd name="T80" fmla="*/ 141 w 314"/>
                <a:gd name="T81" fmla="*/ 95 h 436"/>
                <a:gd name="T82" fmla="*/ 115 w 314"/>
                <a:gd name="T83" fmla="*/ 117 h 436"/>
                <a:gd name="T84" fmla="*/ 101 w 314"/>
                <a:gd name="T85" fmla="*/ 137 h 436"/>
                <a:gd name="T86" fmla="*/ 90 w 314"/>
                <a:gd name="T87" fmla="*/ 146 h 436"/>
                <a:gd name="T88" fmla="*/ 104 w 314"/>
                <a:gd name="T89" fmla="*/ 176 h 436"/>
                <a:gd name="T90" fmla="*/ 129 w 314"/>
                <a:gd name="T91" fmla="*/ 199 h 436"/>
                <a:gd name="T92" fmla="*/ 128 w 314"/>
                <a:gd name="T93" fmla="*/ 205 h 436"/>
                <a:gd name="T94" fmla="*/ 111 w 314"/>
                <a:gd name="T95" fmla="*/ 201 h 436"/>
                <a:gd name="T96" fmla="*/ 101 w 314"/>
                <a:gd name="T97" fmla="*/ 188 h 436"/>
                <a:gd name="T98" fmla="*/ 91 w 314"/>
                <a:gd name="T99" fmla="*/ 204 h 436"/>
                <a:gd name="T100" fmla="*/ 85 w 314"/>
                <a:gd name="T101" fmla="*/ 225 h 436"/>
                <a:gd name="T102" fmla="*/ 75 w 314"/>
                <a:gd name="T103" fmla="*/ 250 h 436"/>
                <a:gd name="T104" fmla="*/ 61 w 314"/>
                <a:gd name="T105" fmla="*/ 263 h 436"/>
                <a:gd name="T106" fmla="*/ 52 w 314"/>
                <a:gd name="T107" fmla="*/ 262 h 436"/>
                <a:gd name="T108" fmla="*/ 41 w 314"/>
                <a:gd name="T109" fmla="*/ 265 h 436"/>
                <a:gd name="T110" fmla="*/ 19 w 314"/>
                <a:gd name="T111" fmla="*/ 266 h 436"/>
                <a:gd name="T112" fmla="*/ 3 w 314"/>
                <a:gd name="T113" fmla="*/ 283 h 436"/>
                <a:gd name="T114" fmla="*/ 0 w 314"/>
                <a:gd name="T115" fmla="*/ 293 h 436"/>
                <a:gd name="T116" fmla="*/ 15 w 314"/>
                <a:gd name="T117" fmla="*/ 318 h 436"/>
                <a:gd name="T118" fmla="*/ 28 w 314"/>
                <a:gd name="T119" fmla="*/ 341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" h="436">
                  <a:moveTo>
                    <a:pt x="28" y="341"/>
                  </a:moveTo>
                  <a:cubicBezTo>
                    <a:pt x="33" y="353"/>
                    <a:pt x="33" y="353"/>
                    <a:pt x="33" y="353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21" y="417"/>
                    <a:pt x="21" y="417"/>
                    <a:pt x="21" y="417"/>
                  </a:cubicBezTo>
                  <a:cubicBezTo>
                    <a:pt x="33" y="414"/>
                    <a:pt x="46" y="411"/>
                    <a:pt x="58" y="413"/>
                  </a:cubicBezTo>
                  <a:cubicBezTo>
                    <a:pt x="69" y="416"/>
                    <a:pt x="80" y="421"/>
                    <a:pt x="91" y="418"/>
                  </a:cubicBezTo>
                  <a:cubicBezTo>
                    <a:pt x="96" y="417"/>
                    <a:pt x="103" y="413"/>
                    <a:pt x="108" y="415"/>
                  </a:cubicBezTo>
                  <a:cubicBezTo>
                    <a:pt x="121" y="420"/>
                    <a:pt x="142" y="436"/>
                    <a:pt x="155" y="422"/>
                  </a:cubicBezTo>
                  <a:cubicBezTo>
                    <a:pt x="159" y="419"/>
                    <a:pt x="165" y="414"/>
                    <a:pt x="165" y="408"/>
                  </a:cubicBezTo>
                  <a:cubicBezTo>
                    <a:pt x="164" y="404"/>
                    <a:pt x="163" y="400"/>
                    <a:pt x="164" y="397"/>
                  </a:cubicBezTo>
                  <a:cubicBezTo>
                    <a:pt x="164" y="387"/>
                    <a:pt x="166" y="378"/>
                    <a:pt x="166" y="369"/>
                  </a:cubicBezTo>
                  <a:cubicBezTo>
                    <a:pt x="166" y="367"/>
                    <a:pt x="167" y="366"/>
                    <a:pt x="167" y="365"/>
                  </a:cubicBezTo>
                  <a:cubicBezTo>
                    <a:pt x="169" y="360"/>
                    <a:pt x="165" y="354"/>
                    <a:pt x="165" y="348"/>
                  </a:cubicBezTo>
                  <a:cubicBezTo>
                    <a:pt x="165" y="342"/>
                    <a:pt x="166" y="336"/>
                    <a:pt x="169" y="331"/>
                  </a:cubicBezTo>
                  <a:cubicBezTo>
                    <a:pt x="175" y="323"/>
                    <a:pt x="182" y="318"/>
                    <a:pt x="192" y="318"/>
                  </a:cubicBezTo>
                  <a:cubicBezTo>
                    <a:pt x="195" y="319"/>
                    <a:pt x="218" y="327"/>
                    <a:pt x="214" y="315"/>
                  </a:cubicBezTo>
                  <a:cubicBezTo>
                    <a:pt x="213" y="311"/>
                    <a:pt x="210" y="306"/>
                    <a:pt x="211" y="301"/>
                  </a:cubicBezTo>
                  <a:cubicBezTo>
                    <a:pt x="212" y="290"/>
                    <a:pt x="221" y="279"/>
                    <a:pt x="227" y="269"/>
                  </a:cubicBezTo>
                  <a:cubicBezTo>
                    <a:pt x="231" y="264"/>
                    <a:pt x="254" y="230"/>
                    <a:pt x="260" y="253"/>
                  </a:cubicBezTo>
                  <a:cubicBezTo>
                    <a:pt x="260" y="251"/>
                    <a:pt x="267" y="249"/>
                    <a:pt x="268" y="245"/>
                  </a:cubicBezTo>
                  <a:cubicBezTo>
                    <a:pt x="269" y="242"/>
                    <a:pt x="270" y="238"/>
                    <a:pt x="272" y="234"/>
                  </a:cubicBezTo>
                  <a:cubicBezTo>
                    <a:pt x="274" y="229"/>
                    <a:pt x="277" y="223"/>
                    <a:pt x="280" y="218"/>
                  </a:cubicBezTo>
                  <a:cubicBezTo>
                    <a:pt x="288" y="204"/>
                    <a:pt x="297" y="190"/>
                    <a:pt x="302" y="175"/>
                  </a:cubicBezTo>
                  <a:cubicBezTo>
                    <a:pt x="302" y="175"/>
                    <a:pt x="302" y="174"/>
                    <a:pt x="302" y="174"/>
                  </a:cubicBezTo>
                  <a:cubicBezTo>
                    <a:pt x="302" y="164"/>
                    <a:pt x="305" y="155"/>
                    <a:pt x="306" y="145"/>
                  </a:cubicBezTo>
                  <a:cubicBezTo>
                    <a:pt x="306" y="137"/>
                    <a:pt x="307" y="130"/>
                    <a:pt x="310" y="123"/>
                  </a:cubicBezTo>
                  <a:cubicBezTo>
                    <a:pt x="310" y="121"/>
                    <a:pt x="312" y="119"/>
                    <a:pt x="313" y="117"/>
                  </a:cubicBezTo>
                  <a:cubicBezTo>
                    <a:pt x="314" y="114"/>
                    <a:pt x="300" y="114"/>
                    <a:pt x="298" y="113"/>
                  </a:cubicBezTo>
                  <a:cubicBezTo>
                    <a:pt x="292" y="111"/>
                    <a:pt x="286" y="108"/>
                    <a:pt x="281" y="104"/>
                  </a:cubicBezTo>
                  <a:cubicBezTo>
                    <a:pt x="269" y="96"/>
                    <a:pt x="268" y="87"/>
                    <a:pt x="267" y="74"/>
                  </a:cubicBezTo>
                  <a:cubicBezTo>
                    <a:pt x="266" y="64"/>
                    <a:pt x="262" y="52"/>
                    <a:pt x="271" y="45"/>
                  </a:cubicBezTo>
                  <a:cubicBezTo>
                    <a:pt x="271" y="45"/>
                    <a:pt x="270" y="44"/>
                    <a:pt x="270" y="44"/>
                  </a:cubicBezTo>
                  <a:cubicBezTo>
                    <a:pt x="268" y="40"/>
                    <a:pt x="265" y="21"/>
                    <a:pt x="259" y="23"/>
                  </a:cubicBezTo>
                  <a:cubicBezTo>
                    <a:pt x="254" y="25"/>
                    <a:pt x="249" y="25"/>
                    <a:pt x="245" y="21"/>
                  </a:cubicBezTo>
                  <a:cubicBezTo>
                    <a:pt x="243" y="19"/>
                    <a:pt x="242" y="16"/>
                    <a:pt x="242" y="13"/>
                  </a:cubicBezTo>
                  <a:cubicBezTo>
                    <a:pt x="239" y="0"/>
                    <a:pt x="225" y="11"/>
                    <a:pt x="221" y="14"/>
                  </a:cubicBezTo>
                  <a:cubicBezTo>
                    <a:pt x="216" y="17"/>
                    <a:pt x="209" y="23"/>
                    <a:pt x="203" y="23"/>
                  </a:cubicBezTo>
                  <a:cubicBezTo>
                    <a:pt x="194" y="23"/>
                    <a:pt x="190" y="10"/>
                    <a:pt x="185" y="1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2" y="47"/>
                    <a:pt x="151" y="84"/>
                    <a:pt x="141" y="95"/>
                  </a:cubicBezTo>
                  <a:cubicBezTo>
                    <a:pt x="131" y="106"/>
                    <a:pt x="117" y="107"/>
                    <a:pt x="115" y="117"/>
                  </a:cubicBezTo>
                  <a:cubicBezTo>
                    <a:pt x="113" y="126"/>
                    <a:pt x="101" y="137"/>
                    <a:pt x="101" y="137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6"/>
                    <a:pt x="90" y="153"/>
                    <a:pt x="104" y="176"/>
                  </a:cubicBezTo>
                  <a:cubicBezTo>
                    <a:pt x="117" y="199"/>
                    <a:pt x="129" y="199"/>
                    <a:pt x="129" y="199"/>
                  </a:cubicBezTo>
                  <a:cubicBezTo>
                    <a:pt x="128" y="205"/>
                    <a:pt x="128" y="205"/>
                    <a:pt x="128" y="205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01" y="188"/>
                    <a:pt x="101" y="188"/>
                    <a:pt x="101" y="188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85" y="225"/>
                    <a:pt x="85" y="225"/>
                    <a:pt x="85" y="225"/>
                  </a:cubicBezTo>
                  <a:cubicBezTo>
                    <a:pt x="85" y="225"/>
                    <a:pt x="83" y="237"/>
                    <a:pt x="75" y="250"/>
                  </a:cubicBezTo>
                  <a:cubicBezTo>
                    <a:pt x="68" y="263"/>
                    <a:pt x="61" y="263"/>
                    <a:pt x="61" y="263"/>
                  </a:cubicBezTo>
                  <a:cubicBezTo>
                    <a:pt x="52" y="262"/>
                    <a:pt x="52" y="262"/>
                    <a:pt x="52" y="262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293"/>
                    <a:pt x="5" y="306"/>
                    <a:pt x="15" y="318"/>
                  </a:cubicBezTo>
                  <a:cubicBezTo>
                    <a:pt x="24" y="331"/>
                    <a:pt x="28" y="341"/>
                    <a:pt x="28" y="3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097045" y="2035969"/>
              <a:ext cx="444500" cy="1042987"/>
            </a:xfrm>
            <a:custGeom>
              <a:avLst/>
              <a:gdLst>
                <a:gd name="T0" fmla="*/ 72 w 140"/>
                <a:gd name="T1" fmla="*/ 87 h 329"/>
                <a:gd name="T2" fmla="*/ 61 w 140"/>
                <a:gd name="T3" fmla="*/ 117 h 329"/>
                <a:gd name="T4" fmla="*/ 19 w 140"/>
                <a:gd name="T5" fmla="*/ 147 h 329"/>
                <a:gd name="T6" fmla="*/ 11 w 140"/>
                <a:gd name="T7" fmla="*/ 173 h 329"/>
                <a:gd name="T8" fmla="*/ 1 w 140"/>
                <a:gd name="T9" fmla="*/ 195 h 329"/>
                <a:gd name="T10" fmla="*/ 6 w 140"/>
                <a:gd name="T11" fmla="*/ 223 h 329"/>
                <a:gd name="T12" fmla="*/ 24 w 140"/>
                <a:gd name="T13" fmla="*/ 246 h 329"/>
                <a:gd name="T14" fmla="*/ 36 w 140"/>
                <a:gd name="T15" fmla="*/ 267 h 329"/>
                <a:gd name="T16" fmla="*/ 65 w 140"/>
                <a:gd name="T17" fmla="*/ 280 h 329"/>
                <a:gd name="T18" fmla="*/ 103 w 140"/>
                <a:gd name="T19" fmla="*/ 300 h 329"/>
                <a:gd name="T20" fmla="*/ 140 w 140"/>
                <a:gd name="T21" fmla="*/ 329 h 329"/>
                <a:gd name="T22" fmla="*/ 122 w 140"/>
                <a:gd name="T23" fmla="*/ 285 h 329"/>
                <a:gd name="T24" fmla="*/ 115 w 140"/>
                <a:gd name="T25" fmla="*/ 220 h 329"/>
                <a:gd name="T26" fmla="*/ 102 w 140"/>
                <a:gd name="T27" fmla="*/ 187 h 329"/>
                <a:gd name="T28" fmla="*/ 93 w 140"/>
                <a:gd name="T29" fmla="*/ 162 h 329"/>
                <a:gd name="T30" fmla="*/ 106 w 140"/>
                <a:gd name="T31" fmla="*/ 139 h 329"/>
                <a:gd name="T32" fmla="*/ 94 w 140"/>
                <a:gd name="T33" fmla="*/ 122 h 329"/>
                <a:gd name="T34" fmla="*/ 96 w 140"/>
                <a:gd name="T35" fmla="*/ 96 h 329"/>
                <a:gd name="T36" fmla="*/ 104 w 140"/>
                <a:gd name="T37" fmla="*/ 76 h 329"/>
                <a:gd name="T38" fmla="*/ 102 w 140"/>
                <a:gd name="T39" fmla="*/ 61 h 329"/>
                <a:gd name="T40" fmla="*/ 117 w 140"/>
                <a:gd name="T41" fmla="*/ 40 h 329"/>
                <a:gd name="T42" fmla="*/ 103 w 140"/>
                <a:gd name="T43" fmla="*/ 34 h 329"/>
                <a:gd name="T44" fmla="*/ 95 w 140"/>
                <a:gd name="T45" fmla="*/ 14 h 329"/>
                <a:gd name="T46" fmla="*/ 81 w 140"/>
                <a:gd name="T47" fmla="*/ 0 h 329"/>
                <a:gd name="T48" fmla="*/ 60 w 140"/>
                <a:gd name="T49" fmla="*/ 40 h 329"/>
                <a:gd name="T50" fmla="*/ 48 w 140"/>
                <a:gd name="T51" fmla="*/ 68 h 329"/>
                <a:gd name="T52" fmla="*/ 72 w 140"/>
                <a:gd name="T53" fmla="*/ 87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329">
                  <a:moveTo>
                    <a:pt x="72" y="87"/>
                  </a:moveTo>
                  <a:cubicBezTo>
                    <a:pt x="71" y="95"/>
                    <a:pt x="67" y="112"/>
                    <a:pt x="61" y="117"/>
                  </a:cubicBezTo>
                  <a:cubicBezTo>
                    <a:pt x="49" y="126"/>
                    <a:pt x="24" y="131"/>
                    <a:pt x="19" y="147"/>
                  </a:cubicBezTo>
                  <a:cubicBezTo>
                    <a:pt x="17" y="156"/>
                    <a:pt x="16" y="165"/>
                    <a:pt x="11" y="173"/>
                  </a:cubicBezTo>
                  <a:cubicBezTo>
                    <a:pt x="6" y="181"/>
                    <a:pt x="1" y="185"/>
                    <a:pt x="1" y="195"/>
                  </a:cubicBezTo>
                  <a:cubicBezTo>
                    <a:pt x="0" y="205"/>
                    <a:pt x="0" y="214"/>
                    <a:pt x="6" y="223"/>
                  </a:cubicBezTo>
                  <a:cubicBezTo>
                    <a:pt x="12" y="231"/>
                    <a:pt x="18" y="238"/>
                    <a:pt x="24" y="246"/>
                  </a:cubicBezTo>
                  <a:cubicBezTo>
                    <a:pt x="29" y="252"/>
                    <a:pt x="31" y="260"/>
                    <a:pt x="36" y="267"/>
                  </a:cubicBezTo>
                  <a:cubicBezTo>
                    <a:pt x="43" y="277"/>
                    <a:pt x="54" y="278"/>
                    <a:pt x="65" y="280"/>
                  </a:cubicBezTo>
                  <a:cubicBezTo>
                    <a:pt x="82" y="282"/>
                    <a:pt x="92" y="287"/>
                    <a:pt x="103" y="300"/>
                  </a:cubicBezTo>
                  <a:cubicBezTo>
                    <a:pt x="113" y="312"/>
                    <a:pt x="126" y="320"/>
                    <a:pt x="140" y="329"/>
                  </a:cubicBezTo>
                  <a:cubicBezTo>
                    <a:pt x="136" y="314"/>
                    <a:pt x="126" y="301"/>
                    <a:pt x="122" y="285"/>
                  </a:cubicBezTo>
                  <a:cubicBezTo>
                    <a:pt x="118" y="263"/>
                    <a:pt x="122" y="241"/>
                    <a:pt x="115" y="220"/>
                  </a:cubicBezTo>
                  <a:cubicBezTo>
                    <a:pt x="111" y="209"/>
                    <a:pt x="106" y="198"/>
                    <a:pt x="102" y="187"/>
                  </a:cubicBezTo>
                  <a:cubicBezTo>
                    <a:pt x="99" y="179"/>
                    <a:pt x="94" y="170"/>
                    <a:pt x="93" y="162"/>
                  </a:cubicBezTo>
                  <a:cubicBezTo>
                    <a:pt x="92" y="151"/>
                    <a:pt x="98" y="144"/>
                    <a:pt x="106" y="139"/>
                  </a:cubicBezTo>
                  <a:cubicBezTo>
                    <a:pt x="100" y="135"/>
                    <a:pt x="96" y="130"/>
                    <a:pt x="94" y="122"/>
                  </a:cubicBezTo>
                  <a:cubicBezTo>
                    <a:pt x="92" y="114"/>
                    <a:pt x="91" y="104"/>
                    <a:pt x="96" y="96"/>
                  </a:cubicBezTo>
                  <a:cubicBezTo>
                    <a:pt x="100" y="89"/>
                    <a:pt x="105" y="85"/>
                    <a:pt x="104" y="76"/>
                  </a:cubicBezTo>
                  <a:cubicBezTo>
                    <a:pt x="103" y="71"/>
                    <a:pt x="102" y="66"/>
                    <a:pt x="102" y="61"/>
                  </a:cubicBezTo>
                  <a:cubicBezTo>
                    <a:pt x="102" y="54"/>
                    <a:pt x="116" y="46"/>
                    <a:pt x="117" y="40"/>
                  </a:cubicBezTo>
                  <a:cubicBezTo>
                    <a:pt x="112" y="42"/>
                    <a:pt x="106" y="40"/>
                    <a:pt x="103" y="34"/>
                  </a:cubicBezTo>
                  <a:cubicBezTo>
                    <a:pt x="99" y="28"/>
                    <a:pt x="97" y="21"/>
                    <a:pt x="95" y="14"/>
                  </a:cubicBezTo>
                  <a:cubicBezTo>
                    <a:pt x="93" y="5"/>
                    <a:pt x="89" y="1"/>
                    <a:pt x="81" y="0"/>
                  </a:cubicBezTo>
                  <a:cubicBezTo>
                    <a:pt x="75" y="14"/>
                    <a:pt x="67" y="26"/>
                    <a:pt x="60" y="40"/>
                  </a:cubicBezTo>
                  <a:cubicBezTo>
                    <a:pt x="55" y="49"/>
                    <a:pt x="52" y="59"/>
                    <a:pt x="48" y="68"/>
                  </a:cubicBezTo>
                  <a:cubicBezTo>
                    <a:pt x="60" y="70"/>
                    <a:pt x="73" y="72"/>
                    <a:pt x="72" y="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706645" y="2347119"/>
              <a:ext cx="509588" cy="393700"/>
            </a:xfrm>
            <a:custGeom>
              <a:avLst/>
              <a:gdLst>
                <a:gd name="T0" fmla="*/ 126 w 161"/>
                <a:gd name="T1" fmla="*/ 41 h 124"/>
                <a:gd name="T2" fmla="*/ 107 w 161"/>
                <a:gd name="T3" fmla="*/ 0 h 124"/>
                <a:gd name="T4" fmla="*/ 105 w 161"/>
                <a:gd name="T5" fmla="*/ 0 h 124"/>
                <a:gd name="T6" fmla="*/ 93 w 161"/>
                <a:gd name="T7" fmla="*/ 14 h 124"/>
                <a:gd name="T8" fmla="*/ 43 w 161"/>
                <a:gd name="T9" fmla="*/ 29 h 124"/>
                <a:gd name="T10" fmla="*/ 15 w 161"/>
                <a:gd name="T11" fmla="*/ 43 h 124"/>
                <a:gd name="T12" fmla="*/ 5 w 161"/>
                <a:gd name="T13" fmla="*/ 61 h 124"/>
                <a:gd name="T14" fmla="*/ 5 w 161"/>
                <a:gd name="T15" fmla="*/ 63 h 124"/>
                <a:gd name="T16" fmla="*/ 4 w 161"/>
                <a:gd name="T17" fmla="*/ 68 h 124"/>
                <a:gd name="T18" fmla="*/ 3 w 161"/>
                <a:gd name="T19" fmla="*/ 68 h 124"/>
                <a:gd name="T20" fmla="*/ 7 w 161"/>
                <a:gd name="T21" fmla="*/ 71 h 124"/>
                <a:gd name="T22" fmla="*/ 11 w 161"/>
                <a:gd name="T23" fmla="*/ 78 h 124"/>
                <a:gd name="T24" fmla="*/ 19 w 161"/>
                <a:gd name="T25" fmla="*/ 78 h 124"/>
                <a:gd name="T26" fmla="*/ 38 w 161"/>
                <a:gd name="T27" fmla="*/ 86 h 124"/>
                <a:gd name="T28" fmla="*/ 65 w 161"/>
                <a:gd name="T29" fmla="*/ 89 h 124"/>
                <a:gd name="T30" fmla="*/ 79 w 161"/>
                <a:gd name="T31" fmla="*/ 94 h 124"/>
                <a:gd name="T32" fmla="*/ 88 w 161"/>
                <a:gd name="T33" fmla="*/ 91 h 124"/>
                <a:gd name="T34" fmla="*/ 98 w 161"/>
                <a:gd name="T35" fmla="*/ 92 h 124"/>
                <a:gd name="T36" fmla="*/ 104 w 161"/>
                <a:gd name="T37" fmla="*/ 88 h 124"/>
                <a:gd name="T38" fmla="*/ 121 w 161"/>
                <a:gd name="T39" fmla="*/ 108 h 124"/>
                <a:gd name="T40" fmla="*/ 118 w 161"/>
                <a:gd name="T41" fmla="*/ 124 h 124"/>
                <a:gd name="T42" fmla="*/ 118 w 161"/>
                <a:gd name="T43" fmla="*/ 124 h 124"/>
                <a:gd name="T44" fmla="*/ 130 w 161"/>
                <a:gd name="T45" fmla="*/ 112 h 124"/>
                <a:gd name="T46" fmla="*/ 140 w 161"/>
                <a:gd name="T47" fmla="*/ 107 h 124"/>
                <a:gd name="T48" fmla="*/ 146 w 161"/>
                <a:gd name="T49" fmla="*/ 94 h 124"/>
                <a:gd name="T50" fmla="*/ 159 w 161"/>
                <a:gd name="T51" fmla="*/ 72 h 124"/>
                <a:gd name="T52" fmla="*/ 126 w 161"/>
                <a:gd name="T53" fmla="*/ 4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1" h="124">
                  <a:moveTo>
                    <a:pt x="126" y="41"/>
                  </a:moveTo>
                  <a:cubicBezTo>
                    <a:pt x="120" y="30"/>
                    <a:pt x="124" y="2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2" y="6"/>
                    <a:pt x="98" y="11"/>
                    <a:pt x="93" y="14"/>
                  </a:cubicBezTo>
                  <a:cubicBezTo>
                    <a:pt x="78" y="23"/>
                    <a:pt x="60" y="25"/>
                    <a:pt x="43" y="29"/>
                  </a:cubicBezTo>
                  <a:cubicBezTo>
                    <a:pt x="33" y="31"/>
                    <a:pt x="20" y="33"/>
                    <a:pt x="15" y="43"/>
                  </a:cubicBezTo>
                  <a:cubicBezTo>
                    <a:pt x="12" y="50"/>
                    <a:pt x="10" y="56"/>
                    <a:pt x="5" y="61"/>
                  </a:cubicBezTo>
                  <a:cubicBezTo>
                    <a:pt x="5" y="62"/>
                    <a:pt x="5" y="62"/>
                    <a:pt x="5" y="63"/>
                  </a:cubicBezTo>
                  <a:cubicBezTo>
                    <a:pt x="5" y="65"/>
                    <a:pt x="4" y="67"/>
                    <a:pt x="4" y="68"/>
                  </a:cubicBezTo>
                  <a:cubicBezTo>
                    <a:pt x="1" y="68"/>
                    <a:pt x="0" y="68"/>
                    <a:pt x="3" y="68"/>
                  </a:cubicBezTo>
                  <a:cubicBezTo>
                    <a:pt x="4" y="69"/>
                    <a:pt x="6" y="70"/>
                    <a:pt x="7" y="71"/>
                  </a:cubicBezTo>
                  <a:cubicBezTo>
                    <a:pt x="8" y="71"/>
                    <a:pt x="11" y="78"/>
                    <a:pt x="11" y="78"/>
                  </a:cubicBezTo>
                  <a:cubicBezTo>
                    <a:pt x="14" y="78"/>
                    <a:pt x="16" y="77"/>
                    <a:pt x="19" y="78"/>
                  </a:cubicBezTo>
                  <a:cubicBezTo>
                    <a:pt x="26" y="78"/>
                    <a:pt x="32" y="83"/>
                    <a:pt x="38" y="86"/>
                  </a:cubicBezTo>
                  <a:cubicBezTo>
                    <a:pt x="47" y="90"/>
                    <a:pt x="56" y="86"/>
                    <a:pt x="65" y="89"/>
                  </a:cubicBezTo>
                  <a:cubicBezTo>
                    <a:pt x="69" y="91"/>
                    <a:pt x="74" y="96"/>
                    <a:pt x="79" y="94"/>
                  </a:cubicBezTo>
                  <a:cubicBezTo>
                    <a:pt x="82" y="93"/>
                    <a:pt x="85" y="91"/>
                    <a:pt x="88" y="91"/>
                  </a:cubicBezTo>
                  <a:cubicBezTo>
                    <a:pt x="92" y="91"/>
                    <a:pt x="94" y="94"/>
                    <a:pt x="98" y="92"/>
                  </a:cubicBezTo>
                  <a:cubicBezTo>
                    <a:pt x="100" y="90"/>
                    <a:pt x="102" y="89"/>
                    <a:pt x="104" y="88"/>
                  </a:cubicBezTo>
                  <a:cubicBezTo>
                    <a:pt x="115" y="85"/>
                    <a:pt x="119" y="101"/>
                    <a:pt x="121" y="108"/>
                  </a:cubicBezTo>
                  <a:cubicBezTo>
                    <a:pt x="121" y="113"/>
                    <a:pt x="121" y="121"/>
                    <a:pt x="118" y="124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23" y="121"/>
                    <a:pt x="126" y="115"/>
                    <a:pt x="130" y="112"/>
                  </a:cubicBezTo>
                  <a:cubicBezTo>
                    <a:pt x="133" y="110"/>
                    <a:pt x="137" y="109"/>
                    <a:pt x="140" y="107"/>
                  </a:cubicBezTo>
                  <a:cubicBezTo>
                    <a:pt x="144" y="103"/>
                    <a:pt x="144" y="98"/>
                    <a:pt x="146" y="94"/>
                  </a:cubicBezTo>
                  <a:cubicBezTo>
                    <a:pt x="150" y="87"/>
                    <a:pt x="157" y="80"/>
                    <a:pt x="159" y="72"/>
                  </a:cubicBezTo>
                  <a:cubicBezTo>
                    <a:pt x="161" y="59"/>
                    <a:pt x="132" y="53"/>
                    <a:pt x="126" y="4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8414545" y="2451894"/>
              <a:ext cx="352425" cy="658812"/>
            </a:xfrm>
            <a:custGeom>
              <a:avLst/>
              <a:gdLst>
                <a:gd name="T0" fmla="*/ 14 w 111"/>
                <a:gd name="T1" fmla="*/ 58 h 208"/>
                <a:gd name="T2" fmla="*/ 30 w 111"/>
                <a:gd name="T3" fmla="*/ 111 h 208"/>
                <a:gd name="T4" fmla="*/ 39 w 111"/>
                <a:gd name="T5" fmla="*/ 168 h 208"/>
                <a:gd name="T6" fmla="*/ 51 w 111"/>
                <a:gd name="T7" fmla="*/ 208 h 208"/>
                <a:gd name="T8" fmla="*/ 60 w 111"/>
                <a:gd name="T9" fmla="*/ 203 h 208"/>
                <a:gd name="T10" fmla="*/ 64 w 111"/>
                <a:gd name="T11" fmla="*/ 193 h 208"/>
                <a:gd name="T12" fmla="*/ 67 w 111"/>
                <a:gd name="T13" fmla="*/ 169 h 208"/>
                <a:gd name="T14" fmla="*/ 73 w 111"/>
                <a:gd name="T15" fmla="*/ 129 h 208"/>
                <a:gd name="T16" fmla="*/ 91 w 111"/>
                <a:gd name="T17" fmla="*/ 117 h 208"/>
                <a:gd name="T18" fmla="*/ 103 w 111"/>
                <a:gd name="T19" fmla="*/ 100 h 208"/>
                <a:gd name="T20" fmla="*/ 100 w 111"/>
                <a:gd name="T21" fmla="*/ 85 h 208"/>
                <a:gd name="T22" fmla="*/ 97 w 111"/>
                <a:gd name="T23" fmla="*/ 61 h 208"/>
                <a:gd name="T24" fmla="*/ 98 w 111"/>
                <a:gd name="T25" fmla="*/ 54 h 208"/>
                <a:gd name="T26" fmla="*/ 98 w 111"/>
                <a:gd name="T27" fmla="*/ 54 h 208"/>
                <a:gd name="T28" fmla="*/ 92 w 111"/>
                <a:gd name="T29" fmla="*/ 46 h 208"/>
                <a:gd name="T30" fmla="*/ 88 w 111"/>
                <a:gd name="T31" fmla="*/ 44 h 208"/>
                <a:gd name="T32" fmla="*/ 87 w 111"/>
                <a:gd name="T33" fmla="*/ 28 h 208"/>
                <a:gd name="T34" fmla="*/ 53 w 111"/>
                <a:gd name="T35" fmla="*/ 3 h 208"/>
                <a:gd name="T36" fmla="*/ 20 w 111"/>
                <a:gd name="T37" fmla="*/ 11 h 208"/>
                <a:gd name="T38" fmla="*/ 19 w 111"/>
                <a:gd name="T39" fmla="*/ 12 h 208"/>
                <a:gd name="T40" fmla="*/ 4 w 111"/>
                <a:gd name="T41" fmla="*/ 33 h 208"/>
                <a:gd name="T42" fmla="*/ 14 w 111"/>
                <a:gd name="T43" fmla="*/ 5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208">
                  <a:moveTo>
                    <a:pt x="14" y="58"/>
                  </a:moveTo>
                  <a:cubicBezTo>
                    <a:pt x="21" y="75"/>
                    <a:pt x="29" y="92"/>
                    <a:pt x="30" y="111"/>
                  </a:cubicBezTo>
                  <a:cubicBezTo>
                    <a:pt x="31" y="131"/>
                    <a:pt x="30" y="150"/>
                    <a:pt x="39" y="168"/>
                  </a:cubicBezTo>
                  <a:cubicBezTo>
                    <a:pt x="45" y="181"/>
                    <a:pt x="52" y="193"/>
                    <a:pt x="51" y="208"/>
                  </a:cubicBezTo>
                  <a:cubicBezTo>
                    <a:pt x="54" y="207"/>
                    <a:pt x="58" y="205"/>
                    <a:pt x="60" y="203"/>
                  </a:cubicBezTo>
                  <a:cubicBezTo>
                    <a:pt x="62" y="200"/>
                    <a:pt x="63" y="196"/>
                    <a:pt x="64" y="193"/>
                  </a:cubicBezTo>
                  <a:cubicBezTo>
                    <a:pt x="68" y="184"/>
                    <a:pt x="68" y="178"/>
                    <a:pt x="67" y="169"/>
                  </a:cubicBezTo>
                  <a:cubicBezTo>
                    <a:pt x="66" y="156"/>
                    <a:pt x="64" y="139"/>
                    <a:pt x="73" y="129"/>
                  </a:cubicBezTo>
                  <a:cubicBezTo>
                    <a:pt x="78" y="123"/>
                    <a:pt x="84" y="120"/>
                    <a:pt x="91" y="117"/>
                  </a:cubicBezTo>
                  <a:cubicBezTo>
                    <a:pt x="98" y="113"/>
                    <a:pt x="97" y="105"/>
                    <a:pt x="103" y="100"/>
                  </a:cubicBezTo>
                  <a:cubicBezTo>
                    <a:pt x="111" y="92"/>
                    <a:pt x="104" y="91"/>
                    <a:pt x="100" y="85"/>
                  </a:cubicBezTo>
                  <a:cubicBezTo>
                    <a:pt x="96" y="78"/>
                    <a:pt x="100" y="69"/>
                    <a:pt x="97" y="61"/>
                  </a:cubicBezTo>
                  <a:cubicBezTo>
                    <a:pt x="95" y="59"/>
                    <a:pt x="96" y="56"/>
                    <a:pt x="98" y="54"/>
                  </a:cubicBezTo>
                  <a:cubicBezTo>
                    <a:pt x="98" y="54"/>
                    <a:pt x="98" y="54"/>
                    <a:pt x="98" y="54"/>
                  </a:cubicBezTo>
                  <a:cubicBezTo>
                    <a:pt x="95" y="53"/>
                    <a:pt x="94" y="48"/>
                    <a:pt x="92" y="46"/>
                  </a:cubicBezTo>
                  <a:cubicBezTo>
                    <a:pt x="91" y="45"/>
                    <a:pt x="89" y="45"/>
                    <a:pt x="88" y="44"/>
                  </a:cubicBezTo>
                  <a:cubicBezTo>
                    <a:pt x="83" y="38"/>
                    <a:pt x="85" y="35"/>
                    <a:pt x="87" y="28"/>
                  </a:cubicBezTo>
                  <a:cubicBezTo>
                    <a:pt x="80" y="16"/>
                    <a:pt x="67" y="6"/>
                    <a:pt x="53" y="3"/>
                  </a:cubicBezTo>
                  <a:cubicBezTo>
                    <a:pt x="41" y="0"/>
                    <a:pt x="31" y="7"/>
                    <a:pt x="20" y="11"/>
                  </a:cubicBezTo>
                  <a:cubicBezTo>
                    <a:pt x="20" y="11"/>
                    <a:pt x="19" y="12"/>
                    <a:pt x="19" y="12"/>
                  </a:cubicBezTo>
                  <a:cubicBezTo>
                    <a:pt x="11" y="17"/>
                    <a:pt x="0" y="22"/>
                    <a:pt x="4" y="33"/>
                  </a:cubicBezTo>
                  <a:cubicBezTo>
                    <a:pt x="7" y="41"/>
                    <a:pt x="11" y="50"/>
                    <a:pt x="14" y="5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777957" y="3728244"/>
              <a:ext cx="636588" cy="546100"/>
            </a:xfrm>
            <a:custGeom>
              <a:avLst/>
              <a:gdLst>
                <a:gd name="T0" fmla="*/ 11 w 201"/>
                <a:gd name="T1" fmla="*/ 81 h 172"/>
                <a:gd name="T2" fmla="*/ 19 w 201"/>
                <a:gd name="T3" fmla="*/ 91 h 172"/>
                <a:gd name="T4" fmla="*/ 15 w 201"/>
                <a:gd name="T5" fmla="*/ 99 h 172"/>
                <a:gd name="T6" fmla="*/ 17 w 201"/>
                <a:gd name="T7" fmla="*/ 107 h 172"/>
                <a:gd name="T8" fmla="*/ 23 w 201"/>
                <a:gd name="T9" fmla="*/ 111 h 172"/>
                <a:gd name="T10" fmla="*/ 23 w 201"/>
                <a:gd name="T11" fmla="*/ 121 h 172"/>
                <a:gd name="T12" fmla="*/ 31 w 201"/>
                <a:gd name="T13" fmla="*/ 159 h 172"/>
                <a:gd name="T14" fmla="*/ 68 w 201"/>
                <a:gd name="T15" fmla="*/ 155 h 172"/>
                <a:gd name="T16" fmla="*/ 102 w 201"/>
                <a:gd name="T17" fmla="*/ 155 h 172"/>
                <a:gd name="T18" fmla="*/ 133 w 201"/>
                <a:gd name="T19" fmla="*/ 140 h 172"/>
                <a:gd name="T20" fmla="*/ 162 w 201"/>
                <a:gd name="T21" fmla="*/ 142 h 172"/>
                <a:gd name="T22" fmla="*/ 173 w 201"/>
                <a:gd name="T23" fmla="*/ 157 h 172"/>
                <a:gd name="T24" fmla="*/ 199 w 201"/>
                <a:gd name="T25" fmla="*/ 126 h 172"/>
                <a:gd name="T26" fmla="*/ 187 w 201"/>
                <a:gd name="T27" fmla="*/ 106 h 172"/>
                <a:gd name="T28" fmla="*/ 183 w 201"/>
                <a:gd name="T29" fmla="*/ 82 h 172"/>
                <a:gd name="T30" fmla="*/ 181 w 201"/>
                <a:gd name="T31" fmla="*/ 62 h 172"/>
                <a:gd name="T32" fmla="*/ 165 w 201"/>
                <a:gd name="T33" fmla="*/ 53 h 172"/>
                <a:gd name="T34" fmla="*/ 141 w 201"/>
                <a:gd name="T35" fmla="*/ 36 h 172"/>
                <a:gd name="T36" fmla="*/ 149 w 201"/>
                <a:gd name="T37" fmla="*/ 24 h 172"/>
                <a:gd name="T38" fmla="*/ 118 w 201"/>
                <a:gd name="T39" fmla="*/ 2 h 172"/>
                <a:gd name="T40" fmla="*/ 115 w 201"/>
                <a:gd name="T41" fmla="*/ 0 h 172"/>
                <a:gd name="T42" fmla="*/ 112 w 201"/>
                <a:gd name="T43" fmla="*/ 1 h 172"/>
                <a:gd name="T44" fmla="*/ 86 w 201"/>
                <a:gd name="T45" fmla="*/ 0 h 172"/>
                <a:gd name="T46" fmla="*/ 78 w 201"/>
                <a:gd name="T47" fmla="*/ 28 h 172"/>
                <a:gd name="T48" fmla="*/ 58 w 201"/>
                <a:gd name="T49" fmla="*/ 26 h 172"/>
                <a:gd name="T50" fmla="*/ 36 w 201"/>
                <a:gd name="T51" fmla="*/ 51 h 172"/>
                <a:gd name="T52" fmla="*/ 12 w 201"/>
                <a:gd name="T53" fmla="*/ 52 h 172"/>
                <a:gd name="T54" fmla="*/ 0 w 201"/>
                <a:gd name="T55" fmla="*/ 68 h 172"/>
                <a:gd name="T56" fmla="*/ 11 w 201"/>
                <a:gd name="T57" fmla="*/ 8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172">
                  <a:moveTo>
                    <a:pt x="11" y="81"/>
                  </a:moveTo>
                  <a:cubicBezTo>
                    <a:pt x="13" y="81"/>
                    <a:pt x="19" y="91"/>
                    <a:pt x="19" y="91"/>
                  </a:cubicBezTo>
                  <a:cubicBezTo>
                    <a:pt x="20" y="91"/>
                    <a:pt x="17" y="95"/>
                    <a:pt x="15" y="99"/>
                  </a:cubicBezTo>
                  <a:cubicBezTo>
                    <a:pt x="15" y="102"/>
                    <a:pt x="16" y="105"/>
                    <a:pt x="17" y="107"/>
                  </a:cubicBezTo>
                  <a:cubicBezTo>
                    <a:pt x="20" y="110"/>
                    <a:pt x="23" y="111"/>
                    <a:pt x="23" y="11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7" y="134"/>
                    <a:pt x="27" y="147"/>
                    <a:pt x="31" y="159"/>
                  </a:cubicBezTo>
                  <a:cubicBezTo>
                    <a:pt x="36" y="172"/>
                    <a:pt x="61" y="157"/>
                    <a:pt x="68" y="155"/>
                  </a:cubicBezTo>
                  <a:cubicBezTo>
                    <a:pt x="80" y="151"/>
                    <a:pt x="90" y="152"/>
                    <a:pt x="102" y="155"/>
                  </a:cubicBezTo>
                  <a:cubicBezTo>
                    <a:pt x="114" y="157"/>
                    <a:pt x="123" y="144"/>
                    <a:pt x="133" y="140"/>
                  </a:cubicBezTo>
                  <a:cubicBezTo>
                    <a:pt x="143" y="136"/>
                    <a:pt x="154" y="135"/>
                    <a:pt x="162" y="142"/>
                  </a:cubicBezTo>
                  <a:cubicBezTo>
                    <a:pt x="167" y="145"/>
                    <a:pt x="170" y="152"/>
                    <a:pt x="173" y="157"/>
                  </a:cubicBezTo>
                  <a:cubicBezTo>
                    <a:pt x="185" y="150"/>
                    <a:pt x="195" y="139"/>
                    <a:pt x="199" y="126"/>
                  </a:cubicBezTo>
                  <a:cubicBezTo>
                    <a:pt x="201" y="117"/>
                    <a:pt x="190" y="113"/>
                    <a:pt x="187" y="106"/>
                  </a:cubicBezTo>
                  <a:cubicBezTo>
                    <a:pt x="183" y="100"/>
                    <a:pt x="184" y="90"/>
                    <a:pt x="183" y="82"/>
                  </a:cubicBezTo>
                  <a:cubicBezTo>
                    <a:pt x="183" y="76"/>
                    <a:pt x="183" y="69"/>
                    <a:pt x="181" y="62"/>
                  </a:cubicBezTo>
                  <a:cubicBezTo>
                    <a:pt x="179" y="53"/>
                    <a:pt x="173" y="54"/>
                    <a:pt x="165" y="53"/>
                  </a:cubicBezTo>
                  <a:cubicBezTo>
                    <a:pt x="157" y="53"/>
                    <a:pt x="136" y="50"/>
                    <a:pt x="141" y="36"/>
                  </a:cubicBezTo>
                  <a:cubicBezTo>
                    <a:pt x="142" y="34"/>
                    <a:pt x="149" y="25"/>
                    <a:pt x="149" y="24"/>
                  </a:cubicBezTo>
                  <a:cubicBezTo>
                    <a:pt x="142" y="13"/>
                    <a:pt x="131" y="4"/>
                    <a:pt x="118" y="2"/>
                  </a:cubicBezTo>
                  <a:cubicBezTo>
                    <a:pt x="116" y="2"/>
                    <a:pt x="115" y="1"/>
                    <a:pt x="115" y="0"/>
                  </a:cubicBezTo>
                  <a:cubicBezTo>
                    <a:pt x="114" y="0"/>
                    <a:pt x="113" y="0"/>
                    <a:pt x="112" y="1"/>
                  </a:cubicBezTo>
                  <a:cubicBezTo>
                    <a:pt x="103" y="3"/>
                    <a:pt x="95" y="1"/>
                    <a:pt x="86" y="0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58" y="26"/>
                    <a:pt x="58" y="26"/>
                    <a:pt x="58" y="26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0" y="81"/>
                    <a:pt x="11" y="8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663657" y="3906044"/>
              <a:ext cx="931863" cy="922337"/>
            </a:xfrm>
            <a:custGeom>
              <a:avLst/>
              <a:gdLst>
                <a:gd name="T0" fmla="*/ 214 w 294"/>
                <a:gd name="T1" fmla="*/ 247 h 291"/>
                <a:gd name="T2" fmla="*/ 207 w 294"/>
                <a:gd name="T3" fmla="*/ 261 h 291"/>
                <a:gd name="T4" fmla="*/ 219 w 294"/>
                <a:gd name="T5" fmla="*/ 291 h 291"/>
                <a:gd name="T6" fmla="*/ 223 w 294"/>
                <a:gd name="T7" fmla="*/ 282 h 291"/>
                <a:gd name="T8" fmla="*/ 228 w 294"/>
                <a:gd name="T9" fmla="*/ 272 h 291"/>
                <a:gd name="T10" fmla="*/ 235 w 294"/>
                <a:gd name="T11" fmla="*/ 255 h 291"/>
                <a:gd name="T12" fmla="*/ 266 w 294"/>
                <a:gd name="T13" fmla="*/ 232 h 291"/>
                <a:gd name="T14" fmla="*/ 278 w 294"/>
                <a:gd name="T15" fmla="*/ 234 h 291"/>
                <a:gd name="T16" fmla="*/ 286 w 294"/>
                <a:gd name="T17" fmla="*/ 222 h 291"/>
                <a:gd name="T18" fmla="*/ 289 w 294"/>
                <a:gd name="T19" fmla="*/ 197 h 291"/>
                <a:gd name="T20" fmla="*/ 292 w 294"/>
                <a:gd name="T21" fmla="*/ 168 h 291"/>
                <a:gd name="T22" fmla="*/ 293 w 294"/>
                <a:gd name="T23" fmla="*/ 151 h 291"/>
                <a:gd name="T24" fmla="*/ 285 w 294"/>
                <a:gd name="T25" fmla="*/ 126 h 291"/>
                <a:gd name="T26" fmla="*/ 280 w 294"/>
                <a:gd name="T27" fmla="*/ 105 h 291"/>
                <a:gd name="T28" fmla="*/ 275 w 294"/>
                <a:gd name="T29" fmla="*/ 93 h 291"/>
                <a:gd name="T30" fmla="*/ 289 w 294"/>
                <a:gd name="T31" fmla="*/ 60 h 291"/>
                <a:gd name="T32" fmla="*/ 277 w 294"/>
                <a:gd name="T33" fmla="*/ 27 h 291"/>
                <a:gd name="T34" fmla="*/ 255 w 294"/>
                <a:gd name="T35" fmla="*/ 35 h 291"/>
                <a:gd name="T36" fmla="*/ 244 w 294"/>
                <a:gd name="T37" fmla="*/ 24 h 291"/>
                <a:gd name="T38" fmla="*/ 245 w 294"/>
                <a:gd name="T39" fmla="*/ 10 h 291"/>
                <a:gd name="T40" fmla="*/ 228 w 294"/>
                <a:gd name="T41" fmla="*/ 3 h 291"/>
                <a:gd name="T42" fmla="*/ 228 w 294"/>
                <a:gd name="T43" fmla="*/ 3 h 291"/>
                <a:gd name="T44" fmla="*/ 229 w 294"/>
                <a:gd name="T45" fmla="*/ 18 h 291"/>
                <a:gd name="T46" fmla="*/ 232 w 294"/>
                <a:gd name="T47" fmla="*/ 37 h 291"/>
                <a:gd name="T48" fmla="*/ 241 w 294"/>
                <a:gd name="T49" fmla="*/ 53 h 291"/>
                <a:gd name="T50" fmla="*/ 246 w 294"/>
                <a:gd name="T51" fmla="*/ 60 h 291"/>
                <a:gd name="T52" fmla="*/ 210 w 294"/>
                <a:gd name="T53" fmla="*/ 113 h 291"/>
                <a:gd name="T54" fmla="*/ 203 w 294"/>
                <a:gd name="T55" fmla="*/ 111 h 291"/>
                <a:gd name="T56" fmla="*/ 195 w 294"/>
                <a:gd name="T57" fmla="*/ 98 h 291"/>
                <a:gd name="T58" fmla="*/ 167 w 294"/>
                <a:gd name="T59" fmla="*/ 97 h 291"/>
                <a:gd name="T60" fmla="*/ 139 w 294"/>
                <a:gd name="T61" fmla="*/ 110 h 291"/>
                <a:gd name="T62" fmla="*/ 122 w 294"/>
                <a:gd name="T63" fmla="*/ 106 h 291"/>
                <a:gd name="T64" fmla="*/ 99 w 294"/>
                <a:gd name="T65" fmla="*/ 112 h 291"/>
                <a:gd name="T66" fmla="*/ 71 w 294"/>
                <a:gd name="T67" fmla="*/ 120 h 291"/>
                <a:gd name="T68" fmla="*/ 66 w 294"/>
                <a:gd name="T69" fmla="*/ 118 h 291"/>
                <a:gd name="T70" fmla="*/ 43 w 294"/>
                <a:gd name="T71" fmla="*/ 139 h 291"/>
                <a:gd name="T72" fmla="*/ 19 w 294"/>
                <a:gd name="T73" fmla="*/ 135 h 291"/>
                <a:gd name="T74" fmla="*/ 0 w 294"/>
                <a:gd name="T75" fmla="*/ 153 h 291"/>
                <a:gd name="T76" fmla="*/ 2 w 294"/>
                <a:gd name="T77" fmla="*/ 169 h 291"/>
                <a:gd name="T78" fmla="*/ 9 w 294"/>
                <a:gd name="T79" fmla="*/ 186 h 291"/>
                <a:gd name="T80" fmla="*/ 16 w 294"/>
                <a:gd name="T81" fmla="*/ 187 h 291"/>
                <a:gd name="T82" fmla="*/ 27 w 294"/>
                <a:gd name="T83" fmla="*/ 181 h 291"/>
                <a:gd name="T84" fmla="*/ 32 w 294"/>
                <a:gd name="T85" fmla="*/ 182 h 291"/>
                <a:gd name="T86" fmla="*/ 4 w 294"/>
                <a:gd name="T87" fmla="*/ 225 h 291"/>
                <a:gd name="T88" fmla="*/ 25 w 294"/>
                <a:gd name="T89" fmla="*/ 242 h 291"/>
                <a:gd name="T90" fmla="*/ 48 w 294"/>
                <a:gd name="T91" fmla="*/ 225 h 291"/>
                <a:gd name="T92" fmla="*/ 71 w 294"/>
                <a:gd name="T93" fmla="*/ 202 h 291"/>
                <a:gd name="T94" fmla="*/ 83 w 294"/>
                <a:gd name="T95" fmla="*/ 200 h 291"/>
                <a:gd name="T96" fmla="*/ 108 w 294"/>
                <a:gd name="T97" fmla="*/ 221 h 291"/>
                <a:gd name="T98" fmla="*/ 122 w 294"/>
                <a:gd name="T99" fmla="*/ 220 h 291"/>
                <a:gd name="T100" fmla="*/ 151 w 294"/>
                <a:gd name="T101" fmla="*/ 240 h 291"/>
                <a:gd name="T102" fmla="*/ 180 w 294"/>
                <a:gd name="T103" fmla="*/ 228 h 291"/>
                <a:gd name="T104" fmla="*/ 188 w 294"/>
                <a:gd name="T105" fmla="*/ 234 h 291"/>
                <a:gd name="T106" fmla="*/ 202 w 294"/>
                <a:gd name="T107" fmla="*/ 245 h 291"/>
                <a:gd name="T108" fmla="*/ 214 w 294"/>
                <a:gd name="T109" fmla="*/ 24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" h="291">
                  <a:moveTo>
                    <a:pt x="214" y="247"/>
                  </a:moveTo>
                  <a:cubicBezTo>
                    <a:pt x="219" y="250"/>
                    <a:pt x="207" y="261"/>
                    <a:pt x="207" y="261"/>
                  </a:cubicBezTo>
                  <a:cubicBezTo>
                    <a:pt x="219" y="291"/>
                    <a:pt x="219" y="291"/>
                    <a:pt x="219" y="291"/>
                  </a:cubicBezTo>
                  <a:cubicBezTo>
                    <a:pt x="224" y="291"/>
                    <a:pt x="222" y="286"/>
                    <a:pt x="223" y="282"/>
                  </a:cubicBezTo>
                  <a:cubicBezTo>
                    <a:pt x="224" y="278"/>
                    <a:pt x="227" y="275"/>
                    <a:pt x="228" y="272"/>
                  </a:cubicBezTo>
                  <a:cubicBezTo>
                    <a:pt x="231" y="266"/>
                    <a:pt x="232" y="260"/>
                    <a:pt x="235" y="255"/>
                  </a:cubicBezTo>
                  <a:cubicBezTo>
                    <a:pt x="238" y="245"/>
                    <a:pt x="254" y="229"/>
                    <a:pt x="266" y="232"/>
                  </a:cubicBezTo>
                  <a:cubicBezTo>
                    <a:pt x="269" y="232"/>
                    <a:pt x="275" y="236"/>
                    <a:pt x="278" y="234"/>
                  </a:cubicBezTo>
                  <a:cubicBezTo>
                    <a:pt x="282" y="231"/>
                    <a:pt x="284" y="226"/>
                    <a:pt x="286" y="222"/>
                  </a:cubicBezTo>
                  <a:cubicBezTo>
                    <a:pt x="288" y="213"/>
                    <a:pt x="288" y="206"/>
                    <a:pt x="289" y="197"/>
                  </a:cubicBezTo>
                  <a:cubicBezTo>
                    <a:pt x="291" y="187"/>
                    <a:pt x="294" y="178"/>
                    <a:pt x="292" y="168"/>
                  </a:cubicBezTo>
                  <a:cubicBezTo>
                    <a:pt x="291" y="162"/>
                    <a:pt x="291" y="157"/>
                    <a:pt x="293" y="151"/>
                  </a:cubicBezTo>
                  <a:cubicBezTo>
                    <a:pt x="287" y="144"/>
                    <a:pt x="285" y="135"/>
                    <a:pt x="285" y="126"/>
                  </a:cubicBezTo>
                  <a:cubicBezTo>
                    <a:pt x="285" y="118"/>
                    <a:pt x="286" y="110"/>
                    <a:pt x="280" y="105"/>
                  </a:cubicBezTo>
                  <a:cubicBezTo>
                    <a:pt x="277" y="102"/>
                    <a:pt x="276" y="97"/>
                    <a:pt x="275" y="93"/>
                  </a:cubicBezTo>
                  <a:cubicBezTo>
                    <a:pt x="272" y="78"/>
                    <a:pt x="287" y="72"/>
                    <a:pt x="289" y="60"/>
                  </a:cubicBezTo>
                  <a:cubicBezTo>
                    <a:pt x="290" y="51"/>
                    <a:pt x="285" y="34"/>
                    <a:pt x="277" y="27"/>
                  </a:cubicBezTo>
                  <a:cubicBezTo>
                    <a:pt x="272" y="34"/>
                    <a:pt x="262" y="36"/>
                    <a:pt x="255" y="35"/>
                  </a:cubicBezTo>
                  <a:cubicBezTo>
                    <a:pt x="249" y="34"/>
                    <a:pt x="245" y="30"/>
                    <a:pt x="244" y="24"/>
                  </a:cubicBezTo>
                  <a:cubicBezTo>
                    <a:pt x="243" y="19"/>
                    <a:pt x="245" y="15"/>
                    <a:pt x="245" y="10"/>
                  </a:cubicBezTo>
                  <a:cubicBezTo>
                    <a:pt x="244" y="0"/>
                    <a:pt x="234" y="2"/>
                    <a:pt x="228" y="3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8"/>
                    <a:pt x="229" y="13"/>
                    <a:pt x="229" y="18"/>
                  </a:cubicBezTo>
                  <a:cubicBezTo>
                    <a:pt x="230" y="24"/>
                    <a:pt x="231" y="31"/>
                    <a:pt x="232" y="37"/>
                  </a:cubicBezTo>
                  <a:cubicBezTo>
                    <a:pt x="232" y="46"/>
                    <a:pt x="234" y="49"/>
                    <a:pt x="241" y="53"/>
                  </a:cubicBezTo>
                  <a:cubicBezTo>
                    <a:pt x="243" y="55"/>
                    <a:pt x="245" y="57"/>
                    <a:pt x="246" y="60"/>
                  </a:cubicBezTo>
                  <a:cubicBezTo>
                    <a:pt x="249" y="82"/>
                    <a:pt x="228" y="104"/>
                    <a:pt x="210" y="113"/>
                  </a:cubicBezTo>
                  <a:cubicBezTo>
                    <a:pt x="207" y="115"/>
                    <a:pt x="205" y="114"/>
                    <a:pt x="203" y="111"/>
                  </a:cubicBezTo>
                  <a:cubicBezTo>
                    <a:pt x="200" y="107"/>
                    <a:pt x="198" y="102"/>
                    <a:pt x="195" y="98"/>
                  </a:cubicBezTo>
                  <a:cubicBezTo>
                    <a:pt x="188" y="88"/>
                    <a:pt x="175" y="92"/>
                    <a:pt x="167" y="97"/>
                  </a:cubicBezTo>
                  <a:cubicBezTo>
                    <a:pt x="158" y="103"/>
                    <a:pt x="151" y="111"/>
                    <a:pt x="139" y="110"/>
                  </a:cubicBezTo>
                  <a:cubicBezTo>
                    <a:pt x="133" y="109"/>
                    <a:pt x="128" y="106"/>
                    <a:pt x="122" y="106"/>
                  </a:cubicBezTo>
                  <a:cubicBezTo>
                    <a:pt x="114" y="107"/>
                    <a:pt x="107" y="110"/>
                    <a:pt x="99" y="112"/>
                  </a:cubicBezTo>
                  <a:cubicBezTo>
                    <a:pt x="91" y="115"/>
                    <a:pt x="81" y="121"/>
                    <a:pt x="71" y="120"/>
                  </a:cubicBezTo>
                  <a:cubicBezTo>
                    <a:pt x="69" y="120"/>
                    <a:pt x="68" y="119"/>
                    <a:pt x="66" y="118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" y="169"/>
                    <a:pt x="2" y="169"/>
                    <a:pt x="2" y="169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6" y="187"/>
                    <a:pt x="22" y="181"/>
                    <a:pt x="27" y="181"/>
                  </a:cubicBezTo>
                  <a:cubicBezTo>
                    <a:pt x="31" y="180"/>
                    <a:pt x="32" y="182"/>
                    <a:pt x="32" y="182"/>
                  </a:cubicBezTo>
                  <a:cubicBezTo>
                    <a:pt x="4" y="225"/>
                    <a:pt x="4" y="225"/>
                    <a:pt x="4" y="225"/>
                  </a:cubicBezTo>
                  <a:cubicBezTo>
                    <a:pt x="4" y="225"/>
                    <a:pt x="24" y="242"/>
                    <a:pt x="25" y="242"/>
                  </a:cubicBezTo>
                  <a:cubicBezTo>
                    <a:pt x="25" y="241"/>
                    <a:pt x="48" y="225"/>
                    <a:pt x="48" y="225"/>
                  </a:cubicBezTo>
                  <a:cubicBezTo>
                    <a:pt x="71" y="202"/>
                    <a:pt x="71" y="202"/>
                    <a:pt x="71" y="202"/>
                  </a:cubicBezTo>
                  <a:cubicBezTo>
                    <a:pt x="83" y="200"/>
                    <a:pt x="83" y="200"/>
                    <a:pt x="83" y="200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22" y="220"/>
                    <a:pt x="122" y="220"/>
                    <a:pt x="122" y="220"/>
                  </a:cubicBezTo>
                  <a:cubicBezTo>
                    <a:pt x="151" y="240"/>
                    <a:pt x="151" y="240"/>
                    <a:pt x="151" y="240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8" y="234"/>
                    <a:pt x="188" y="234"/>
                    <a:pt x="188" y="234"/>
                  </a:cubicBezTo>
                  <a:cubicBezTo>
                    <a:pt x="202" y="245"/>
                    <a:pt x="202" y="245"/>
                    <a:pt x="202" y="245"/>
                  </a:cubicBezTo>
                  <a:cubicBezTo>
                    <a:pt x="202" y="245"/>
                    <a:pt x="208" y="244"/>
                    <a:pt x="214" y="24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376445" y="3899694"/>
              <a:ext cx="655638" cy="1109662"/>
            </a:xfrm>
            <a:custGeom>
              <a:avLst/>
              <a:gdLst>
                <a:gd name="T0" fmla="*/ 171 w 207"/>
                <a:gd name="T1" fmla="*/ 88 h 350"/>
                <a:gd name="T2" fmla="*/ 154 w 207"/>
                <a:gd name="T3" fmla="*/ 72 h 350"/>
                <a:gd name="T4" fmla="*/ 149 w 207"/>
                <a:gd name="T5" fmla="*/ 60 h 350"/>
                <a:gd name="T6" fmla="*/ 135 w 207"/>
                <a:gd name="T7" fmla="*/ 51 h 350"/>
                <a:gd name="T8" fmla="*/ 122 w 207"/>
                <a:gd name="T9" fmla="*/ 37 h 350"/>
                <a:gd name="T10" fmla="*/ 113 w 207"/>
                <a:gd name="T11" fmla="*/ 12 h 350"/>
                <a:gd name="T12" fmla="*/ 102 w 207"/>
                <a:gd name="T13" fmla="*/ 6 h 350"/>
                <a:gd name="T14" fmla="*/ 82 w 207"/>
                <a:gd name="T15" fmla="*/ 20 h 350"/>
                <a:gd name="T16" fmla="*/ 80 w 207"/>
                <a:gd name="T17" fmla="*/ 42 h 350"/>
                <a:gd name="T18" fmla="*/ 74 w 207"/>
                <a:gd name="T19" fmla="*/ 50 h 350"/>
                <a:gd name="T20" fmla="*/ 73 w 207"/>
                <a:gd name="T21" fmla="*/ 67 h 350"/>
                <a:gd name="T22" fmla="*/ 61 w 207"/>
                <a:gd name="T23" fmla="*/ 87 h 350"/>
                <a:gd name="T24" fmla="*/ 71 w 207"/>
                <a:gd name="T25" fmla="*/ 108 h 350"/>
                <a:gd name="T26" fmla="*/ 78 w 207"/>
                <a:gd name="T27" fmla="*/ 148 h 350"/>
                <a:gd name="T28" fmla="*/ 79 w 207"/>
                <a:gd name="T29" fmla="*/ 155 h 350"/>
                <a:gd name="T30" fmla="*/ 77 w 207"/>
                <a:gd name="T31" fmla="*/ 190 h 350"/>
                <a:gd name="T32" fmla="*/ 73 w 207"/>
                <a:gd name="T33" fmla="*/ 218 h 350"/>
                <a:gd name="T34" fmla="*/ 51 w 207"/>
                <a:gd name="T35" fmla="*/ 248 h 350"/>
                <a:gd name="T36" fmla="*/ 39 w 207"/>
                <a:gd name="T37" fmla="*/ 245 h 350"/>
                <a:gd name="T38" fmla="*/ 25 w 207"/>
                <a:gd name="T39" fmla="*/ 252 h 350"/>
                <a:gd name="T40" fmla="*/ 15 w 207"/>
                <a:gd name="T41" fmla="*/ 272 h 350"/>
                <a:gd name="T42" fmla="*/ 9 w 207"/>
                <a:gd name="T43" fmla="*/ 285 h 350"/>
                <a:gd name="T44" fmla="*/ 1 w 207"/>
                <a:gd name="T45" fmla="*/ 303 h 350"/>
                <a:gd name="T46" fmla="*/ 0 w 207"/>
                <a:gd name="T47" fmla="*/ 303 h 350"/>
                <a:gd name="T48" fmla="*/ 36 w 207"/>
                <a:gd name="T49" fmla="*/ 343 h 350"/>
                <a:gd name="T50" fmla="*/ 63 w 207"/>
                <a:gd name="T51" fmla="*/ 341 h 350"/>
                <a:gd name="T52" fmla="*/ 75 w 207"/>
                <a:gd name="T53" fmla="*/ 345 h 350"/>
                <a:gd name="T54" fmla="*/ 82 w 207"/>
                <a:gd name="T55" fmla="*/ 350 h 350"/>
                <a:gd name="T56" fmla="*/ 88 w 207"/>
                <a:gd name="T57" fmla="*/ 347 h 350"/>
                <a:gd name="T58" fmla="*/ 97 w 207"/>
                <a:gd name="T59" fmla="*/ 335 h 350"/>
                <a:gd name="T60" fmla="*/ 99 w 207"/>
                <a:gd name="T61" fmla="*/ 322 h 350"/>
                <a:gd name="T62" fmla="*/ 105 w 207"/>
                <a:gd name="T63" fmla="*/ 322 h 350"/>
                <a:gd name="T64" fmla="*/ 115 w 207"/>
                <a:gd name="T65" fmla="*/ 315 h 350"/>
                <a:gd name="T66" fmla="*/ 111 w 207"/>
                <a:gd name="T67" fmla="*/ 307 h 350"/>
                <a:gd name="T68" fmla="*/ 111 w 207"/>
                <a:gd name="T69" fmla="*/ 290 h 350"/>
                <a:gd name="T70" fmla="*/ 129 w 207"/>
                <a:gd name="T71" fmla="*/ 275 h 350"/>
                <a:gd name="T72" fmla="*/ 157 w 207"/>
                <a:gd name="T73" fmla="*/ 256 h 350"/>
                <a:gd name="T74" fmla="*/ 165 w 207"/>
                <a:gd name="T75" fmla="*/ 245 h 350"/>
                <a:gd name="T76" fmla="*/ 168 w 207"/>
                <a:gd name="T77" fmla="*/ 230 h 350"/>
                <a:gd name="T78" fmla="*/ 165 w 207"/>
                <a:gd name="T79" fmla="*/ 220 h 350"/>
                <a:gd name="T80" fmla="*/ 159 w 207"/>
                <a:gd name="T81" fmla="*/ 205 h 350"/>
                <a:gd name="T82" fmla="*/ 170 w 207"/>
                <a:gd name="T83" fmla="*/ 187 h 350"/>
                <a:gd name="T84" fmla="*/ 182 w 207"/>
                <a:gd name="T85" fmla="*/ 159 h 350"/>
                <a:gd name="T86" fmla="*/ 184 w 207"/>
                <a:gd name="T87" fmla="*/ 125 h 350"/>
                <a:gd name="T88" fmla="*/ 207 w 207"/>
                <a:gd name="T89" fmla="*/ 97 h 350"/>
                <a:gd name="T90" fmla="*/ 171 w 207"/>
                <a:gd name="T91" fmla="*/ 8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7" h="350">
                  <a:moveTo>
                    <a:pt x="171" y="88"/>
                  </a:moveTo>
                  <a:cubicBezTo>
                    <a:pt x="163" y="84"/>
                    <a:pt x="158" y="79"/>
                    <a:pt x="154" y="72"/>
                  </a:cubicBezTo>
                  <a:cubicBezTo>
                    <a:pt x="152" y="68"/>
                    <a:pt x="152" y="63"/>
                    <a:pt x="149" y="60"/>
                  </a:cubicBezTo>
                  <a:cubicBezTo>
                    <a:pt x="146" y="54"/>
                    <a:pt x="140" y="53"/>
                    <a:pt x="135" y="51"/>
                  </a:cubicBezTo>
                  <a:cubicBezTo>
                    <a:pt x="129" y="48"/>
                    <a:pt x="124" y="43"/>
                    <a:pt x="122" y="37"/>
                  </a:cubicBezTo>
                  <a:cubicBezTo>
                    <a:pt x="120" y="29"/>
                    <a:pt x="121" y="17"/>
                    <a:pt x="113" y="12"/>
                  </a:cubicBezTo>
                  <a:cubicBezTo>
                    <a:pt x="109" y="10"/>
                    <a:pt x="106" y="8"/>
                    <a:pt x="102" y="6"/>
                  </a:cubicBezTo>
                  <a:cubicBezTo>
                    <a:pt x="93" y="0"/>
                    <a:pt x="83" y="11"/>
                    <a:pt x="82" y="20"/>
                  </a:cubicBezTo>
                  <a:cubicBezTo>
                    <a:pt x="82" y="25"/>
                    <a:pt x="78" y="38"/>
                    <a:pt x="80" y="42"/>
                  </a:cubicBezTo>
                  <a:cubicBezTo>
                    <a:pt x="82" y="46"/>
                    <a:pt x="78" y="51"/>
                    <a:pt x="74" y="50"/>
                  </a:cubicBezTo>
                  <a:cubicBezTo>
                    <a:pt x="75" y="56"/>
                    <a:pt x="75" y="62"/>
                    <a:pt x="73" y="67"/>
                  </a:cubicBezTo>
                  <a:cubicBezTo>
                    <a:pt x="70" y="74"/>
                    <a:pt x="63" y="80"/>
                    <a:pt x="61" y="87"/>
                  </a:cubicBezTo>
                  <a:cubicBezTo>
                    <a:pt x="58" y="100"/>
                    <a:pt x="69" y="99"/>
                    <a:pt x="71" y="108"/>
                  </a:cubicBezTo>
                  <a:cubicBezTo>
                    <a:pt x="73" y="122"/>
                    <a:pt x="67" y="137"/>
                    <a:pt x="78" y="148"/>
                  </a:cubicBezTo>
                  <a:cubicBezTo>
                    <a:pt x="80" y="150"/>
                    <a:pt x="80" y="153"/>
                    <a:pt x="79" y="155"/>
                  </a:cubicBezTo>
                  <a:cubicBezTo>
                    <a:pt x="74" y="164"/>
                    <a:pt x="79" y="179"/>
                    <a:pt x="77" y="190"/>
                  </a:cubicBezTo>
                  <a:cubicBezTo>
                    <a:pt x="75" y="199"/>
                    <a:pt x="76" y="208"/>
                    <a:pt x="73" y="218"/>
                  </a:cubicBezTo>
                  <a:cubicBezTo>
                    <a:pt x="71" y="227"/>
                    <a:pt x="64" y="250"/>
                    <a:pt x="51" y="248"/>
                  </a:cubicBezTo>
                  <a:cubicBezTo>
                    <a:pt x="48" y="247"/>
                    <a:pt x="41" y="244"/>
                    <a:pt x="39" y="245"/>
                  </a:cubicBezTo>
                  <a:cubicBezTo>
                    <a:pt x="34" y="246"/>
                    <a:pt x="29" y="249"/>
                    <a:pt x="25" y="252"/>
                  </a:cubicBezTo>
                  <a:cubicBezTo>
                    <a:pt x="19" y="258"/>
                    <a:pt x="18" y="265"/>
                    <a:pt x="15" y="272"/>
                  </a:cubicBezTo>
                  <a:cubicBezTo>
                    <a:pt x="13" y="277"/>
                    <a:pt x="11" y="281"/>
                    <a:pt x="9" y="285"/>
                  </a:cubicBezTo>
                  <a:cubicBezTo>
                    <a:pt x="5" y="292"/>
                    <a:pt x="9" y="298"/>
                    <a:pt x="1" y="303"/>
                  </a:cubicBezTo>
                  <a:cubicBezTo>
                    <a:pt x="1" y="303"/>
                    <a:pt x="1" y="303"/>
                    <a:pt x="0" y="30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75" y="345"/>
                    <a:pt x="75" y="345"/>
                    <a:pt x="75" y="345"/>
                  </a:cubicBezTo>
                  <a:cubicBezTo>
                    <a:pt x="82" y="350"/>
                    <a:pt x="82" y="350"/>
                    <a:pt x="82" y="350"/>
                  </a:cubicBezTo>
                  <a:cubicBezTo>
                    <a:pt x="88" y="347"/>
                    <a:pt x="88" y="347"/>
                    <a:pt x="88" y="347"/>
                  </a:cubicBezTo>
                  <a:cubicBezTo>
                    <a:pt x="97" y="335"/>
                    <a:pt x="97" y="335"/>
                    <a:pt x="97" y="335"/>
                  </a:cubicBezTo>
                  <a:cubicBezTo>
                    <a:pt x="99" y="322"/>
                    <a:pt x="99" y="322"/>
                    <a:pt x="99" y="322"/>
                  </a:cubicBezTo>
                  <a:cubicBezTo>
                    <a:pt x="105" y="322"/>
                    <a:pt x="105" y="322"/>
                    <a:pt x="105" y="322"/>
                  </a:cubicBezTo>
                  <a:cubicBezTo>
                    <a:pt x="105" y="322"/>
                    <a:pt x="114" y="320"/>
                    <a:pt x="115" y="315"/>
                  </a:cubicBezTo>
                  <a:cubicBezTo>
                    <a:pt x="116" y="310"/>
                    <a:pt x="111" y="307"/>
                    <a:pt x="111" y="307"/>
                  </a:cubicBezTo>
                  <a:cubicBezTo>
                    <a:pt x="111" y="290"/>
                    <a:pt x="111" y="290"/>
                    <a:pt x="111" y="290"/>
                  </a:cubicBezTo>
                  <a:cubicBezTo>
                    <a:pt x="111" y="290"/>
                    <a:pt x="121" y="281"/>
                    <a:pt x="129" y="275"/>
                  </a:cubicBezTo>
                  <a:cubicBezTo>
                    <a:pt x="138" y="269"/>
                    <a:pt x="157" y="256"/>
                    <a:pt x="157" y="256"/>
                  </a:cubicBezTo>
                  <a:cubicBezTo>
                    <a:pt x="165" y="245"/>
                    <a:pt x="165" y="245"/>
                    <a:pt x="165" y="245"/>
                  </a:cubicBezTo>
                  <a:cubicBezTo>
                    <a:pt x="168" y="230"/>
                    <a:pt x="168" y="230"/>
                    <a:pt x="168" y="230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9" y="205"/>
                    <a:pt x="159" y="205"/>
                    <a:pt x="159" y="205"/>
                  </a:cubicBezTo>
                  <a:cubicBezTo>
                    <a:pt x="159" y="205"/>
                    <a:pt x="169" y="187"/>
                    <a:pt x="170" y="187"/>
                  </a:cubicBezTo>
                  <a:cubicBezTo>
                    <a:pt x="171" y="187"/>
                    <a:pt x="182" y="159"/>
                    <a:pt x="182" y="159"/>
                  </a:cubicBezTo>
                  <a:cubicBezTo>
                    <a:pt x="184" y="125"/>
                    <a:pt x="184" y="125"/>
                    <a:pt x="184" y="125"/>
                  </a:cubicBezTo>
                  <a:cubicBezTo>
                    <a:pt x="207" y="97"/>
                    <a:pt x="207" y="97"/>
                    <a:pt x="207" y="97"/>
                  </a:cubicBezTo>
                  <a:cubicBezTo>
                    <a:pt x="194" y="96"/>
                    <a:pt x="181" y="94"/>
                    <a:pt x="171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79595" y="3386931"/>
              <a:ext cx="804863" cy="623887"/>
            </a:xfrm>
            <a:custGeom>
              <a:avLst/>
              <a:gdLst>
                <a:gd name="T0" fmla="*/ 192 w 254"/>
                <a:gd name="T1" fmla="*/ 129 h 197"/>
                <a:gd name="T2" fmla="*/ 210 w 254"/>
                <a:gd name="T3" fmla="*/ 102 h 197"/>
                <a:gd name="T4" fmla="*/ 212 w 254"/>
                <a:gd name="T5" fmla="*/ 100 h 197"/>
                <a:gd name="T6" fmla="*/ 216 w 254"/>
                <a:gd name="T7" fmla="*/ 98 h 197"/>
                <a:gd name="T8" fmla="*/ 218 w 254"/>
                <a:gd name="T9" fmla="*/ 98 h 197"/>
                <a:gd name="T10" fmla="*/ 221 w 254"/>
                <a:gd name="T11" fmla="*/ 80 h 197"/>
                <a:gd name="T12" fmla="*/ 233 w 254"/>
                <a:gd name="T13" fmla="*/ 64 h 197"/>
                <a:gd name="T14" fmla="*/ 239 w 254"/>
                <a:gd name="T15" fmla="*/ 59 h 197"/>
                <a:gd name="T16" fmla="*/ 246 w 254"/>
                <a:gd name="T17" fmla="*/ 54 h 197"/>
                <a:gd name="T18" fmla="*/ 232 w 254"/>
                <a:gd name="T19" fmla="*/ 55 h 197"/>
                <a:gd name="T20" fmla="*/ 227 w 254"/>
                <a:gd name="T21" fmla="*/ 50 h 197"/>
                <a:gd name="T22" fmla="*/ 239 w 254"/>
                <a:gd name="T23" fmla="*/ 30 h 197"/>
                <a:gd name="T24" fmla="*/ 251 w 254"/>
                <a:gd name="T25" fmla="*/ 19 h 197"/>
                <a:gd name="T26" fmla="*/ 238 w 254"/>
                <a:gd name="T27" fmla="*/ 11 h 197"/>
                <a:gd name="T28" fmla="*/ 236 w 254"/>
                <a:gd name="T29" fmla="*/ 8 h 197"/>
                <a:gd name="T30" fmla="*/ 207 w 254"/>
                <a:gd name="T31" fmla="*/ 27 h 197"/>
                <a:gd name="T32" fmla="*/ 190 w 254"/>
                <a:gd name="T33" fmla="*/ 44 h 197"/>
                <a:gd name="T34" fmla="*/ 180 w 254"/>
                <a:gd name="T35" fmla="*/ 51 h 197"/>
                <a:gd name="T36" fmla="*/ 155 w 254"/>
                <a:gd name="T37" fmla="*/ 44 h 197"/>
                <a:gd name="T38" fmla="*/ 144 w 254"/>
                <a:gd name="T39" fmla="*/ 15 h 197"/>
                <a:gd name="T40" fmla="*/ 120 w 254"/>
                <a:gd name="T41" fmla="*/ 36 h 197"/>
                <a:gd name="T42" fmla="*/ 99 w 254"/>
                <a:gd name="T43" fmla="*/ 23 h 197"/>
                <a:gd name="T44" fmla="*/ 83 w 254"/>
                <a:gd name="T45" fmla="*/ 12 h 197"/>
                <a:gd name="T46" fmla="*/ 73 w 254"/>
                <a:gd name="T47" fmla="*/ 0 h 197"/>
                <a:gd name="T48" fmla="*/ 55 w 254"/>
                <a:gd name="T49" fmla="*/ 11 h 197"/>
                <a:gd name="T50" fmla="*/ 10 w 254"/>
                <a:gd name="T51" fmla="*/ 89 h 197"/>
                <a:gd name="T52" fmla="*/ 0 w 254"/>
                <a:gd name="T53" fmla="*/ 102 h 197"/>
                <a:gd name="T54" fmla="*/ 32 w 254"/>
                <a:gd name="T55" fmla="*/ 139 h 197"/>
                <a:gd name="T56" fmla="*/ 28 w 254"/>
                <a:gd name="T57" fmla="*/ 149 h 197"/>
                <a:gd name="T58" fmla="*/ 45 w 254"/>
                <a:gd name="T59" fmla="*/ 151 h 197"/>
                <a:gd name="T60" fmla="*/ 60 w 254"/>
                <a:gd name="T61" fmla="*/ 158 h 197"/>
                <a:gd name="T62" fmla="*/ 62 w 254"/>
                <a:gd name="T63" fmla="*/ 157 h 197"/>
                <a:gd name="T64" fmla="*/ 91 w 254"/>
                <a:gd name="T65" fmla="*/ 166 h 197"/>
                <a:gd name="T66" fmla="*/ 93 w 254"/>
                <a:gd name="T67" fmla="*/ 188 h 197"/>
                <a:gd name="T68" fmla="*/ 106 w 254"/>
                <a:gd name="T69" fmla="*/ 184 h 197"/>
                <a:gd name="T70" fmla="*/ 113 w 254"/>
                <a:gd name="T71" fmla="*/ 179 h 197"/>
                <a:gd name="T72" fmla="*/ 131 w 254"/>
                <a:gd name="T73" fmla="*/ 197 h 197"/>
                <a:gd name="T74" fmla="*/ 134 w 254"/>
                <a:gd name="T75" fmla="*/ 182 h 197"/>
                <a:gd name="T76" fmla="*/ 145 w 254"/>
                <a:gd name="T77" fmla="*/ 161 h 197"/>
                <a:gd name="T78" fmla="*/ 156 w 254"/>
                <a:gd name="T79" fmla="*/ 156 h 197"/>
                <a:gd name="T80" fmla="*/ 161 w 254"/>
                <a:gd name="T81" fmla="*/ 150 h 197"/>
                <a:gd name="T82" fmla="*/ 182 w 254"/>
                <a:gd name="T83" fmla="*/ 145 h 197"/>
                <a:gd name="T84" fmla="*/ 192 w 254"/>
                <a:gd name="T85" fmla="*/ 12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97">
                  <a:moveTo>
                    <a:pt x="192" y="129"/>
                  </a:moveTo>
                  <a:cubicBezTo>
                    <a:pt x="195" y="118"/>
                    <a:pt x="205" y="111"/>
                    <a:pt x="210" y="102"/>
                  </a:cubicBezTo>
                  <a:cubicBezTo>
                    <a:pt x="211" y="101"/>
                    <a:pt x="211" y="100"/>
                    <a:pt x="212" y="100"/>
                  </a:cubicBezTo>
                  <a:cubicBezTo>
                    <a:pt x="213" y="99"/>
                    <a:pt x="214" y="98"/>
                    <a:pt x="216" y="98"/>
                  </a:cubicBezTo>
                  <a:cubicBezTo>
                    <a:pt x="218" y="98"/>
                    <a:pt x="218" y="98"/>
                    <a:pt x="218" y="98"/>
                  </a:cubicBezTo>
                  <a:cubicBezTo>
                    <a:pt x="220" y="93"/>
                    <a:pt x="218" y="86"/>
                    <a:pt x="221" y="80"/>
                  </a:cubicBezTo>
                  <a:cubicBezTo>
                    <a:pt x="223" y="74"/>
                    <a:pt x="228" y="68"/>
                    <a:pt x="233" y="64"/>
                  </a:cubicBezTo>
                  <a:cubicBezTo>
                    <a:pt x="235" y="62"/>
                    <a:pt x="236" y="61"/>
                    <a:pt x="239" y="59"/>
                  </a:cubicBezTo>
                  <a:cubicBezTo>
                    <a:pt x="239" y="59"/>
                    <a:pt x="246" y="54"/>
                    <a:pt x="246" y="54"/>
                  </a:cubicBezTo>
                  <a:cubicBezTo>
                    <a:pt x="241" y="54"/>
                    <a:pt x="237" y="55"/>
                    <a:pt x="232" y="55"/>
                  </a:cubicBezTo>
                  <a:cubicBezTo>
                    <a:pt x="230" y="55"/>
                    <a:pt x="227" y="53"/>
                    <a:pt x="227" y="50"/>
                  </a:cubicBezTo>
                  <a:cubicBezTo>
                    <a:pt x="228" y="41"/>
                    <a:pt x="232" y="35"/>
                    <a:pt x="239" y="30"/>
                  </a:cubicBezTo>
                  <a:cubicBezTo>
                    <a:pt x="240" y="30"/>
                    <a:pt x="254" y="21"/>
                    <a:pt x="251" y="19"/>
                  </a:cubicBezTo>
                  <a:cubicBezTo>
                    <a:pt x="246" y="16"/>
                    <a:pt x="242" y="14"/>
                    <a:pt x="238" y="11"/>
                  </a:cubicBezTo>
                  <a:cubicBezTo>
                    <a:pt x="237" y="10"/>
                    <a:pt x="236" y="9"/>
                    <a:pt x="236" y="8"/>
                  </a:cubicBezTo>
                  <a:cubicBezTo>
                    <a:pt x="226" y="13"/>
                    <a:pt x="219" y="24"/>
                    <a:pt x="207" y="27"/>
                  </a:cubicBezTo>
                  <a:cubicBezTo>
                    <a:pt x="196" y="30"/>
                    <a:pt x="195" y="35"/>
                    <a:pt x="190" y="44"/>
                  </a:cubicBezTo>
                  <a:cubicBezTo>
                    <a:pt x="188" y="47"/>
                    <a:pt x="184" y="50"/>
                    <a:pt x="180" y="51"/>
                  </a:cubicBezTo>
                  <a:cubicBezTo>
                    <a:pt x="171" y="54"/>
                    <a:pt x="161" y="51"/>
                    <a:pt x="155" y="44"/>
                  </a:cubicBezTo>
                  <a:cubicBezTo>
                    <a:pt x="148" y="36"/>
                    <a:pt x="148" y="24"/>
                    <a:pt x="144" y="15"/>
                  </a:cubicBezTo>
                  <a:cubicBezTo>
                    <a:pt x="138" y="25"/>
                    <a:pt x="131" y="42"/>
                    <a:pt x="120" y="36"/>
                  </a:cubicBezTo>
                  <a:cubicBezTo>
                    <a:pt x="113" y="33"/>
                    <a:pt x="104" y="28"/>
                    <a:pt x="99" y="23"/>
                  </a:cubicBezTo>
                  <a:cubicBezTo>
                    <a:pt x="94" y="19"/>
                    <a:pt x="88" y="17"/>
                    <a:pt x="83" y="12"/>
                  </a:cubicBezTo>
                  <a:cubicBezTo>
                    <a:pt x="79" y="9"/>
                    <a:pt x="77" y="4"/>
                    <a:pt x="73" y="0"/>
                  </a:cubicBezTo>
                  <a:cubicBezTo>
                    <a:pt x="69" y="5"/>
                    <a:pt x="61" y="8"/>
                    <a:pt x="55" y="11"/>
                  </a:cubicBezTo>
                  <a:cubicBezTo>
                    <a:pt x="27" y="28"/>
                    <a:pt x="25" y="63"/>
                    <a:pt x="10" y="89"/>
                  </a:cubicBezTo>
                  <a:cubicBezTo>
                    <a:pt x="7" y="94"/>
                    <a:pt x="4" y="98"/>
                    <a:pt x="0" y="102"/>
                  </a:cubicBezTo>
                  <a:cubicBezTo>
                    <a:pt x="15" y="108"/>
                    <a:pt x="41" y="124"/>
                    <a:pt x="32" y="139"/>
                  </a:cubicBezTo>
                  <a:cubicBezTo>
                    <a:pt x="32" y="140"/>
                    <a:pt x="21" y="148"/>
                    <a:pt x="28" y="149"/>
                  </a:cubicBezTo>
                  <a:cubicBezTo>
                    <a:pt x="34" y="150"/>
                    <a:pt x="39" y="150"/>
                    <a:pt x="45" y="151"/>
                  </a:cubicBezTo>
                  <a:cubicBezTo>
                    <a:pt x="51" y="152"/>
                    <a:pt x="57" y="154"/>
                    <a:pt x="60" y="158"/>
                  </a:cubicBezTo>
                  <a:cubicBezTo>
                    <a:pt x="61" y="158"/>
                    <a:pt x="62" y="157"/>
                    <a:pt x="62" y="157"/>
                  </a:cubicBezTo>
                  <a:cubicBezTo>
                    <a:pt x="72" y="155"/>
                    <a:pt x="87" y="155"/>
                    <a:pt x="91" y="166"/>
                  </a:cubicBezTo>
                  <a:cubicBezTo>
                    <a:pt x="92" y="169"/>
                    <a:pt x="91" y="188"/>
                    <a:pt x="93" y="188"/>
                  </a:cubicBezTo>
                  <a:cubicBezTo>
                    <a:pt x="96" y="189"/>
                    <a:pt x="106" y="187"/>
                    <a:pt x="106" y="184"/>
                  </a:cubicBezTo>
                  <a:cubicBezTo>
                    <a:pt x="107" y="181"/>
                    <a:pt x="110" y="178"/>
                    <a:pt x="113" y="179"/>
                  </a:cubicBezTo>
                  <a:cubicBezTo>
                    <a:pt x="121" y="182"/>
                    <a:pt x="127" y="188"/>
                    <a:pt x="131" y="197"/>
                  </a:cubicBezTo>
                  <a:cubicBezTo>
                    <a:pt x="132" y="192"/>
                    <a:pt x="133" y="187"/>
                    <a:pt x="134" y="182"/>
                  </a:cubicBezTo>
                  <a:cubicBezTo>
                    <a:pt x="135" y="173"/>
                    <a:pt x="137" y="167"/>
                    <a:pt x="145" y="161"/>
                  </a:cubicBezTo>
                  <a:cubicBezTo>
                    <a:pt x="148" y="159"/>
                    <a:pt x="152" y="156"/>
                    <a:pt x="156" y="156"/>
                  </a:cubicBezTo>
                  <a:cubicBezTo>
                    <a:pt x="157" y="153"/>
                    <a:pt x="158" y="151"/>
                    <a:pt x="161" y="150"/>
                  </a:cubicBezTo>
                  <a:cubicBezTo>
                    <a:pt x="168" y="150"/>
                    <a:pt x="176" y="149"/>
                    <a:pt x="182" y="145"/>
                  </a:cubicBezTo>
                  <a:cubicBezTo>
                    <a:pt x="188" y="142"/>
                    <a:pt x="190" y="136"/>
                    <a:pt x="192" y="12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592345" y="2626519"/>
              <a:ext cx="468313" cy="633412"/>
            </a:xfrm>
            <a:custGeom>
              <a:avLst/>
              <a:gdLst>
                <a:gd name="T0" fmla="*/ 11 w 148"/>
                <a:gd name="T1" fmla="*/ 155 h 200"/>
                <a:gd name="T2" fmla="*/ 0 w 148"/>
                <a:gd name="T3" fmla="*/ 162 h 200"/>
                <a:gd name="T4" fmla="*/ 11 w 148"/>
                <a:gd name="T5" fmla="*/ 176 h 200"/>
                <a:gd name="T6" fmla="*/ 46 w 148"/>
                <a:gd name="T7" fmla="*/ 198 h 200"/>
                <a:gd name="T8" fmla="*/ 83 w 148"/>
                <a:gd name="T9" fmla="*/ 180 h 200"/>
                <a:gd name="T10" fmla="*/ 104 w 148"/>
                <a:gd name="T11" fmla="*/ 180 h 200"/>
                <a:gd name="T12" fmla="*/ 109 w 148"/>
                <a:gd name="T13" fmla="*/ 175 h 200"/>
                <a:gd name="T14" fmla="*/ 114 w 148"/>
                <a:gd name="T15" fmla="*/ 177 h 200"/>
                <a:gd name="T16" fmla="*/ 114 w 148"/>
                <a:gd name="T17" fmla="*/ 178 h 200"/>
                <a:gd name="T18" fmla="*/ 116 w 148"/>
                <a:gd name="T19" fmla="*/ 179 h 200"/>
                <a:gd name="T20" fmla="*/ 126 w 148"/>
                <a:gd name="T21" fmla="*/ 160 h 200"/>
                <a:gd name="T22" fmla="*/ 132 w 148"/>
                <a:gd name="T23" fmla="*/ 149 h 200"/>
                <a:gd name="T24" fmla="*/ 139 w 148"/>
                <a:gd name="T25" fmla="*/ 107 h 200"/>
                <a:gd name="T26" fmla="*/ 144 w 148"/>
                <a:gd name="T27" fmla="*/ 83 h 200"/>
                <a:gd name="T28" fmla="*/ 141 w 148"/>
                <a:gd name="T29" fmla="*/ 65 h 200"/>
                <a:gd name="T30" fmla="*/ 145 w 148"/>
                <a:gd name="T31" fmla="*/ 41 h 200"/>
                <a:gd name="T32" fmla="*/ 145 w 148"/>
                <a:gd name="T33" fmla="*/ 38 h 200"/>
                <a:gd name="T34" fmla="*/ 142 w 148"/>
                <a:gd name="T35" fmla="*/ 11 h 200"/>
                <a:gd name="T36" fmla="*/ 127 w 148"/>
                <a:gd name="T37" fmla="*/ 15 h 200"/>
                <a:gd name="T38" fmla="*/ 111 w 148"/>
                <a:gd name="T39" fmla="*/ 17 h 200"/>
                <a:gd name="T40" fmla="*/ 100 w 148"/>
                <a:gd name="T41" fmla="*/ 12 h 200"/>
                <a:gd name="T42" fmla="*/ 69 w 148"/>
                <a:gd name="T43" fmla="*/ 7 h 200"/>
                <a:gd name="T44" fmla="*/ 49 w 148"/>
                <a:gd name="T45" fmla="*/ 1 h 200"/>
                <a:gd name="T46" fmla="*/ 50 w 148"/>
                <a:gd name="T47" fmla="*/ 1 h 200"/>
                <a:gd name="T48" fmla="*/ 53 w 148"/>
                <a:gd name="T49" fmla="*/ 14 h 200"/>
                <a:gd name="T50" fmla="*/ 56 w 148"/>
                <a:gd name="T51" fmla="*/ 26 h 200"/>
                <a:gd name="T52" fmla="*/ 62 w 148"/>
                <a:gd name="T53" fmla="*/ 39 h 200"/>
                <a:gd name="T54" fmla="*/ 50 w 148"/>
                <a:gd name="T55" fmla="*/ 62 h 200"/>
                <a:gd name="T56" fmla="*/ 34 w 148"/>
                <a:gd name="T57" fmla="*/ 73 h 200"/>
                <a:gd name="T58" fmla="*/ 22 w 148"/>
                <a:gd name="T59" fmla="*/ 133 h 200"/>
                <a:gd name="T60" fmla="*/ 11 w 148"/>
                <a:gd name="T61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8" h="200">
                  <a:moveTo>
                    <a:pt x="11" y="155"/>
                  </a:moveTo>
                  <a:cubicBezTo>
                    <a:pt x="8" y="158"/>
                    <a:pt x="4" y="160"/>
                    <a:pt x="0" y="162"/>
                  </a:cubicBezTo>
                  <a:cubicBezTo>
                    <a:pt x="5" y="166"/>
                    <a:pt x="7" y="171"/>
                    <a:pt x="11" y="176"/>
                  </a:cubicBezTo>
                  <a:cubicBezTo>
                    <a:pt x="20" y="188"/>
                    <a:pt x="30" y="200"/>
                    <a:pt x="46" y="198"/>
                  </a:cubicBezTo>
                  <a:cubicBezTo>
                    <a:pt x="61" y="197"/>
                    <a:pt x="70" y="188"/>
                    <a:pt x="83" y="180"/>
                  </a:cubicBezTo>
                  <a:cubicBezTo>
                    <a:pt x="90" y="176"/>
                    <a:pt x="97" y="179"/>
                    <a:pt x="104" y="180"/>
                  </a:cubicBezTo>
                  <a:cubicBezTo>
                    <a:pt x="104" y="177"/>
                    <a:pt x="106" y="175"/>
                    <a:pt x="109" y="175"/>
                  </a:cubicBezTo>
                  <a:cubicBezTo>
                    <a:pt x="111" y="175"/>
                    <a:pt x="113" y="175"/>
                    <a:pt x="114" y="177"/>
                  </a:cubicBezTo>
                  <a:cubicBezTo>
                    <a:pt x="114" y="177"/>
                    <a:pt x="114" y="177"/>
                    <a:pt x="114" y="178"/>
                  </a:cubicBezTo>
                  <a:cubicBezTo>
                    <a:pt x="115" y="178"/>
                    <a:pt x="115" y="179"/>
                    <a:pt x="116" y="179"/>
                  </a:cubicBezTo>
                  <a:cubicBezTo>
                    <a:pt x="123" y="176"/>
                    <a:pt x="123" y="168"/>
                    <a:pt x="126" y="160"/>
                  </a:cubicBezTo>
                  <a:cubicBezTo>
                    <a:pt x="127" y="156"/>
                    <a:pt x="130" y="153"/>
                    <a:pt x="132" y="149"/>
                  </a:cubicBezTo>
                  <a:cubicBezTo>
                    <a:pt x="137" y="136"/>
                    <a:pt x="135" y="121"/>
                    <a:pt x="139" y="107"/>
                  </a:cubicBezTo>
                  <a:cubicBezTo>
                    <a:pt x="141" y="100"/>
                    <a:pt x="145" y="91"/>
                    <a:pt x="144" y="83"/>
                  </a:cubicBezTo>
                  <a:cubicBezTo>
                    <a:pt x="143" y="77"/>
                    <a:pt x="142" y="71"/>
                    <a:pt x="141" y="65"/>
                  </a:cubicBezTo>
                  <a:cubicBezTo>
                    <a:pt x="140" y="56"/>
                    <a:pt x="141" y="48"/>
                    <a:pt x="145" y="41"/>
                  </a:cubicBezTo>
                  <a:cubicBezTo>
                    <a:pt x="145" y="40"/>
                    <a:pt x="145" y="39"/>
                    <a:pt x="145" y="38"/>
                  </a:cubicBezTo>
                  <a:cubicBezTo>
                    <a:pt x="145" y="28"/>
                    <a:pt x="148" y="20"/>
                    <a:pt x="142" y="11"/>
                  </a:cubicBezTo>
                  <a:cubicBezTo>
                    <a:pt x="144" y="14"/>
                    <a:pt x="129" y="16"/>
                    <a:pt x="127" y="15"/>
                  </a:cubicBezTo>
                  <a:cubicBezTo>
                    <a:pt x="121" y="13"/>
                    <a:pt x="117" y="18"/>
                    <a:pt x="111" y="17"/>
                  </a:cubicBezTo>
                  <a:cubicBezTo>
                    <a:pt x="107" y="16"/>
                    <a:pt x="104" y="14"/>
                    <a:pt x="100" y="12"/>
                  </a:cubicBezTo>
                  <a:cubicBezTo>
                    <a:pt x="90" y="8"/>
                    <a:pt x="80" y="13"/>
                    <a:pt x="69" y="7"/>
                  </a:cubicBezTo>
                  <a:cubicBezTo>
                    <a:pt x="63" y="3"/>
                    <a:pt x="57" y="0"/>
                    <a:pt x="49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2" y="5"/>
                    <a:pt x="53" y="9"/>
                    <a:pt x="53" y="14"/>
                  </a:cubicBezTo>
                  <a:cubicBezTo>
                    <a:pt x="53" y="18"/>
                    <a:pt x="51" y="25"/>
                    <a:pt x="56" y="26"/>
                  </a:cubicBezTo>
                  <a:cubicBezTo>
                    <a:pt x="61" y="27"/>
                    <a:pt x="64" y="35"/>
                    <a:pt x="62" y="39"/>
                  </a:cubicBezTo>
                  <a:cubicBezTo>
                    <a:pt x="59" y="48"/>
                    <a:pt x="53" y="53"/>
                    <a:pt x="50" y="62"/>
                  </a:cubicBezTo>
                  <a:cubicBezTo>
                    <a:pt x="48" y="68"/>
                    <a:pt x="40" y="71"/>
                    <a:pt x="34" y="73"/>
                  </a:cubicBezTo>
                  <a:cubicBezTo>
                    <a:pt x="9" y="87"/>
                    <a:pt x="30" y="113"/>
                    <a:pt x="22" y="133"/>
                  </a:cubicBezTo>
                  <a:cubicBezTo>
                    <a:pt x="19" y="140"/>
                    <a:pt x="17" y="151"/>
                    <a:pt x="11" y="15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722520" y="2648744"/>
              <a:ext cx="1441450" cy="1524000"/>
            </a:xfrm>
            <a:custGeom>
              <a:avLst/>
              <a:gdLst>
                <a:gd name="T0" fmla="*/ 437 w 455"/>
                <a:gd name="T1" fmla="*/ 228 h 481"/>
                <a:gd name="T2" fmla="*/ 413 w 455"/>
                <a:gd name="T3" fmla="*/ 225 h 481"/>
                <a:gd name="T4" fmla="*/ 402 w 455"/>
                <a:gd name="T5" fmla="*/ 223 h 481"/>
                <a:gd name="T6" fmla="*/ 397 w 455"/>
                <a:gd name="T7" fmla="*/ 213 h 481"/>
                <a:gd name="T8" fmla="*/ 379 w 455"/>
                <a:gd name="T9" fmla="*/ 189 h 481"/>
                <a:gd name="T10" fmla="*/ 361 w 455"/>
                <a:gd name="T11" fmla="*/ 174 h 481"/>
                <a:gd name="T12" fmla="*/ 347 w 455"/>
                <a:gd name="T13" fmla="*/ 158 h 481"/>
                <a:gd name="T14" fmla="*/ 318 w 455"/>
                <a:gd name="T15" fmla="*/ 147 h 481"/>
                <a:gd name="T16" fmla="*/ 291 w 455"/>
                <a:gd name="T17" fmla="*/ 138 h 481"/>
                <a:gd name="T18" fmla="*/ 243 w 455"/>
                <a:gd name="T19" fmla="*/ 116 h 481"/>
                <a:gd name="T20" fmla="*/ 204 w 455"/>
                <a:gd name="T21" fmla="*/ 46 h 481"/>
                <a:gd name="T22" fmla="*/ 185 w 455"/>
                <a:gd name="T23" fmla="*/ 51 h 481"/>
                <a:gd name="T24" fmla="*/ 174 w 455"/>
                <a:gd name="T25" fmla="*/ 38 h 481"/>
                <a:gd name="T26" fmla="*/ 166 w 455"/>
                <a:gd name="T27" fmla="*/ 19 h 481"/>
                <a:gd name="T28" fmla="*/ 153 w 455"/>
                <a:gd name="T29" fmla="*/ 0 h 481"/>
                <a:gd name="T30" fmla="*/ 153 w 455"/>
                <a:gd name="T31" fmla="*/ 0 h 481"/>
                <a:gd name="T32" fmla="*/ 150 w 455"/>
                <a:gd name="T33" fmla="*/ 7 h 481"/>
                <a:gd name="T34" fmla="*/ 145 w 455"/>
                <a:gd name="T35" fmla="*/ 17 h 481"/>
                <a:gd name="T36" fmla="*/ 126 w 455"/>
                <a:gd name="T37" fmla="*/ 31 h 481"/>
                <a:gd name="T38" fmla="*/ 113 w 455"/>
                <a:gd name="T39" fmla="*/ 41 h 481"/>
                <a:gd name="T40" fmla="*/ 113 w 455"/>
                <a:gd name="T41" fmla="*/ 83 h 481"/>
                <a:gd name="T42" fmla="*/ 108 w 455"/>
                <a:gd name="T43" fmla="*/ 103 h 481"/>
                <a:gd name="T44" fmla="*/ 105 w 455"/>
                <a:gd name="T45" fmla="*/ 129 h 481"/>
                <a:gd name="T46" fmla="*/ 92 w 455"/>
                <a:gd name="T47" fmla="*/ 167 h 481"/>
                <a:gd name="T48" fmla="*/ 83 w 455"/>
                <a:gd name="T49" fmla="*/ 181 h 481"/>
                <a:gd name="T50" fmla="*/ 88 w 455"/>
                <a:gd name="T51" fmla="*/ 190 h 481"/>
                <a:gd name="T52" fmla="*/ 89 w 455"/>
                <a:gd name="T53" fmla="*/ 212 h 481"/>
                <a:gd name="T54" fmla="*/ 85 w 455"/>
                <a:gd name="T55" fmla="*/ 233 h 481"/>
                <a:gd name="T56" fmla="*/ 79 w 455"/>
                <a:gd name="T57" fmla="*/ 239 h 481"/>
                <a:gd name="T58" fmla="*/ 93 w 455"/>
                <a:gd name="T59" fmla="*/ 254 h 481"/>
                <a:gd name="T60" fmla="*/ 69 w 455"/>
                <a:gd name="T61" fmla="*/ 277 h 481"/>
                <a:gd name="T62" fmla="*/ 81 w 455"/>
                <a:gd name="T63" fmla="*/ 278 h 481"/>
                <a:gd name="T64" fmla="*/ 85 w 455"/>
                <a:gd name="T65" fmla="*/ 293 h 481"/>
                <a:gd name="T66" fmla="*/ 60 w 455"/>
                <a:gd name="T67" fmla="*/ 315 h 481"/>
                <a:gd name="T68" fmla="*/ 53 w 455"/>
                <a:gd name="T69" fmla="*/ 341 h 481"/>
                <a:gd name="T70" fmla="*/ 47 w 455"/>
                <a:gd name="T71" fmla="*/ 342 h 481"/>
                <a:gd name="T72" fmla="*/ 41 w 455"/>
                <a:gd name="T73" fmla="*/ 351 h 481"/>
                <a:gd name="T74" fmla="*/ 32 w 455"/>
                <a:gd name="T75" fmla="*/ 363 h 481"/>
                <a:gd name="T76" fmla="*/ 25 w 455"/>
                <a:gd name="T77" fmla="*/ 380 h 481"/>
                <a:gd name="T78" fmla="*/ 0 w 455"/>
                <a:gd name="T79" fmla="*/ 393 h 481"/>
                <a:gd name="T80" fmla="*/ 16 w 455"/>
                <a:gd name="T81" fmla="*/ 404 h 481"/>
                <a:gd name="T82" fmla="*/ 32 w 455"/>
                <a:gd name="T83" fmla="*/ 437 h 481"/>
                <a:gd name="T84" fmla="*/ 51 w 455"/>
                <a:gd name="T85" fmla="*/ 452 h 481"/>
                <a:gd name="T86" fmla="*/ 59 w 455"/>
                <a:gd name="T87" fmla="*/ 469 h 481"/>
                <a:gd name="T88" fmla="*/ 79 w 455"/>
                <a:gd name="T89" fmla="*/ 478 h 481"/>
                <a:gd name="T90" fmla="*/ 104 w 455"/>
                <a:gd name="T91" fmla="*/ 481 h 481"/>
                <a:gd name="T92" fmla="*/ 110 w 455"/>
                <a:gd name="T93" fmla="*/ 466 h 481"/>
                <a:gd name="T94" fmla="*/ 114 w 455"/>
                <a:gd name="T95" fmla="*/ 438 h 481"/>
                <a:gd name="T96" fmla="*/ 117 w 455"/>
                <a:gd name="T97" fmla="*/ 416 h 481"/>
                <a:gd name="T98" fmla="*/ 128 w 455"/>
                <a:gd name="T99" fmla="*/ 406 h 481"/>
                <a:gd name="T100" fmla="*/ 134 w 455"/>
                <a:gd name="T101" fmla="*/ 412 h 481"/>
                <a:gd name="T102" fmla="*/ 133 w 455"/>
                <a:gd name="T103" fmla="*/ 421 h 481"/>
                <a:gd name="T104" fmla="*/ 138 w 455"/>
                <a:gd name="T105" fmla="*/ 431 h 481"/>
                <a:gd name="T106" fmla="*/ 149 w 455"/>
                <a:gd name="T107" fmla="*/ 423 h 481"/>
                <a:gd name="T108" fmla="*/ 153 w 455"/>
                <a:gd name="T109" fmla="*/ 411 h 481"/>
                <a:gd name="T110" fmla="*/ 146 w 455"/>
                <a:gd name="T111" fmla="*/ 397 h 481"/>
                <a:gd name="T112" fmla="*/ 153 w 455"/>
                <a:gd name="T113" fmla="*/ 382 h 481"/>
                <a:gd name="T114" fmla="*/ 173 w 455"/>
                <a:gd name="T115" fmla="*/ 368 h 481"/>
                <a:gd name="T116" fmla="*/ 216 w 455"/>
                <a:gd name="T117" fmla="*/ 322 h 481"/>
                <a:gd name="T118" fmla="*/ 239 w 455"/>
                <a:gd name="T119" fmla="*/ 311 h 481"/>
                <a:gd name="T120" fmla="*/ 455 w 455"/>
                <a:gd name="T121" fmla="*/ 234 h 481"/>
                <a:gd name="T122" fmla="*/ 437 w 455"/>
                <a:gd name="T123" fmla="*/ 228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5" h="481">
                  <a:moveTo>
                    <a:pt x="437" y="228"/>
                  </a:moveTo>
                  <a:cubicBezTo>
                    <a:pt x="429" y="227"/>
                    <a:pt x="421" y="225"/>
                    <a:pt x="413" y="225"/>
                  </a:cubicBezTo>
                  <a:cubicBezTo>
                    <a:pt x="409" y="225"/>
                    <a:pt x="405" y="225"/>
                    <a:pt x="402" y="223"/>
                  </a:cubicBezTo>
                  <a:cubicBezTo>
                    <a:pt x="398" y="221"/>
                    <a:pt x="397" y="216"/>
                    <a:pt x="397" y="213"/>
                  </a:cubicBezTo>
                  <a:cubicBezTo>
                    <a:pt x="396" y="202"/>
                    <a:pt x="387" y="195"/>
                    <a:pt x="379" y="189"/>
                  </a:cubicBezTo>
                  <a:cubicBezTo>
                    <a:pt x="373" y="184"/>
                    <a:pt x="366" y="180"/>
                    <a:pt x="361" y="174"/>
                  </a:cubicBezTo>
                  <a:cubicBezTo>
                    <a:pt x="356" y="169"/>
                    <a:pt x="353" y="162"/>
                    <a:pt x="347" y="158"/>
                  </a:cubicBezTo>
                  <a:cubicBezTo>
                    <a:pt x="340" y="151"/>
                    <a:pt x="327" y="150"/>
                    <a:pt x="318" y="147"/>
                  </a:cubicBezTo>
                  <a:cubicBezTo>
                    <a:pt x="309" y="144"/>
                    <a:pt x="300" y="140"/>
                    <a:pt x="291" y="138"/>
                  </a:cubicBezTo>
                  <a:cubicBezTo>
                    <a:pt x="274" y="132"/>
                    <a:pt x="259" y="124"/>
                    <a:pt x="243" y="116"/>
                  </a:cubicBezTo>
                  <a:cubicBezTo>
                    <a:pt x="214" y="103"/>
                    <a:pt x="217" y="71"/>
                    <a:pt x="204" y="46"/>
                  </a:cubicBezTo>
                  <a:cubicBezTo>
                    <a:pt x="198" y="49"/>
                    <a:pt x="192" y="54"/>
                    <a:pt x="185" y="51"/>
                  </a:cubicBezTo>
                  <a:cubicBezTo>
                    <a:pt x="180" y="49"/>
                    <a:pt x="177" y="42"/>
                    <a:pt x="174" y="38"/>
                  </a:cubicBezTo>
                  <a:cubicBezTo>
                    <a:pt x="171" y="32"/>
                    <a:pt x="167" y="26"/>
                    <a:pt x="166" y="19"/>
                  </a:cubicBezTo>
                  <a:cubicBezTo>
                    <a:pt x="164" y="11"/>
                    <a:pt x="164" y="0"/>
                    <a:pt x="153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2" y="2"/>
                    <a:pt x="151" y="4"/>
                    <a:pt x="150" y="7"/>
                  </a:cubicBezTo>
                  <a:cubicBezTo>
                    <a:pt x="148" y="10"/>
                    <a:pt x="147" y="14"/>
                    <a:pt x="145" y="17"/>
                  </a:cubicBezTo>
                  <a:cubicBezTo>
                    <a:pt x="140" y="23"/>
                    <a:pt x="132" y="25"/>
                    <a:pt x="126" y="31"/>
                  </a:cubicBezTo>
                  <a:cubicBezTo>
                    <a:pt x="123" y="35"/>
                    <a:pt x="119" y="40"/>
                    <a:pt x="113" y="41"/>
                  </a:cubicBezTo>
                  <a:cubicBezTo>
                    <a:pt x="107" y="54"/>
                    <a:pt x="115" y="69"/>
                    <a:pt x="113" y="83"/>
                  </a:cubicBezTo>
                  <a:cubicBezTo>
                    <a:pt x="112" y="90"/>
                    <a:pt x="110" y="97"/>
                    <a:pt x="108" y="103"/>
                  </a:cubicBezTo>
                  <a:cubicBezTo>
                    <a:pt x="106" y="112"/>
                    <a:pt x="106" y="120"/>
                    <a:pt x="105" y="129"/>
                  </a:cubicBezTo>
                  <a:cubicBezTo>
                    <a:pt x="104" y="142"/>
                    <a:pt x="96" y="154"/>
                    <a:pt x="92" y="167"/>
                  </a:cubicBezTo>
                  <a:cubicBezTo>
                    <a:pt x="91" y="174"/>
                    <a:pt x="87" y="178"/>
                    <a:pt x="83" y="181"/>
                  </a:cubicBezTo>
                  <a:cubicBezTo>
                    <a:pt x="85" y="184"/>
                    <a:pt x="87" y="187"/>
                    <a:pt x="88" y="190"/>
                  </a:cubicBezTo>
                  <a:cubicBezTo>
                    <a:pt x="90" y="197"/>
                    <a:pt x="89" y="205"/>
                    <a:pt x="89" y="212"/>
                  </a:cubicBezTo>
                  <a:cubicBezTo>
                    <a:pt x="89" y="219"/>
                    <a:pt x="89" y="227"/>
                    <a:pt x="85" y="233"/>
                  </a:cubicBezTo>
                  <a:cubicBezTo>
                    <a:pt x="84" y="235"/>
                    <a:pt x="81" y="237"/>
                    <a:pt x="79" y="239"/>
                  </a:cubicBezTo>
                  <a:cubicBezTo>
                    <a:pt x="86" y="243"/>
                    <a:pt x="94" y="247"/>
                    <a:pt x="93" y="254"/>
                  </a:cubicBezTo>
                  <a:cubicBezTo>
                    <a:pt x="90" y="266"/>
                    <a:pt x="74" y="268"/>
                    <a:pt x="69" y="277"/>
                  </a:cubicBezTo>
                  <a:cubicBezTo>
                    <a:pt x="73" y="276"/>
                    <a:pt x="77" y="276"/>
                    <a:pt x="81" y="278"/>
                  </a:cubicBezTo>
                  <a:cubicBezTo>
                    <a:pt x="86" y="281"/>
                    <a:pt x="87" y="288"/>
                    <a:pt x="85" y="293"/>
                  </a:cubicBezTo>
                  <a:cubicBezTo>
                    <a:pt x="79" y="302"/>
                    <a:pt x="65" y="304"/>
                    <a:pt x="60" y="315"/>
                  </a:cubicBezTo>
                  <a:cubicBezTo>
                    <a:pt x="56" y="324"/>
                    <a:pt x="60" y="333"/>
                    <a:pt x="53" y="341"/>
                  </a:cubicBezTo>
                  <a:cubicBezTo>
                    <a:pt x="51" y="343"/>
                    <a:pt x="49" y="343"/>
                    <a:pt x="47" y="342"/>
                  </a:cubicBezTo>
                  <a:cubicBezTo>
                    <a:pt x="45" y="345"/>
                    <a:pt x="43" y="348"/>
                    <a:pt x="41" y="351"/>
                  </a:cubicBezTo>
                  <a:cubicBezTo>
                    <a:pt x="38" y="355"/>
                    <a:pt x="33" y="359"/>
                    <a:pt x="32" y="363"/>
                  </a:cubicBezTo>
                  <a:cubicBezTo>
                    <a:pt x="30" y="369"/>
                    <a:pt x="29" y="375"/>
                    <a:pt x="25" y="380"/>
                  </a:cubicBezTo>
                  <a:cubicBezTo>
                    <a:pt x="18" y="388"/>
                    <a:pt x="9" y="391"/>
                    <a:pt x="0" y="393"/>
                  </a:cubicBezTo>
                  <a:cubicBezTo>
                    <a:pt x="6" y="396"/>
                    <a:pt x="12" y="399"/>
                    <a:pt x="16" y="404"/>
                  </a:cubicBezTo>
                  <a:cubicBezTo>
                    <a:pt x="24" y="414"/>
                    <a:pt x="17" y="431"/>
                    <a:pt x="32" y="437"/>
                  </a:cubicBezTo>
                  <a:cubicBezTo>
                    <a:pt x="41" y="440"/>
                    <a:pt x="47" y="444"/>
                    <a:pt x="51" y="452"/>
                  </a:cubicBezTo>
                  <a:cubicBezTo>
                    <a:pt x="54" y="458"/>
                    <a:pt x="54" y="465"/>
                    <a:pt x="59" y="469"/>
                  </a:cubicBezTo>
                  <a:cubicBezTo>
                    <a:pt x="65" y="474"/>
                    <a:pt x="72" y="477"/>
                    <a:pt x="79" y="478"/>
                  </a:cubicBezTo>
                  <a:cubicBezTo>
                    <a:pt x="87" y="480"/>
                    <a:pt x="96" y="481"/>
                    <a:pt x="104" y="481"/>
                  </a:cubicBezTo>
                  <a:cubicBezTo>
                    <a:pt x="110" y="466"/>
                    <a:pt x="110" y="466"/>
                    <a:pt x="110" y="466"/>
                  </a:cubicBezTo>
                  <a:cubicBezTo>
                    <a:pt x="114" y="438"/>
                    <a:pt x="114" y="438"/>
                    <a:pt x="114" y="438"/>
                  </a:cubicBezTo>
                  <a:cubicBezTo>
                    <a:pt x="117" y="416"/>
                    <a:pt x="117" y="416"/>
                    <a:pt x="117" y="416"/>
                  </a:cubicBezTo>
                  <a:cubicBezTo>
                    <a:pt x="128" y="406"/>
                    <a:pt x="128" y="406"/>
                    <a:pt x="128" y="406"/>
                  </a:cubicBezTo>
                  <a:cubicBezTo>
                    <a:pt x="134" y="412"/>
                    <a:pt x="134" y="412"/>
                    <a:pt x="134" y="412"/>
                  </a:cubicBezTo>
                  <a:cubicBezTo>
                    <a:pt x="133" y="421"/>
                    <a:pt x="133" y="421"/>
                    <a:pt x="133" y="421"/>
                  </a:cubicBezTo>
                  <a:cubicBezTo>
                    <a:pt x="138" y="431"/>
                    <a:pt x="138" y="431"/>
                    <a:pt x="138" y="431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53" y="411"/>
                    <a:pt x="153" y="411"/>
                    <a:pt x="153" y="411"/>
                  </a:cubicBezTo>
                  <a:cubicBezTo>
                    <a:pt x="146" y="397"/>
                    <a:pt x="146" y="397"/>
                    <a:pt x="146" y="397"/>
                  </a:cubicBezTo>
                  <a:cubicBezTo>
                    <a:pt x="153" y="382"/>
                    <a:pt x="153" y="382"/>
                    <a:pt x="153" y="382"/>
                  </a:cubicBezTo>
                  <a:cubicBezTo>
                    <a:pt x="173" y="368"/>
                    <a:pt x="173" y="368"/>
                    <a:pt x="173" y="368"/>
                  </a:cubicBezTo>
                  <a:cubicBezTo>
                    <a:pt x="216" y="322"/>
                    <a:pt x="216" y="322"/>
                    <a:pt x="216" y="322"/>
                  </a:cubicBezTo>
                  <a:cubicBezTo>
                    <a:pt x="239" y="311"/>
                    <a:pt x="239" y="311"/>
                    <a:pt x="239" y="311"/>
                  </a:cubicBezTo>
                  <a:cubicBezTo>
                    <a:pt x="239" y="311"/>
                    <a:pt x="402" y="254"/>
                    <a:pt x="455" y="234"/>
                  </a:cubicBezTo>
                  <a:cubicBezTo>
                    <a:pt x="449" y="232"/>
                    <a:pt x="443" y="230"/>
                    <a:pt x="437" y="22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9190832" y="2359819"/>
              <a:ext cx="1727200" cy="1014412"/>
            </a:xfrm>
            <a:custGeom>
              <a:avLst/>
              <a:gdLst>
                <a:gd name="T0" fmla="*/ 524 w 545"/>
                <a:gd name="T1" fmla="*/ 90 h 320"/>
                <a:gd name="T2" fmla="*/ 488 w 545"/>
                <a:gd name="T3" fmla="*/ 69 h 320"/>
                <a:gd name="T4" fmla="*/ 465 w 545"/>
                <a:gd name="T5" fmla="*/ 67 h 320"/>
                <a:gd name="T6" fmla="*/ 424 w 545"/>
                <a:gd name="T7" fmla="*/ 57 h 320"/>
                <a:gd name="T8" fmla="*/ 386 w 545"/>
                <a:gd name="T9" fmla="*/ 57 h 320"/>
                <a:gd name="T10" fmla="*/ 358 w 545"/>
                <a:gd name="T11" fmla="*/ 53 h 320"/>
                <a:gd name="T12" fmla="*/ 343 w 545"/>
                <a:gd name="T13" fmla="*/ 31 h 320"/>
                <a:gd name="T14" fmla="*/ 348 w 545"/>
                <a:gd name="T15" fmla="*/ 16 h 320"/>
                <a:gd name="T16" fmla="*/ 333 w 545"/>
                <a:gd name="T17" fmla="*/ 14 h 320"/>
                <a:gd name="T18" fmla="*/ 325 w 545"/>
                <a:gd name="T19" fmla="*/ 8 h 320"/>
                <a:gd name="T20" fmla="*/ 306 w 545"/>
                <a:gd name="T21" fmla="*/ 4 h 320"/>
                <a:gd name="T22" fmla="*/ 261 w 545"/>
                <a:gd name="T23" fmla="*/ 8 h 320"/>
                <a:gd name="T24" fmla="*/ 212 w 545"/>
                <a:gd name="T25" fmla="*/ 16 h 320"/>
                <a:gd name="T26" fmla="*/ 169 w 545"/>
                <a:gd name="T27" fmla="*/ 23 h 320"/>
                <a:gd name="T28" fmla="*/ 123 w 545"/>
                <a:gd name="T29" fmla="*/ 34 h 320"/>
                <a:gd name="T30" fmla="*/ 77 w 545"/>
                <a:gd name="T31" fmla="*/ 46 h 320"/>
                <a:gd name="T32" fmla="*/ 32 w 545"/>
                <a:gd name="T33" fmla="*/ 49 h 320"/>
                <a:gd name="T34" fmla="*/ 0 w 545"/>
                <a:gd name="T35" fmla="*/ 45 h 320"/>
                <a:gd name="T36" fmla="*/ 16 w 545"/>
                <a:gd name="T37" fmla="*/ 60 h 320"/>
                <a:gd name="T38" fmla="*/ 12 w 545"/>
                <a:gd name="T39" fmla="*/ 80 h 320"/>
                <a:gd name="T40" fmla="*/ 11 w 545"/>
                <a:gd name="T41" fmla="*/ 81 h 320"/>
                <a:gd name="T42" fmla="*/ 27 w 545"/>
                <a:gd name="T43" fmla="*/ 105 h 320"/>
                <a:gd name="T44" fmla="*/ 35 w 545"/>
                <a:gd name="T45" fmla="*/ 124 h 320"/>
                <a:gd name="T46" fmla="*/ 47 w 545"/>
                <a:gd name="T47" fmla="*/ 130 h 320"/>
                <a:gd name="T48" fmla="*/ 57 w 545"/>
                <a:gd name="T49" fmla="*/ 125 h 320"/>
                <a:gd name="T50" fmla="*/ 63 w 545"/>
                <a:gd name="T51" fmla="*/ 127 h 320"/>
                <a:gd name="T52" fmla="*/ 78 w 545"/>
                <a:gd name="T53" fmla="*/ 170 h 320"/>
                <a:gd name="T54" fmla="*/ 93 w 545"/>
                <a:gd name="T55" fmla="*/ 194 h 320"/>
                <a:gd name="T56" fmla="*/ 118 w 545"/>
                <a:gd name="T57" fmla="*/ 207 h 320"/>
                <a:gd name="T58" fmla="*/ 173 w 545"/>
                <a:gd name="T59" fmla="*/ 228 h 320"/>
                <a:gd name="T60" fmla="*/ 209 w 545"/>
                <a:gd name="T61" fmla="*/ 243 h 320"/>
                <a:gd name="T62" fmla="*/ 242 w 545"/>
                <a:gd name="T63" fmla="*/ 275 h 320"/>
                <a:gd name="T64" fmla="*/ 256 w 545"/>
                <a:gd name="T65" fmla="*/ 291 h 320"/>
                <a:gd name="T66" fmla="*/ 265 w 545"/>
                <a:gd name="T67" fmla="*/ 305 h 320"/>
                <a:gd name="T68" fmla="*/ 307 w 545"/>
                <a:gd name="T69" fmla="*/ 313 h 320"/>
                <a:gd name="T70" fmla="*/ 321 w 545"/>
                <a:gd name="T71" fmla="*/ 320 h 320"/>
                <a:gd name="T72" fmla="*/ 321 w 545"/>
                <a:gd name="T73" fmla="*/ 320 h 320"/>
                <a:gd name="T74" fmla="*/ 440 w 545"/>
                <a:gd name="T75" fmla="*/ 230 h 320"/>
                <a:gd name="T76" fmla="*/ 545 w 545"/>
                <a:gd name="T77" fmla="*/ 103 h 320"/>
                <a:gd name="T78" fmla="*/ 524 w 545"/>
                <a:gd name="T79" fmla="*/ 9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5" h="320">
                  <a:moveTo>
                    <a:pt x="524" y="90"/>
                  </a:moveTo>
                  <a:cubicBezTo>
                    <a:pt x="520" y="88"/>
                    <a:pt x="489" y="68"/>
                    <a:pt x="488" y="69"/>
                  </a:cubicBezTo>
                  <a:cubicBezTo>
                    <a:pt x="482" y="75"/>
                    <a:pt x="471" y="70"/>
                    <a:pt x="465" y="67"/>
                  </a:cubicBezTo>
                  <a:cubicBezTo>
                    <a:pt x="451" y="61"/>
                    <a:pt x="440" y="55"/>
                    <a:pt x="424" y="57"/>
                  </a:cubicBezTo>
                  <a:cubicBezTo>
                    <a:pt x="412" y="59"/>
                    <a:pt x="398" y="63"/>
                    <a:pt x="386" y="57"/>
                  </a:cubicBezTo>
                  <a:cubicBezTo>
                    <a:pt x="376" y="52"/>
                    <a:pt x="368" y="60"/>
                    <a:pt x="358" y="53"/>
                  </a:cubicBezTo>
                  <a:cubicBezTo>
                    <a:pt x="350" y="48"/>
                    <a:pt x="343" y="40"/>
                    <a:pt x="343" y="31"/>
                  </a:cubicBezTo>
                  <a:cubicBezTo>
                    <a:pt x="344" y="25"/>
                    <a:pt x="347" y="21"/>
                    <a:pt x="348" y="16"/>
                  </a:cubicBezTo>
                  <a:cubicBezTo>
                    <a:pt x="348" y="16"/>
                    <a:pt x="335" y="15"/>
                    <a:pt x="333" y="14"/>
                  </a:cubicBezTo>
                  <a:cubicBezTo>
                    <a:pt x="330" y="14"/>
                    <a:pt x="327" y="10"/>
                    <a:pt x="325" y="8"/>
                  </a:cubicBezTo>
                  <a:cubicBezTo>
                    <a:pt x="319" y="0"/>
                    <a:pt x="315" y="2"/>
                    <a:pt x="306" y="4"/>
                  </a:cubicBezTo>
                  <a:cubicBezTo>
                    <a:pt x="292" y="8"/>
                    <a:pt x="276" y="6"/>
                    <a:pt x="261" y="8"/>
                  </a:cubicBezTo>
                  <a:cubicBezTo>
                    <a:pt x="244" y="9"/>
                    <a:pt x="228" y="13"/>
                    <a:pt x="212" y="16"/>
                  </a:cubicBezTo>
                  <a:cubicBezTo>
                    <a:pt x="198" y="19"/>
                    <a:pt x="183" y="20"/>
                    <a:pt x="169" y="23"/>
                  </a:cubicBezTo>
                  <a:cubicBezTo>
                    <a:pt x="154" y="26"/>
                    <a:pt x="138" y="29"/>
                    <a:pt x="123" y="34"/>
                  </a:cubicBezTo>
                  <a:cubicBezTo>
                    <a:pt x="108" y="39"/>
                    <a:pt x="93" y="43"/>
                    <a:pt x="77" y="46"/>
                  </a:cubicBezTo>
                  <a:cubicBezTo>
                    <a:pt x="62" y="48"/>
                    <a:pt x="47" y="50"/>
                    <a:pt x="32" y="49"/>
                  </a:cubicBezTo>
                  <a:cubicBezTo>
                    <a:pt x="22" y="48"/>
                    <a:pt x="11" y="46"/>
                    <a:pt x="0" y="45"/>
                  </a:cubicBezTo>
                  <a:cubicBezTo>
                    <a:pt x="7" y="49"/>
                    <a:pt x="14" y="53"/>
                    <a:pt x="16" y="60"/>
                  </a:cubicBezTo>
                  <a:cubicBezTo>
                    <a:pt x="17" y="67"/>
                    <a:pt x="16" y="74"/>
                    <a:pt x="12" y="80"/>
                  </a:cubicBezTo>
                  <a:cubicBezTo>
                    <a:pt x="12" y="80"/>
                    <a:pt x="11" y="81"/>
                    <a:pt x="11" y="81"/>
                  </a:cubicBezTo>
                  <a:cubicBezTo>
                    <a:pt x="22" y="84"/>
                    <a:pt x="25" y="94"/>
                    <a:pt x="27" y="105"/>
                  </a:cubicBezTo>
                  <a:cubicBezTo>
                    <a:pt x="29" y="112"/>
                    <a:pt x="32" y="118"/>
                    <a:pt x="35" y="124"/>
                  </a:cubicBezTo>
                  <a:cubicBezTo>
                    <a:pt x="38" y="129"/>
                    <a:pt x="40" y="135"/>
                    <a:pt x="47" y="130"/>
                  </a:cubicBezTo>
                  <a:cubicBezTo>
                    <a:pt x="50" y="128"/>
                    <a:pt x="54" y="126"/>
                    <a:pt x="57" y="125"/>
                  </a:cubicBezTo>
                  <a:cubicBezTo>
                    <a:pt x="59" y="124"/>
                    <a:pt x="62" y="126"/>
                    <a:pt x="63" y="127"/>
                  </a:cubicBezTo>
                  <a:cubicBezTo>
                    <a:pt x="71" y="141"/>
                    <a:pt x="73" y="155"/>
                    <a:pt x="78" y="170"/>
                  </a:cubicBezTo>
                  <a:cubicBezTo>
                    <a:pt x="81" y="177"/>
                    <a:pt x="85" y="190"/>
                    <a:pt x="93" y="194"/>
                  </a:cubicBezTo>
                  <a:cubicBezTo>
                    <a:pt x="101" y="198"/>
                    <a:pt x="110" y="202"/>
                    <a:pt x="118" y="207"/>
                  </a:cubicBezTo>
                  <a:cubicBezTo>
                    <a:pt x="135" y="215"/>
                    <a:pt x="154" y="222"/>
                    <a:pt x="173" y="228"/>
                  </a:cubicBezTo>
                  <a:cubicBezTo>
                    <a:pt x="184" y="231"/>
                    <a:pt x="201" y="233"/>
                    <a:pt x="209" y="243"/>
                  </a:cubicBezTo>
                  <a:cubicBezTo>
                    <a:pt x="219" y="256"/>
                    <a:pt x="230" y="265"/>
                    <a:pt x="242" y="275"/>
                  </a:cubicBezTo>
                  <a:cubicBezTo>
                    <a:pt x="247" y="280"/>
                    <a:pt x="254" y="285"/>
                    <a:pt x="256" y="291"/>
                  </a:cubicBezTo>
                  <a:cubicBezTo>
                    <a:pt x="259" y="296"/>
                    <a:pt x="259" y="305"/>
                    <a:pt x="265" y="305"/>
                  </a:cubicBezTo>
                  <a:cubicBezTo>
                    <a:pt x="279" y="306"/>
                    <a:pt x="294" y="308"/>
                    <a:pt x="307" y="313"/>
                  </a:cubicBezTo>
                  <a:cubicBezTo>
                    <a:pt x="311" y="315"/>
                    <a:pt x="316" y="317"/>
                    <a:pt x="321" y="320"/>
                  </a:cubicBezTo>
                  <a:cubicBezTo>
                    <a:pt x="321" y="320"/>
                    <a:pt x="321" y="320"/>
                    <a:pt x="321" y="320"/>
                  </a:cubicBezTo>
                  <a:cubicBezTo>
                    <a:pt x="347" y="309"/>
                    <a:pt x="440" y="230"/>
                    <a:pt x="440" y="230"/>
                  </a:cubicBezTo>
                  <a:cubicBezTo>
                    <a:pt x="545" y="103"/>
                    <a:pt x="545" y="103"/>
                    <a:pt x="545" y="103"/>
                  </a:cubicBezTo>
                  <a:cubicBezTo>
                    <a:pt x="538" y="98"/>
                    <a:pt x="531" y="94"/>
                    <a:pt x="524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9054307" y="1669256"/>
              <a:ext cx="957263" cy="811212"/>
            </a:xfrm>
            <a:custGeom>
              <a:avLst/>
              <a:gdLst>
                <a:gd name="T0" fmla="*/ 291 w 302"/>
                <a:gd name="T1" fmla="*/ 205 h 256"/>
                <a:gd name="T2" fmla="*/ 274 w 302"/>
                <a:gd name="T3" fmla="*/ 198 h 256"/>
                <a:gd name="T4" fmla="*/ 277 w 302"/>
                <a:gd name="T5" fmla="*/ 178 h 256"/>
                <a:gd name="T6" fmla="*/ 283 w 302"/>
                <a:gd name="T7" fmla="*/ 172 h 256"/>
                <a:gd name="T8" fmla="*/ 275 w 302"/>
                <a:gd name="T9" fmla="*/ 174 h 256"/>
                <a:gd name="T10" fmla="*/ 261 w 302"/>
                <a:gd name="T11" fmla="*/ 186 h 256"/>
                <a:gd name="T12" fmla="*/ 246 w 302"/>
                <a:gd name="T13" fmla="*/ 192 h 256"/>
                <a:gd name="T14" fmla="*/ 213 w 302"/>
                <a:gd name="T15" fmla="*/ 198 h 256"/>
                <a:gd name="T16" fmla="*/ 207 w 302"/>
                <a:gd name="T17" fmla="*/ 193 h 256"/>
                <a:gd name="T18" fmla="*/ 207 w 302"/>
                <a:gd name="T19" fmla="*/ 184 h 256"/>
                <a:gd name="T20" fmla="*/ 211 w 302"/>
                <a:gd name="T21" fmla="*/ 168 h 256"/>
                <a:gd name="T22" fmla="*/ 209 w 302"/>
                <a:gd name="T23" fmla="*/ 151 h 256"/>
                <a:gd name="T24" fmla="*/ 209 w 302"/>
                <a:gd name="T25" fmla="*/ 136 h 256"/>
                <a:gd name="T26" fmla="*/ 234 w 302"/>
                <a:gd name="T27" fmla="*/ 121 h 256"/>
                <a:gd name="T28" fmla="*/ 253 w 302"/>
                <a:gd name="T29" fmla="*/ 118 h 256"/>
                <a:gd name="T30" fmla="*/ 262 w 302"/>
                <a:gd name="T31" fmla="*/ 104 h 256"/>
                <a:gd name="T32" fmla="*/ 263 w 302"/>
                <a:gd name="T33" fmla="*/ 75 h 256"/>
                <a:gd name="T34" fmla="*/ 250 w 302"/>
                <a:gd name="T35" fmla="*/ 58 h 256"/>
                <a:gd name="T36" fmla="*/ 257 w 302"/>
                <a:gd name="T37" fmla="*/ 29 h 256"/>
                <a:gd name="T38" fmla="*/ 227 w 302"/>
                <a:gd name="T39" fmla="*/ 23 h 256"/>
                <a:gd name="T40" fmla="*/ 203 w 302"/>
                <a:gd name="T41" fmla="*/ 27 h 256"/>
                <a:gd name="T42" fmla="*/ 196 w 302"/>
                <a:gd name="T43" fmla="*/ 23 h 256"/>
                <a:gd name="T44" fmla="*/ 190 w 302"/>
                <a:gd name="T45" fmla="*/ 17 h 256"/>
                <a:gd name="T46" fmla="*/ 182 w 302"/>
                <a:gd name="T47" fmla="*/ 22 h 256"/>
                <a:gd name="T48" fmla="*/ 160 w 302"/>
                <a:gd name="T49" fmla="*/ 23 h 256"/>
                <a:gd name="T50" fmla="*/ 141 w 302"/>
                <a:gd name="T51" fmla="*/ 12 h 256"/>
                <a:gd name="T52" fmla="*/ 125 w 302"/>
                <a:gd name="T53" fmla="*/ 12 h 256"/>
                <a:gd name="T54" fmla="*/ 116 w 302"/>
                <a:gd name="T55" fmla="*/ 0 h 256"/>
                <a:gd name="T56" fmla="*/ 111 w 302"/>
                <a:gd name="T57" fmla="*/ 11 h 256"/>
                <a:gd name="T58" fmla="*/ 84 w 302"/>
                <a:gd name="T59" fmla="*/ 37 h 256"/>
                <a:gd name="T60" fmla="*/ 64 w 302"/>
                <a:gd name="T61" fmla="*/ 43 h 256"/>
                <a:gd name="T62" fmla="*/ 48 w 302"/>
                <a:gd name="T63" fmla="*/ 57 h 256"/>
                <a:gd name="T64" fmla="*/ 52 w 302"/>
                <a:gd name="T65" fmla="*/ 84 h 256"/>
                <a:gd name="T66" fmla="*/ 57 w 302"/>
                <a:gd name="T67" fmla="*/ 98 h 256"/>
                <a:gd name="T68" fmla="*/ 41 w 302"/>
                <a:gd name="T69" fmla="*/ 114 h 256"/>
                <a:gd name="T70" fmla="*/ 14 w 302"/>
                <a:gd name="T71" fmla="*/ 147 h 256"/>
                <a:gd name="T72" fmla="*/ 10 w 302"/>
                <a:gd name="T73" fmla="*/ 147 h 256"/>
                <a:gd name="T74" fmla="*/ 5 w 302"/>
                <a:gd name="T75" fmla="*/ 188 h 256"/>
                <a:gd name="T76" fmla="*/ 0 w 302"/>
                <a:gd name="T77" fmla="*/ 204 h 256"/>
                <a:gd name="T78" fmla="*/ 22 w 302"/>
                <a:gd name="T79" fmla="*/ 237 h 256"/>
                <a:gd name="T80" fmla="*/ 29 w 302"/>
                <a:gd name="T81" fmla="*/ 253 h 256"/>
                <a:gd name="T82" fmla="*/ 32 w 302"/>
                <a:gd name="T83" fmla="*/ 252 h 256"/>
                <a:gd name="T84" fmla="*/ 81 w 302"/>
                <a:gd name="T85" fmla="*/ 256 h 256"/>
                <a:gd name="T86" fmla="*/ 132 w 302"/>
                <a:gd name="T87" fmla="*/ 251 h 256"/>
                <a:gd name="T88" fmla="*/ 219 w 302"/>
                <a:gd name="T89" fmla="*/ 229 h 256"/>
                <a:gd name="T90" fmla="*/ 302 w 302"/>
                <a:gd name="T91" fmla="*/ 215 h 256"/>
                <a:gd name="T92" fmla="*/ 291 w 302"/>
                <a:gd name="T93" fmla="*/ 20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2" h="256">
                  <a:moveTo>
                    <a:pt x="291" y="205"/>
                  </a:moveTo>
                  <a:cubicBezTo>
                    <a:pt x="285" y="204"/>
                    <a:pt x="278" y="203"/>
                    <a:pt x="274" y="198"/>
                  </a:cubicBezTo>
                  <a:cubicBezTo>
                    <a:pt x="267" y="191"/>
                    <a:pt x="271" y="184"/>
                    <a:pt x="277" y="178"/>
                  </a:cubicBezTo>
                  <a:cubicBezTo>
                    <a:pt x="279" y="176"/>
                    <a:pt x="282" y="174"/>
                    <a:pt x="283" y="172"/>
                  </a:cubicBezTo>
                  <a:cubicBezTo>
                    <a:pt x="285" y="168"/>
                    <a:pt x="276" y="174"/>
                    <a:pt x="275" y="174"/>
                  </a:cubicBezTo>
                  <a:cubicBezTo>
                    <a:pt x="270" y="178"/>
                    <a:pt x="266" y="182"/>
                    <a:pt x="261" y="186"/>
                  </a:cubicBezTo>
                  <a:cubicBezTo>
                    <a:pt x="256" y="190"/>
                    <a:pt x="251" y="192"/>
                    <a:pt x="246" y="192"/>
                  </a:cubicBezTo>
                  <a:cubicBezTo>
                    <a:pt x="234" y="194"/>
                    <a:pt x="224" y="195"/>
                    <a:pt x="213" y="198"/>
                  </a:cubicBezTo>
                  <a:cubicBezTo>
                    <a:pt x="210" y="199"/>
                    <a:pt x="207" y="196"/>
                    <a:pt x="207" y="193"/>
                  </a:cubicBezTo>
                  <a:cubicBezTo>
                    <a:pt x="206" y="190"/>
                    <a:pt x="206" y="187"/>
                    <a:pt x="207" y="184"/>
                  </a:cubicBezTo>
                  <a:cubicBezTo>
                    <a:pt x="208" y="179"/>
                    <a:pt x="210" y="174"/>
                    <a:pt x="211" y="168"/>
                  </a:cubicBezTo>
                  <a:cubicBezTo>
                    <a:pt x="212" y="162"/>
                    <a:pt x="211" y="158"/>
                    <a:pt x="209" y="151"/>
                  </a:cubicBezTo>
                  <a:cubicBezTo>
                    <a:pt x="208" y="146"/>
                    <a:pt x="207" y="141"/>
                    <a:pt x="209" y="136"/>
                  </a:cubicBezTo>
                  <a:cubicBezTo>
                    <a:pt x="214" y="127"/>
                    <a:pt x="223" y="120"/>
                    <a:pt x="234" y="121"/>
                  </a:cubicBezTo>
                  <a:cubicBezTo>
                    <a:pt x="243" y="122"/>
                    <a:pt x="246" y="128"/>
                    <a:pt x="253" y="118"/>
                  </a:cubicBezTo>
                  <a:cubicBezTo>
                    <a:pt x="256" y="113"/>
                    <a:pt x="258" y="108"/>
                    <a:pt x="262" y="104"/>
                  </a:cubicBezTo>
                  <a:cubicBezTo>
                    <a:pt x="271" y="93"/>
                    <a:pt x="271" y="87"/>
                    <a:pt x="263" y="75"/>
                  </a:cubicBezTo>
                  <a:cubicBezTo>
                    <a:pt x="258" y="69"/>
                    <a:pt x="253" y="65"/>
                    <a:pt x="250" y="58"/>
                  </a:cubicBezTo>
                  <a:cubicBezTo>
                    <a:pt x="245" y="48"/>
                    <a:pt x="254" y="39"/>
                    <a:pt x="257" y="29"/>
                  </a:cubicBezTo>
                  <a:cubicBezTo>
                    <a:pt x="247" y="26"/>
                    <a:pt x="237" y="20"/>
                    <a:pt x="227" y="23"/>
                  </a:cubicBezTo>
                  <a:cubicBezTo>
                    <a:pt x="219" y="25"/>
                    <a:pt x="211" y="25"/>
                    <a:pt x="203" y="27"/>
                  </a:cubicBezTo>
                  <a:cubicBezTo>
                    <a:pt x="200" y="27"/>
                    <a:pt x="197" y="26"/>
                    <a:pt x="196" y="23"/>
                  </a:cubicBezTo>
                  <a:cubicBezTo>
                    <a:pt x="195" y="18"/>
                    <a:pt x="196" y="11"/>
                    <a:pt x="190" y="17"/>
                  </a:cubicBezTo>
                  <a:cubicBezTo>
                    <a:pt x="188" y="19"/>
                    <a:pt x="185" y="21"/>
                    <a:pt x="182" y="22"/>
                  </a:cubicBezTo>
                  <a:cubicBezTo>
                    <a:pt x="175" y="25"/>
                    <a:pt x="167" y="27"/>
                    <a:pt x="160" y="23"/>
                  </a:cubicBezTo>
                  <a:cubicBezTo>
                    <a:pt x="155" y="19"/>
                    <a:pt x="147" y="13"/>
                    <a:pt x="141" y="12"/>
                  </a:cubicBezTo>
                  <a:cubicBezTo>
                    <a:pt x="135" y="12"/>
                    <a:pt x="131" y="13"/>
                    <a:pt x="125" y="12"/>
                  </a:cubicBezTo>
                  <a:cubicBezTo>
                    <a:pt x="120" y="11"/>
                    <a:pt x="119" y="4"/>
                    <a:pt x="116" y="0"/>
                  </a:cubicBezTo>
                  <a:cubicBezTo>
                    <a:pt x="115" y="4"/>
                    <a:pt x="113" y="8"/>
                    <a:pt x="111" y="11"/>
                  </a:cubicBezTo>
                  <a:cubicBezTo>
                    <a:pt x="103" y="22"/>
                    <a:pt x="97" y="32"/>
                    <a:pt x="84" y="37"/>
                  </a:cubicBezTo>
                  <a:cubicBezTo>
                    <a:pt x="77" y="40"/>
                    <a:pt x="71" y="42"/>
                    <a:pt x="64" y="43"/>
                  </a:cubicBezTo>
                  <a:cubicBezTo>
                    <a:pt x="54" y="44"/>
                    <a:pt x="49" y="47"/>
                    <a:pt x="48" y="57"/>
                  </a:cubicBezTo>
                  <a:cubicBezTo>
                    <a:pt x="46" y="67"/>
                    <a:pt x="46" y="75"/>
                    <a:pt x="52" y="84"/>
                  </a:cubicBezTo>
                  <a:cubicBezTo>
                    <a:pt x="56" y="88"/>
                    <a:pt x="58" y="92"/>
                    <a:pt x="57" y="98"/>
                  </a:cubicBezTo>
                  <a:cubicBezTo>
                    <a:pt x="57" y="107"/>
                    <a:pt x="49" y="112"/>
                    <a:pt x="41" y="114"/>
                  </a:cubicBezTo>
                  <a:cubicBezTo>
                    <a:pt x="26" y="119"/>
                    <a:pt x="28" y="142"/>
                    <a:pt x="14" y="147"/>
                  </a:cubicBezTo>
                  <a:cubicBezTo>
                    <a:pt x="13" y="147"/>
                    <a:pt x="12" y="147"/>
                    <a:pt x="10" y="147"/>
                  </a:cubicBezTo>
                  <a:cubicBezTo>
                    <a:pt x="15" y="161"/>
                    <a:pt x="11" y="176"/>
                    <a:pt x="5" y="188"/>
                  </a:cubicBezTo>
                  <a:cubicBezTo>
                    <a:pt x="4" y="193"/>
                    <a:pt x="2" y="199"/>
                    <a:pt x="0" y="204"/>
                  </a:cubicBezTo>
                  <a:cubicBezTo>
                    <a:pt x="16" y="207"/>
                    <a:pt x="20" y="222"/>
                    <a:pt x="22" y="237"/>
                  </a:cubicBezTo>
                  <a:cubicBezTo>
                    <a:pt x="23" y="244"/>
                    <a:pt x="25" y="249"/>
                    <a:pt x="29" y="253"/>
                  </a:cubicBezTo>
                  <a:cubicBezTo>
                    <a:pt x="30" y="252"/>
                    <a:pt x="31" y="252"/>
                    <a:pt x="32" y="252"/>
                  </a:cubicBezTo>
                  <a:cubicBezTo>
                    <a:pt x="48" y="252"/>
                    <a:pt x="64" y="256"/>
                    <a:pt x="81" y="256"/>
                  </a:cubicBezTo>
                  <a:cubicBezTo>
                    <a:pt x="98" y="256"/>
                    <a:pt x="115" y="254"/>
                    <a:pt x="132" y="251"/>
                  </a:cubicBezTo>
                  <a:cubicBezTo>
                    <a:pt x="161" y="245"/>
                    <a:pt x="189" y="233"/>
                    <a:pt x="219" y="229"/>
                  </a:cubicBezTo>
                  <a:cubicBezTo>
                    <a:pt x="247" y="224"/>
                    <a:pt x="274" y="218"/>
                    <a:pt x="302" y="215"/>
                  </a:cubicBezTo>
                  <a:cubicBezTo>
                    <a:pt x="299" y="211"/>
                    <a:pt x="297" y="206"/>
                    <a:pt x="291" y="20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9397207" y="1224756"/>
              <a:ext cx="1736725" cy="855662"/>
            </a:xfrm>
            <a:custGeom>
              <a:avLst/>
              <a:gdLst>
                <a:gd name="T0" fmla="*/ 540 w 548"/>
                <a:gd name="T1" fmla="*/ 243 h 270"/>
                <a:gd name="T2" fmla="*/ 507 w 548"/>
                <a:gd name="T3" fmla="*/ 203 h 270"/>
                <a:gd name="T4" fmla="*/ 475 w 548"/>
                <a:gd name="T5" fmla="*/ 175 h 270"/>
                <a:gd name="T6" fmla="*/ 496 w 548"/>
                <a:gd name="T7" fmla="*/ 171 h 270"/>
                <a:gd name="T8" fmla="*/ 537 w 548"/>
                <a:gd name="T9" fmla="*/ 168 h 270"/>
                <a:gd name="T10" fmla="*/ 499 w 548"/>
                <a:gd name="T11" fmla="*/ 143 h 270"/>
                <a:gd name="T12" fmla="*/ 447 w 548"/>
                <a:gd name="T13" fmla="*/ 131 h 270"/>
                <a:gd name="T14" fmla="*/ 419 w 548"/>
                <a:gd name="T15" fmla="*/ 112 h 270"/>
                <a:gd name="T16" fmla="*/ 374 w 548"/>
                <a:gd name="T17" fmla="*/ 74 h 270"/>
                <a:gd name="T18" fmla="*/ 334 w 548"/>
                <a:gd name="T19" fmla="*/ 52 h 270"/>
                <a:gd name="T20" fmla="*/ 307 w 548"/>
                <a:gd name="T21" fmla="*/ 57 h 270"/>
                <a:gd name="T22" fmla="*/ 293 w 548"/>
                <a:gd name="T23" fmla="*/ 87 h 270"/>
                <a:gd name="T24" fmla="*/ 255 w 548"/>
                <a:gd name="T25" fmla="*/ 86 h 270"/>
                <a:gd name="T26" fmla="*/ 208 w 548"/>
                <a:gd name="T27" fmla="*/ 88 h 270"/>
                <a:gd name="T28" fmla="*/ 133 w 548"/>
                <a:gd name="T29" fmla="*/ 66 h 270"/>
                <a:gd name="T30" fmla="*/ 94 w 548"/>
                <a:gd name="T31" fmla="*/ 37 h 270"/>
                <a:gd name="T32" fmla="*/ 77 w 548"/>
                <a:gd name="T33" fmla="*/ 1 h 270"/>
                <a:gd name="T34" fmla="*/ 35 w 548"/>
                <a:gd name="T35" fmla="*/ 45 h 270"/>
                <a:gd name="T36" fmla="*/ 15 w 548"/>
                <a:gd name="T37" fmla="*/ 70 h 270"/>
                <a:gd name="T38" fmla="*/ 11 w 548"/>
                <a:gd name="T39" fmla="*/ 128 h 270"/>
                <a:gd name="T40" fmla="*/ 19 w 548"/>
                <a:gd name="T41" fmla="*/ 137 h 270"/>
                <a:gd name="T42" fmla="*/ 71 w 548"/>
                <a:gd name="T43" fmla="*/ 151 h 270"/>
                <a:gd name="T44" fmla="*/ 97 w 548"/>
                <a:gd name="T45" fmla="*/ 156 h 270"/>
                <a:gd name="T46" fmla="*/ 125 w 548"/>
                <a:gd name="T47" fmla="*/ 152 h 270"/>
                <a:gd name="T48" fmla="*/ 169 w 548"/>
                <a:gd name="T49" fmla="*/ 161 h 270"/>
                <a:gd name="T50" fmla="*/ 214 w 548"/>
                <a:gd name="T51" fmla="*/ 180 h 270"/>
                <a:gd name="T52" fmla="*/ 272 w 548"/>
                <a:gd name="T53" fmla="*/ 228 h 270"/>
                <a:gd name="T54" fmla="*/ 302 w 548"/>
                <a:gd name="T55" fmla="*/ 238 h 270"/>
                <a:gd name="T56" fmla="*/ 369 w 548"/>
                <a:gd name="T57" fmla="*/ 231 h 270"/>
                <a:gd name="T58" fmla="*/ 403 w 548"/>
                <a:gd name="T59" fmla="*/ 238 h 270"/>
                <a:gd name="T60" fmla="*/ 467 w 548"/>
                <a:gd name="T61" fmla="*/ 239 h 270"/>
                <a:gd name="T62" fmla="*/ 539 w 548"/>
                <a:gd name="T63" fmla="*/ 265 h 270"/>
                <a:gd name="T64" fmla="*/ 548 w 548"/>
                <a:gd name="T65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8" h="270">
                  <a:moveTo>
                    <a:pt x="547" y="256"/>
                  </a:moveTo>
                  <a:cubicBezTo>
                    <a:pt x="540" y="243"/>
                    <a:pt x="540" y="243"/>
                    <a:pt x="540" y="243"/>
                  </a:cubicBezTo>
                  <a:cubicBezTo>
                    <a:pt x="519" y="233"/>
                    <a:pt x="519" y="233"/>
                    <a:pt x="519" y="233"/>
                  </a:cubicBezTo>
                  <a:cubicBezTo>
                    <a:pt x="507" y="203"/>
                    <a:pt x="507" y="203"/>
                    <a:pt x="507" y="203"/>
                  </a:cubicBezTo>
                  <a:cubicBezTo>
                    <a:pt x="492" y="181"/>
                    <a:pt x="492" y="181"/>
                    <a:pt x="492" y="181"/>
                  </a:cubicBezTo>
                  <a:cubicBezTo>
                    <a:pt x="475" y="175"/>
                    <a:pt x="475" y="175"/>
                    <a:pt x="475" y="175"/>
                  </a:cubicBezTo>
                  <a:cubicBezTo>
                    <a:pt x="476" y="162"/>
                    <a:pt x="476" y="162"/>
                    <a:pt x="476" y="162"/>
                  </a:cubicBezTo>
                  <a:cubicBezTo>
                    <a:pt x="496" y="171"/>
                    <a:pt x="496" y="171"/>
                    <a:pt x="496" y="171"/>
                  </a:cubicBezTo>
                  <a:cubicBezTo>
                    <a:pt x="496" y="171"/>
                    <a:pt x="512" y="174"/>
                    <a:pt x="513" y="173"/>
                  </a:cubicBezTo>
                  <a:cubicBezTo>
                    <a:pt x="515" y="173"/>
                    <a:pt x="535" y="169"/>
                    <a:pt x="537" y="168"/>
                  </a:cubicBezTo>
                  <a:cubicBezTo>
                    <a:pt x="539" y="168"/>
                    <a:pt x="537" y="159"/>
                    <a:pt x="537" y="159"/>
                  </a:cubicBezTo>
                  <a:cubicBezTo>
                    <a:pt x="499" y="143"/>
                    <a:pt x="499" y="143"/>
                    <a:pt x="499" y="143"/>
                  </a:cubicBezTo>
                  <a:cubicBezTo>
                    <a:pt x="476" y="127"/>
                    <a:pt x="476" y="127"/>
                    <a:pt x="476" y="127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35" y="125"/>
                    <a:pt x="435" y="125"/>
                    <a:pt x="435" y="125"/>
                  </a:cubicBezTo>
                  <a:cubicBezTo>
                    <a:pt x="419" y="112"/>
                    <a:pt x="419" y="112"/>
                    <a:pt x="419" y="112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79"/>
                    <a:pt x="374" y="74"/>
                    <a:pt x="374" y="74"/>
                  </a:cubicBezTo>
                  <a:cubicBezTo>
                    <a:pt x="373" y="74"/>
                    <a:pt x="366" y="68"/>
                    <a:pt x="366" y="68"/>
                  </a:cubicBezTo>
                  <a:cubicBezTo>
                    <a:pt x="334" y="52"/>
                    <a:pt x="334" y="52"/>
                    <a:pt x="334" y="52"/>
                  </a:cubicBezTo>
                  <a:cubicBezTo>
                    <a:pt x="320" y="54"/>
                    <a:pt x="320" y="54"/>
                    <a:pt x="320" y="54"/>
                  </a:cubicBezTo>
                  <a:cubicBezTo>
                    <a:pt x="307" y="57"/>
                    <a:pt x="307" y="57"/>
                    <a:pt x="307" y="57"/>
                  </a:cubicBezTo>
                  <a:cubicBezTo>
                    <a:pt x="307" y="57"/>
                    <a:pt x="297" y="64"/>
                    <a:pt x="305" y="71"/>
                  </a:cubicBezTo>
                  <a:cubicBezTo>
                    <a:pt x="313" y="78"/>
                    <a:pt x="293" y="87"/>
                    <a:pt x="293" y="87"/>
                  </a:cubicBezTo>
                  <a:cubicBezTo>
                    <a:pt x="275" y="96"/>
                    <a:pt x="275" y="96"/>
                    <a:pt x="275" y="9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46" y="90"/>
                    <a:pt x="246" y="90"/>
                    <a:pt x="246" y="90"/>
                  </a:cubicBezTo>
                  <a:cubicBezTo>
                    <a:pt x="208" y="88"/>
                    <a:pt x="208" y="88"/>
                    <a:pt x="208" y="88"/>
                  </a:cubicBezTo>
                  <a:cubicBezTo>
                    <a:pt x="165" y="67"/>
                    <a:pt x="165" y="67"/>
                    <a:pt x="165" y="67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98" y="55"/>
                    <a:pt x="93" y="40"/>
                    <a:pt x="94" y="37"/>
                  </a:cubicBezTo>
                  <a:cubicBezTo>
                    <a:pt x="95" y="33"/>
                    <a:pt x="88" y="19"/>
                    <a:pt x="87" y="14"/>
                  </a:cubicBezTo>
                  <a:cubicBezTo>
                    <a:pt x="87" y="9"/>
                    <a:pt x="78" y="1"/>
                    <a:pt x="77" y="1"/>
                  </a:cubicBezTo>
                  <a:cubicBezTo>
                    <a:pt x="77" y="0"/>
                    <a:pt x="67" y="3"/>
                    <a:pt x="65" y="3"/>
                  </a:cubicBezTo>
                  <a:cubicBezTo>
                    <a:pt x="56" y="18"/>
                    <a:pt x="46" y="33"/>
                    <a:pt x="35" y="45"/>
                  </a:cubicBezTo>
                  <a:cubicBezTo>
                    <a:pt x="28" y="53"/>
                    <a:pt x="22" y="61"/>
                    <a:pt x="14" y="65"/>
                  </a:cubicBezTo>
                  <a:cubicBezTo>
                    <a:pt x="15" y="67"/>
                    <a:pt x="15" y="68"/>
                    <a:pt x="15" y="70"/>
                  </a:cubicBezTo>
                  <a:cubicBezTo>
                    <a:pt x="11" y="81"/>
                    <a:pt x="7" y="96"/>
                    <a:pt x="0" y="106"/>
                  </a:cubicBezTo>
                  <a:cubicBezTo>
                    <a:pt x="9" y="110"/>
                    <a:pt x="11" y="119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5" y="131"/>
                    <a:pt x="17" y="133"/>
                    <a:pt x="19" y="137"/>
                  </a:cubicBezTo>
                  <a:cubicBezTo>
                    <a:pt x="22" y="144"/>
                    <a:pt x="30" y="140"/>
                    <a:pt x="35" y="142"/>
                  </a:cubicBezTo>
                  <a:cubicBezTo>
                    <a:pt x="47" y="146"/>
                    <a:pt x="59" y="159"/>
                    <a:pt x="71" y="151"/>
                  </a:cubicBezTo>
                  <a:cubicBezTo>
                    <a:pt x="77" y="148"/>
                    <a:pt x="83" y="140"/>
                    <a:pt x="90" y="143"/>
                  </a:cubicBezTo>
                  <a:cubicBezTo>
                    <a:pt x="96" y="146"/>
                    <a:pt x="97" y="151"/>
                    <a:pt x="97" y="156"/>
                  </a:cubicBezTo>
                  <a:cubicBezTo>
                    <a:pt x="103" y="155"/>
                    <a:pt x="108" y="155"/>
                    <a:pt x="113" y="154"/>
                  </a:cubicBezTo>
                  <a:cubicBezTo>
                    <a:pt x="117" y="153"/>
                    <a:pt x="121" y="151"/>
                    <a:pt x="125" y="152"/>
                  </a:cubicBezTo>
                  <a:cubicBezTo>
                    <a:pt x="135" y="153"/>
                    <a:pt x="145" y="157"/>
                    <a:pt x="155" y="160"/>
                  </a:cubicBezTo>
                  <a:cubicBezTo>
                    <a:pt x="159" y="158"/>
                    <a:pt x="165" y="159"/>
                    <a:pt x="169" y="161"/>
                  </a:cubicBezTo>
                  <a:cubicBezTo>
                    <a:pt x="175" y="164"/>
                    <a:pt x="180" y="169"/>
                    <a:pt x="187" y="173"/>
                  </a:cubicBezTo>
                  <a:cubicBezTo>
                    <a:pt x="196" y="178"/>
                    <a:pt x="204" y="178"/>
                    <a:pt x="214" y="180"/>
                  </a:cubicBezTo>
                  <a:cubicBezTo>
                    <a:pt x="229" y="184"/>
                    <a:pt x="238" y="197"/>
                    <a:pt x="247" y="208"/>
                  </a:cubicBezTo>
                  <a:cubicBezTo>
                    <a:pt x="253" y="215"/>
                    <a:pt x="262" y="229"/>
                    <a:pt x="272" y="228"/>
                  </a:cubicBezTo>
                  <a:cubicBezTo>
                    <a:pt x="278" y="228"/>
                    <a:pt x="283" y="228"/>
                    <a:pt x="288" y="230"/>
                  </a:cubicBezTo>
                  <a:cubicBezTo>
                    <a:pt x="293" y="232"/>
                    <a:pt x="297" y="235"/>
                    <a:pt x="302" y="238"/>
                  </a:cubicBezTo>
                  <a:cubicBezTo>
                    <a:pt x="311" y="243"/>
                    <a:pt x="317" y="240"/>
                    <a:pt x="326" y="235"/>
                  </a:cubicBezTo>
                  <a:cubicBezTo>
                    <a:pt x="339" y="227"/>
                    <a:pt x="353" y="228"/>
                    <a:pt x="369" y="231"/>
                  </a:cubicBezTo>
                  <a:cubicBezTo>
                    <a:pt x="382" y="233"/>
                    <a:pt x="383" y="236"/>
                    <a:pt x="390" y="247"/>
                  </a:cubicBezTo>
                  <a:cubicBezTo>
                    <a:pt x="395" y="254"/>
                    <a:pt x="401" y="240"/>
                    <a:pt x="403" y="238"/>
                  </a:cubicBezTo>
                  <a:cubicBezTo>
                    <a:pt x="405" y="235"/>
                    <a:pt x="410" y="233"/>
                    <a:pt x="413" y="233"/>
                  </a:cubicBezTo>
                  <a:cubicBezTo>
                    <a:pt x="431" y="234"/>
                    <a:pt x="449" y="238"/>
                    <a:pt x="467" y="239"/>
                  </a:cubicBezTo>
                  <a:cubicBezTo>
                    <a:pt x="485" y="241"/>
                    <a:pt x="499" y="249"/>
                    <a:pt x="515" y="256"/>
                  </a:cubicBezTo>
                  <a:cubicBezTo>
                    <a:pt x="522" y="259"/>
                    <a:pt x="531" y="261"/>
                    <a:pt x="539" y="265"/>
                  </a:cubicBezTo>
                  <a:cubicBezTo>
                    <a:pt x="542" y="266"/>
                    <a:pt x="545" y="268"/>
                    <a:pt x="547" y="270"/>
                  </a:cubicBezTo>
                  <a:cubicBezTo>
                    <a:pt x="548" y="268"/>
                    <a:pt x="548" y="266"/>
                    <a:pt x="548" y="266"/>
                  </a:cubicBezTo>
                  <a:lnTo>
                    <a:pt x="547" y="25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9743282" y="1761331"/>
              <a:ext cx="1416050" cy="893762"/>
            </a:xfrm>
            <a:custGeom>
              <a:avLst/>
              <a:gdLst>
                <a:gd name="T0" fmla="*/ 436 w 447"/>
                <a:gd name="T1" fmla="*/ 142 h 282"/>
                <a:gd name="T2" fmla="*/ 432 w 447"/>
                <a:gd name="T3" fmla="*/ 118 h 282"/>
                <a:gd name="T4" fmla="*/ 434 w 447"/>
                <a:gd name="T5" fmla="*/ 110 h 282"/>
                <a:gd name="T6" fmla="*/ 424 w 447"/>
                <a:gd name="T7" fmla="*/ 105 h 282"/>
                <a:gd name="T8" fmla="*/ 400 w 447"/>
                <a:gd name="T9" fmla="*/ 96 h 282"/>
                <a:gd name="T10" fmla="*/ 373 w 447"/>
                <a:gd name="T11" fmla="*/ 84 h 282"/>
                <a:gd name="T12" fmla="*/ 345 w 447"/>
                <a:gd name="T13" fmla="*/ 80 h 282"/>
                <a:gd name="T14" fmla="*/ 321 w 447"/>
                <a:gd name="T15" fmla="*/ 77 h 282"/>
                <a:gd name="T16" fmla="*/ 298 w 447"/>
                <a:gd name="T17" fmla="*/ 82 h 282"/>
                <a:gd name="T18" fmla="*/ 281 w 447"/>
                <a:gd name="T19" fmla="*/ 91 h 282"/>
                <a:gd name="T20" fmla="*/ 271 w 447"/>
                <a:gd name="T21" fmla="*/ 83 h 282"/>
                <a:gd name="T22" fmla="*/ 254 w 447"/>
                <a:gd name="T23" fmla="*/ 72 h 282"/>
                <a:gd name="T24" fmla="*/ 225 w 447"/>
                <a:gd name="T25" fmla="*/ 73 h 282"/>
                <a:gd name="T26" fmla="*/ 208 w 447"/>
                <a:gd name="T27" fmla="*/ 83 h 282"/>
                <a:gd name="T28" fmla="*/ 180 w 447"/>
                <a:gd name="T29" fmla="*/ 73 h 282"/>
                <a:gd name="T30" fmla="*/ 151 w 447"/>
                <a:gd name="T31" fmla="*/ 66 h 282"/>
                <a:gd name="T32" fmla="*/ 116 w 447"/>
                <a:gd name="T33" fmla="*/ 30 h 282"/>
                <a:gd name="T34" fmla="*/ 91 w 447"/>
                <a:gd name="T35" fmla="*/ 20 h 282"/>
                <a:gd name="T36" fmla="*/ 68 w 447"/>
                <a:gd name="T37" fmla="*/ 11 h 282"/>
                <a:gd name="T38" fmla="*/ 53 w 447"/>
                <a:gd name="T39" fmla="*/ 1 h 282"/>
                <a:gd name="T40" fmla="*/ 46 w 447"/>
                <a:gd name="T41" fmla="*/ 13 h 282"/>
                <a:gd name="T42" fmla="*/ 50 w 447"/>
                <a:gd name="T43" fmla="*/ 35 h 282"/>
                <a:gd name="T44" fmla="*/ 62 w 447"/>
                <a:gd name="T45" fmla="*/ 51 h 282"/>
                <a:gd name="T46" fmla="*/ 55 w 447"/>
                <a:gd name="T47" fmla="*/ 80 h 282"/>
                <a:gd name="T48" fmla="*/ 33 w 447"/>
                <a:gd name="T49" fmla="*/ 106 h 282"/>
                <a:gd name="T50" fmla="*/ 21 w 447"/>
                <a:gd name="T51" fmla="*/ 104 h 282"/>
                <a:gd name="T52" fmla="*/ 4 w 447"/>
                <a:gd name="T53" fmla="*/ 124 h 282"/>
                <a:gd name="T54" fmla="*/ 0 w 447"/>
                <a:gd name="T55" fmla="*/ 157 h 282"/>
                <a:gd name="T56" fmla="*/ 10 w 447"/>
                <a:gd name="T57" fmla="*/ 154 h 282"/>
                <a:gd name="T58" fmla="*/ 35 w 447"/>
                <a:gd name="T59" fmla="*/ 151 h 282"/>
                <a:gd name="T60" fmla="*/ 50 w 447"/>
                <a:gd name="T61" fmla="*/ 138 h 282"/>
                <a:gd name="T62" fmla="*/ 75 w 447"/>
                <a:gd name="T63" fmla="*/ 135 h 282"/>
                <a:gd name="T64" fmla="*/ 66 w 447"/>
                <a:gd name="T65" fmla="*/ 158 h 282"/>
                <a:gd name="T66" fmla="*/ 83 w 447"/>
                <a:gd name="T67" fmla="*/ 167 h 282"/>
                <a:gd name="T68" fmla="*/ 96 w 447"/>
                <a:gd name="T69" fmla="*/ 182 h 282"/>
                <a:gd name="T70" fmla="*/ 98 w 447"/>
                <a:gd name="T71" fmla="*/ 185 h 282"/>
                <a:gd name="T72" fmla="*/ 139 w 447"/>
                <a:gd name="T73" fmla="*/ 180 h 282"/>
                <a:gd name="T74" fmla="*/ 157 w 447"/>
                <a:gd name="T75" fmla="*/ 188 h 282"/>
                <a:gd name="T76" fmla="*/ 184 w 447"/>
                <a:gd name="T77" fmla="*/ 200 h 282"/>
                <a:gd name="T78" fmla="*/ 187 w 447"/>
                <a:gd name="T79" fmla="*/ 232 h 282"/>
                <a:gd name="T80" fmla="*/ 205 w 447"/>
                <a:gd name="T81" fmla="*/ 232 h 282"/>
                <a:gd name="T82" fmla="*/ 218 w 447"/>
                <a:gd name="T83" fmla="*/ 237 h 282"/>
                <a:gd name="T84" fmla="*/ 263 w 447"/>
                <a:gd name="T85" fmla="*/ 235 h 282"/>
                <a:gd name="T86" fmla="*/ 299 w 447"/>
                <a:gd name="T87" fmla="*/ 248 h 282"/>
                <a:gd name="T88" fmla="*/ 321 w 447"/>
                <a:gd name="T89" fmla="*/ 249 h 282"/>
                <a:gd name="T90" fmla="*/ 359 w 447"/>
                <a:gd name="T91" fmla="*/ 272 h 282"/>
                <a:gd name="T92" fmla="*/ 374 w 447"/>
                <a:gd name="T93" fmla="*/ 282 h 282"/>
                <a:gd name="T94" fmla="*/ 400 w 447"/>
                <a:gd name="T95" fmla="*/ 192 h 282"/>
                <a:gd name="T96" fmla="*/ 406 w 447"/>
                <a:gd name="T97" fmla="*/ 171 h 282"/>
                <a:gd name="T98" fmla="*/ 417 w 447"/>
                <a:gd name="T99" fmla="*/ 172 h 282"/>
                <a:gd name="T100" fmla="*/ 426 w 447"/>
                <a:gd name="T101" fmla="*/ 173 h 282"/>
                <a:gd name="T102" fmla="*/ 445 w 447"/>
                <a:gd name="T103" fmla="*/ 177 h 282"/>
                <a:gd name="T104" fmla="*/ 442 w 447"/>
                <a:gd name="T105" fmla="*/ 157 h 282"/>
                <a:gd name="T106" fmla="*/ 436 w 447"/>
                <a:gd name="T107" fmla="*/ 14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7" h="282">
                  <a:moveTo>
                    <a:pt x="436" y="142"/>
                  </a:moveTo>
                  <a:cubicBezTo>
                    <a:pt x="435" y="141"/>
                    <a:pt x="432" y="123"/>
                    <a:pt x="432" y="118"/>
                  </a:cubicBezTo>
                  <a:cubicBezTo>
                    <a:pt x="432" y="116"/>
                    <a:pt x="433" y="113"/>
                    <a:pt x="434" y="110"/>
                  </a:cubicBezTo>
                  <a:cubicBezTo>
                    <a:pt x="431" y="108"/>
                    <a:pt x="427" y="107"/>
                    <a:pt x="424" y="105"/>
                  </a:cubicBezTo>
                  <a:cubicBezTo>
                    <a:pt x="416" y="101"/>
                    <a:pt x="408" y="100"/>
                    <a:pt x="400" y="96"/>
                  </a:cubicBezTo>
                  <a:cubicBezTo>
                    <a:pt x="391" y="92"/>
                    <a:pt x="382" y="86"/>
                    <a:pt x="373" y="84"/>
                  </a:cubicBezTo>
                  <a:cubicBezTo>
                    <a:pt x="364" y="81"/>
                    <a:pt x="355" y="81"/>
                    <a:pt x="345" y="80"/>
                  </a:cubicBezTo>
                  <a:cubicBezTo>
                    <a:pt x="337" y="80"/>
                    <a:pt x="329" y="78"/>
                    <a:pt x="321" y="77"/>
                  </a:cubicBezTo>
                  <a:cubicBezTo>
                    <a:pt x="311" y="75"/>
                    <a:pt x="303" y="72"/>
                    <a:pt x="298" y="82"/>
                  </a:cubicBezTo>
                  <a:cubicBezTo>
                    <a:pt x="295" y="88"/>
                    <a:pt x="288" y="93"/>
                    <a:pt x="281" y="91"/>
                  </a:cubicBezTo>
                  <a:cubicBezTo>
                    <a:pt x="276" y="90"/>
                    <a:pt x="273" y="87"/>
                    <a:pt x="271" y="83"/>
                  </a:cubicBezTo>
                  <a:cubicBezTo>
                    <a:pt x="267" y="74"/>
                    <a:pt x="265" y="72"/>
                    <a:pt x="254" y="72"/>
                  </a:cubicBezTo>
                  <a:cubicBezTo>
                    <a:pt x="244" y="71"/>
                    <a:pt x="234" y="68"/>
                    <a:pt x="225" y="73"/>
                  </a:cubicBezTo>
                  <a:cubicBezTo>
                    <a:pt x="219" y="77"/>
                    <a:pt x="214" y="81"/>
                    <a:pt x="208" y="83"/>
                  </a:cubicBezTo>
                  <a:cubicBezTo>
                    <a:pt x="197" y="86"/>
                    <a:pt x="188" y="78"/>
                    <a:pt x="180" y="73"/>
                  </a:cubicBezTo>
                  <a:cubicBezTo>
                    <a:pt x="171" y="68"/>
                    <a:pt x="159" y="73"/>
                    <a:pt x="151" y="66"/>
                  </a:cubicBezTo>
                  <a:cubicBezTo>
                    <a:pt x="137" y="56"/>
                    <a:pt x="128" y="42"/>
                    <a:pt x="116" y="30"/>
                  </a:cubicBezTo>
                  <a:cubicBezTo>
                    <a:pt x="108" y="22"/>
                    <a:pt x="101" y="23"/>
                    <a:pt x="91" y="20"/>
                  </a:cubicBezTo>
                  <a:cubicBezTo>
                    <a:pt x="83" y="18"/>
                    <a:pt x="75" y="15"/>
                    <a:pt x="68" y="11"/>
                  </a:cubicBezTo>
                  <a:cubicBezTo>
                    <a:pt x="64" y="7"/>
                    <a:pt x="58" y="2"/>
                    <a:pt x="53" y="1"/>
                  </a:cubicBezTo>
                  <a:cubicBezTo>
                    <a:pt x="51" y="0"/>
                    <a:pt x="47" y="12"/>
                    <a:pt x="46" y="13"/>
                  </a:cubicBezTo>
                  <a:cubicBezTo>
                    <a:pt x="40" y="23"/>
                    <a:pt x="44" y="27"/>
                    <a:pt x="50" y="35"/>
                  </a:cubicBezTo>
                  <a:cubicBezTo>
                    <a:pt x="54" y="40"/>
                    <a:pt x="59" y="45"/>
                    <a:pt x="62" y="51"/>
                  </a:cubicBezTo>
                  <a:cubicBezTo>
                    <a:pt x="67" y="62"/>
                    <a:pt x="62" y="72"/>
                    <a:pt x="55" y="80"/>
                  </a:cubicBezTo>
                  <a:cubicBezTo>
                    <a:pt x="48" y="88"/>
                    <a:pt x="43" y="101"/>
                    <a:pt x="33" y="106"/>
                  </a:cubicBezTo>
                  <a:cubicBezTo>
                    <a:pt x="29" y="108"/>
                    <a:pt x="25" y="106"/>
                    <a:pt x="21" y="104"/>
                  </a:cubicBezTo>
                  <a:cubicBezTo>
                    <a:pt x="6" y="98"/>
                    <a:pt x="0" y="111"/>
                    <a:pt x="4" y="124"/>
                  </a:cubicBezTo>
                  <a:cubicBezTo>
                    <a:pt x="7" y="136"/>
                    <a:pt x="1" y="146"/>
                    <a:pt x="0" y="157"/>
                  </a:cubicBezTo>
                  <a:cubicBezTo>
                    <a:pt x="4" y="156"/>
                    <a:pt x="7" y="155"/>
                    <a:pt x="10" y="154"/>
                  </a:cubicBezTo>
                  <a:cubicBezTo>
                    <a:pt x="18" y="153"/>
                    <a:pt x="28" y="155"/>
                    <a:pt x="35" y="151"/>
                  </a:cubicBezTo>
                  <a:cubicBezTo>
                    <a:pt x="40" y="148"/>
                    <a:pt x="45" y="142"/>
                    <a:pt x="50" y="138"/>
                  </a:cubicBezTo>
                  <a:cubicBezTo>
                    <a:pt x="56" y="133"/>
                    <a:pt x="69" y="125"/>
                    <a:pt x="75" y="135"/>
                  </a:cubicBezTo>
                  <a:cubicBezTo>
                    <a:pt x="81" y="145"/>
                    <a:pt x="72" y="151"/>
                    <a:pt x="66" y="158"/>
                  </a:cubicBezTo>
                  <a:cubicBezTo>
                    <a:pt x="59" y="165"/>
                    <a:pt x="78" y="166"/>
                    <a:pt x="83" y="167"/>
                  </a:cubicBezTo>
                  <a:cubicBezTo>
                    <a:pt x="90" y="170"/>
                    <a:pt x="90" y="178"/>
                    <a:pt x="96" y="182"/>
                  </a:cubicBezTo>
                  <a:cubicBezTo>
                    <a:pt x="97" y="183"/>
                    <a:pt x="97" y="184"/>
                    <a:pt x="98" y="185"/>
                  </a:cubicBezTo>
                  <a:cubicBezTo>
                    <a:pt x="112" y="184"/>
                    <a:pt x="125" y="184"/>
                    <a:pt x="139" y="180"/>
                  </a:cubicBezTo>
                  <a:cubicBezTo>
                    <a:pt x="147" y="178"/>
                    <a:pt x="153" y="181"/>
                    <a:pt x="157" y="188"/>
                  </a:cubicBezTo>
                  <a:cubicBezTo>
                    <a:pt x="164" y="196"/>
                    <a:pt x="177" y="191"/>
                    <a:pt x="184" y="200"/>
                  </a:cubicBezTo>
                  <a:cubicBezTo>
                    <a:pt x="191" y="210"/>
                    <a:pt x="172" y="219"/>
                    <a:pt x="187" y="232"/>
                  </a:cubicBezTo>
                  <a:cubicBezTo>
                    <a:pt x="193" y="236"/>
                    <a:pt x="199" y="233"/>
                    <a:pt x="205" y="232"/>
                  </a:cubicBezTo>
                  <a:cubicBezTo>
                    <a:pt x="209" y="232"/>
                    <a:pt x="214" y="235"/>
                    <a:pt x="218" y="237"/>
                  </a:cubicBezTo>
                  <a:cubicBezTo>
                    <a:pt x="231" y="243"/>
                    <a:pt x="249" y="233"/>
                    <a:pt x="263" y="235"/>
                  </a:cubicBezTo>
                  <a:cubicBezTo>
                    <a:pt x="276" y="237"/>
                    <a:pt x="286" y="244"/>
                    <a:pt x="299" y="248"/>
                  </a:cubicBezTo>
                  <a:cubicBezTo>
                    <a:pt x="307" y="251"/>
                    <a:pt x="314" y="244"/>
                    <a:pt x="321" y="249"/>
                  </a:cubicBezTo>
                  <a:cubicBezTo>
                    <a:pt x="333" y="258"/>
                    <a:pt x="346" y="264"/>
                    <a:pt x="359" y="272"/>
                  </a:cubicBezTo>
                  <a:cubicBezTo>
                    <a:pt x="364" y="275"/>
                    <a:pt x="369" y="278"/>
                    <a:pt x="374" y="282"/>
                  </a:cubicBezTo>
                  <a:cubicBezTo>
                    <a:pt x="400" y="192"/>
                    <a:pt x="400" y="192"/>
                    <a:pt x="400" y="192"/>
                  </a:cubicBezTo>
                  <a:cubicBezTo>
                    <a:pt x="400" y="192"/>
                    <a:pt x="405" y="171"/>
                    <a:pt x="406" y="171"/>
                  </a:cubicBezTo>
                  <a:cubicBezTo>
                    <a:pt x="407" y="170"/>
                    <a:pt x="415" y="168"/>
                    <a:pt x="417" y="172"/>
                  </a:cubicBezTo>
                  <a:cubicBezTo>
                    <a:pt x="420" y="175"/>
                    <a:pt x="425" y="173"/>
                    <a:pt x="426" y="173"/>
                  </a:cubicBezTo>
                  <a:cubicBezTo>
                    <a:pt x="427" y="173"/>
                    <a:pt x="443" y="177"/>
                    <a:pt x="445" y="177"/>
                  </a:cubicBezTo>
                  <a:cubicBezTo>
                    <a:pt x="447" y="177"/>
                    <a:pt x="443" y="160"/>
                    <a:pt x="442" y="157"/>
                  </a:cubicBezTo>
                  <a:cubicBezTo>
                    <a:pt x="442" y="155"/>
                    <a:pt x="437" y="142"/>
                    <a:pt x="436" y="14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344695" y="3155156"/>
              <a:ext cx="630238" cy="374650"/>
            </a:xfrm>
            <a:custGeom>
              <a:avLst/>
              <a:gdLst>
                <a:gd name="T0" fmla="*/ 130 w 199"/>
                <a:gd name="T1" fmla="*/ 109 h 118"/>
                <a:gd name="T2" fmla="*/ 137 w 199"/>
                <a:gd name="T3" fmla="*/ 98 h 118"/>
                <a:gd name="T4" fmla="*/ 149 w 199"/>
                <a:gd name="T5" fmla="*/ 91 h 118"/>
                <a:gd name="T6" fmla="*/ 169 w 199"/>
                <a:gd name="T7" fmla="*/ 78 h 118"/>
                <a:gd name="T8" fmla="*/ 194 w 199"/>
                <a:gd name="T9" fmla="*/ 68 h 118"/>
                <a:gd name="T10" fmla="*/ 194 w 199"/>
                <a:gd name="T11" fmla="*/ 68 h 118"/>
                <a:gd name="T12" fmla="*/ 198 w 199"/>
                <a:gd name="T13" fmla="*/ 47 h 118"/>
                <a:gd name="T14" fmla="*/ 191 w 199"/>
                <a:gd name="T15" fmla="*/ 26 h 118"/>
                <a:gd name="T16" fmla="*/ 190 w 199"/>
                <a:gd name="T17" fmla="*/ 24 h 118"/>
                <a:gd name="T18" fmla="*/ 177 w 199"/>
                <a:gd name="T19" fmla="*/ 23 h 118"/>
                <a:gd name="T20" fmla="*/ 153 w 199"/>
                <a:gd name="T21" fmla="*/ 32 h 118"/>
                <a:gd name="T22" fmla="*/ 120 w 199"/>
                <a:gd name="T23" fmla="*/ 42 h 118"/>
                <a:gd name="T24" fmla="*/ 92 w 199"/>
                <a:gd name="T25" fmla="*/ 30 h 118"/>
                <a:gd name="T26" fmla="*/ 79 w 199"/>
                <a:gd name="T27" fmla="*/ 14 h 118"/>
                <a:gd name="T28" fmla="*/ 70 w 199"/>
                <a:gd name="T29" fmla="*/ 2 h 118"/>
                <a:gd name="T30" fmla="*/ 67 w 199"/>
                <a:gd name="T31" fmla="*/ 0 h 118"/>
                <a:gd name="T32" fmla="*/ 43 w 199"/>
                <a:gd name="T33" fmla="*/ 17 h 118"/>
                <a:gd name="T34" fmla="*/ 24 w 199"/>
                <a:gd name="T35" fmla="*/ 32 h 118"/>
                <a:gd name="T36" fmla="*/ 16 w 199"/>
                <a:gd name="T37" fmla="*/ 51 h 118"/>
                <a:gd name="T38" fmla="*/ 25 w 199"/>
                <a:gd name="T39" fmla="*/ 63 h 118"/>
                <a:gd name="T40" fmla="*/ 27 w 199"/>
                <a:gd name="T41" fmla="*/ 64 h 118"/>
                <a:gd name="T42" fmla="*/ 36 w 199"/>
                <a:gd name="T43" fmla="*/ 76 h 118"/>
                <a:gd name="T44" fmla="*/ 50 w 199"/>
                <a:gd name="T45" fmla="*/ 86 h 118"/>
                <a:gd name="T46" fmla="*/ 66 w 199"/>
                <a:gd name="T47" fmla="*/ 96 h 118"/>
                <a:gd name="T48" fmla="*/ 79 w 199"/>
                <a:gd name="T49" fmla="*/ 88 h 118"/>
                <a:gd name="T50" fmla="*/ 88 w 199"/>
                <a:gd name="T51" fmla="*/ 75 h 118"/>
                <a:gd name="T52" fmla="*/ 96 w 199"/>
                <a:gd name="T53" fmla="*/ 75 h 118"/>
                <a:gd name="T54" fmla="*/ 110 w 199"/>
                <a:gd name="T55" fmla="*/ 110 h 118"/>
                <a:gd name="T56" fmla="*/ 130 w 199"/>
                <a:gd name="T57" fmla="*/ 10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9" h="118">
                  <a:moveTo>
                    <a:pt x="130" y="109"/>
                  </a:moveTo>
                  <a:cubicBezTo>
                    <a:pt x="132" y="105"/>
                    <a:pt x="133" y="100"/>
                    <a:pt x="137" y="98"/>
                  </a:cubicBezTo>
                  <a:cubicBezTo>
                    <a:pt x="140" y="95"/>
                    <a:pt x="144" y="92"/>
                    <a:pt x="149" y="91"/>
                  </a:cubicBezTo>
                  <a:cubicBezTo>
                    <a:pt x="158" y="89"/>
                    <a:pt x="162" y="83"/>
                    <a:pt x="169" y="78"/>
                  </a:cubicBezTo>
                  <a:cubicBezTo>
                    <a:pt x="176" y="72"/>
                    <a:pt x="185" y="68"/>
                    <a:pt x="194" y="68"/>
                  </a:cubicBezTo>
                  <a:cubicBezTo>
                    <a:pt x="194" y="68"/>
                    <a:pt x="194" y="68"/>
                    <a:pt x="194" y="68"/>
                  </a:cubicBezTo>
                  <a:cubicBezTo>
                    <a:pt x="199" y="62"/>
                    <a:pt x="198" y="54"/>
                    <a:pt x="198" y="47"/>
                  </a:cubicBezTo>
                  <a:cubicBezTo>
                    <a:pt x="197" y="39"/>
                    <a:pt x="198" y="32"/>
                    <a:pt x="191" y="26"/>
                  </a:cubicBezTo>
                  <a:cubicBezTo>
                    <a:pt x="191" y="25"/>
                    <a:pt x="190" y="25"/>
                    <a:pt x="190" y="24"/>
                  </a:cubicBezTo>
                  <a:cubicBezTo>
                    <a:pt x="186" y="25"/>
                    <a:pt x="181" y="24"/>
                    <a:pt x="177" y="23"/>
                  </a:cubicBezTo>
                  <a:cubicBezTo>
                    <a:pt x="167" y="20"/>
                    <a:pt x="161" y="26"/>
                    <a:pt x="153" y="32"/>
                  </a:cubicBezTo>
                  <a:cubicBezTo>
                    <a:pt x="144" y="38"/>
                    <a:pt x="132" y="43"/>
                    <a:pt x="120" y="42"/>
                  </a:cubicBezTo>
                  <a:cubicBezTo>
                    <a:pt x="109" y="41"/>
                    <a:pt x="100" y="37"/>
                    <a:pt x="92" y="30"/>
                  </a:cubicBezTo>
                  <a:cubicBezTo>
                    <a:pt x="87" y="24"/>
                    <a:pt x="83" y="19"/>
                    <a:pt x="79" y="14"/>
                  </a:cubicBezTo>
                  <a:cubicBezTo>
                    <a:pt x="76" y="10"/>
                    <a:pt x="74" y="4"/>
                    <a:pt x="70" y="2"/>
                  </a:cubicBezTo>
                  <a:cubicBezTo>
                    <a:pt x="69" y="2"/>
                    <a:pt x="68" y="1"/>
                    <a:pt x="67" y="0"/>
                  </a:cubicBezTo>
                  <a:cubicBezTo>
                    <a:pt x="58" y="4"/>
                    <a:pt x="51" y="11"/>
                    <a:pt x="43" y="17"/>
                  </a:cubicBezTo>
                  <a:cubicBezTo>
                    <a:pt x="37" y="22"/>
                    <a:pt x="30" y="26"/>
                    <a:pt x="24" y="32"/>
                  </a:cubicBezTo>
                  <a:cubicBezTo>
                    <a:pt x="18" y="36"/>
                    <a:pt x="0" y="51"/>
                    <a:pt x="16" y="51"/>
                  </a:cubicBezTo>
                  <a:cubicBezTo>
                    <a:pt x="22" y="52"/>
                    <a:pt x="25" y="57"/>
                    <a:pt x="25" y="63"/>
                  </a:cubicBezTo>
                  <a:cubicBezTo>
                    <a:pt x="26" y="63"/>
                    <a:pt x="27" y="63"/>
                    <a:pt x="27" y="64"/>
                  </a:cubicBezTo>
                  <a:cubicBezTo>
                    <a:pt x="30" y="68"/>
                    <a:pt x="33" y="72"/>
                    <a:pt x="36" y="76"/>
                  </a:cubicBezTo>
                  <a:cubicBezTo>
                    <a:pt x="40" y="80"/>
                    <a:pt x="46" y="82"/>
                    <a:pt x="50" y="86"/>
                  </a:cubicBezTo>
                  <a:cubicBezTo>
                    <a:pt x="56" y="90"/>
                    <a:pt x="61" y="93"/>
                    <a:pt x="66" y="96"/>
                  </a:cubicBezTo>
                  <a:cubicBezTo>
                    <a:pt x="74" y="101"/>
                    <a:pt x="75" y="94"/>
                    <a:pt x="79" y="88"/>
                  </a:cubicBezTo>
                  <a:cubicBezTo>
                    <a:pt x="82" y="84"/>
                    <a:pt x="84" y="79"/>
                    <a:pt x="88" y="75"/>
                  </a:cubicBezTo>
                  <a:cubicBezTo>
                    <a:pt x="90" y="73"/>
                    <a:pt x="94" y="73"/>
                    <a:pt x="96" y="75"/>
                  </a:cubicBezTo>
                  <a:cubicBezTo>
                    <a:pt x="104" y="85"/>
                    <a:pt x="102" y="101"/>
                    <a:pt x="110" y="110"/>
                  </a:cubicBezTo>
                  <a:cubicBezTo>
                    <a:pt x="116" y="115"/>
                    <a:pt x="126" y="118"/>
                    <a:pt x="130" y="10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7314407" y="2274094"/>
              <a:ext cx="1227138" cy="1430337"/>
            </a:xfrm>
            <a:custGeom>
              <a:avLst/>
              <a:gdLst>
                <a:gd name="T0" fmla="*/ 161 w 387"/>
                <a:gd name="T1" fmla="*/ 378 h 451"/>
                <a:gd name="T2" fmla="*/ 167 w 387"/>
                <a:gd name="T3" fmla="*/ 367 h 451"/>
                <a:gd name="T4" fmla="*/ 205 w 387"/>
                <a:gd name="T5" fmla="*/ 301 h 451"/>
                <a:gd name="T6" fmla="*/ 208 w 387"/>
                <a:gd name="T7" fmla="*/ 327 h 451"/>
                <a:gd name="T8" fmla="*/ 200 w 387"/>
                <a:gd name="T9" fmla="*/ 345 h 451"/>
                <a:gd name="T10" fmla="*/ 236 w 387"/>
                <a:gd name="T11" fmla="*/ 336 h 451"/>
                <a:gd name="T12" fmla="*/ 237 w 387"/>
                <a:gd name="T13" fmla="*/ 284 h 451"/>
                <a:gd name="T14" fmla="*/ 244 w 387"/>
                <a:gd name="T15" fmla="*/ 249 h 451"/>
                <a:gd name="T16" fmla="*/ 241 w 387"/>
                <a:gd name="T17" fmla="*/ 268 h 451"/>
                <a:gd name="T18" fmla="*/ 248 w 387"/>
                <a:gd name="T19" fmla="*/ 307 h 451"/>
                <a:gd name="T20" fmla="*/ 272 w 387"/>
                <a:gd name="T21" fmla="*/ 357 h 451"/>
                <a:gd name="T22" fmla="*/ 249 w 387"/>
                <a:gd name="T23" fmla="*/ 400 h 451"/>
                <a:gd name="T24" fmla="*/ 259 w 387"/>
                <a:gd name="T25" fmla="*/ 449 h 451"/>
                <a:gd name="T26" fmla="*/ 331 w 387"/>
                <a:gd name="T27" fmla="*/ 349 h 451"/>
                <a:gd name="T28" fmla="*/ 332 w 387"/>
                <a:gd name="T29" fmla="*/ 339 h 451"/>
                <a:gd name="T30" fmla="*/ 328 w 387"/>
                <a:gd name="T31" fmla="*/ 315 h 451"/>
                <a:gd name="T32" fmla="*/ 387 w 387"/>
                <a:gd name="T33" fmla="*/ 269 h 451"/>
                <a:gd name="T34" fmla="*/ 345 w 387"/>
                <a:gd name="T35" fmla="*/ 235 h 451"/>
                <a:gd name="T36" fmla="*/ 295 w 387"/>
                <a:gd name="T37" fmla="*/ 212 h 451"/>
                <a:gd name="T38" fmla="*/ 267 w 387"/>
                <a:gd name="T39" fmla="*/ 183 h 451"/>
                <a:gd name="T40" fmla="*/ 241 w 387"/>
                <a:gd name="T41" fmla="*/ 103 h 451"/>
                <a:gd name="T42" fmla="*/ 260 w 387"/>
                <a:gd name="T43" fmla="*/ 60 h 451"/>
                <a:gd name="T44" fmla="*/ 307 w 387"/>
                <a:gd name="T45" fmla="*/ 17 h 451"/>
                <a:gd name="T46" fmla="*/ 290 w 387"/>
                <a:gd name="T47" fmla="*/ 3 h 451"/>
                <a:gd name="T48" fmla="*/ 266 w 387"/>
                <a:gd name="T49" fmla="*/ 1 h 451"/>
                <a:gd name="T50" fmla="*/ 261 w 387"/>
                <a:gd name="T51" fmla="*/ 7 h 451"/>
                <a:gd name="T52" fmla="*/ 234 w 387"/>
                <a:gd name="T53" fmla="*/ 76 h 451"/>
                <a:gd name="T54" fmla="*/ 193 w 387"/>
                <a:gd name="T55" fmla="*/ 115 h 451"/>
                <a:gd name="T56" fmla="*/ 191 w 387"/>
                <a:gd name="T57" fmla="*/ 149 h 451"/>
                <a:gd name="T58" fmla="*/ 146 w 387"/>
                <a:gd name="T59" fmla="*/ 181 h 451"/>
                <a:gd name="T60" fmla="*/ 117 w 387"/>
                <a:gd name="T61" fmla="*/ 171 h 451"/>
                <a:gd name="T62" fmla="*/ 60 w 387"/>
                <a:gd name="T63" fmla="*/ 168 h 451"/>
                <a:gd name="T64" fmla="*/ 48 w 387"/>
                <a:gd name="T65" fmla="*/ 186 h 451"/>
                <a:gd name="T66" fmla="*/ 57 w 387"/>
                <a:gd name="T67" fmla="*/ 229 h 451"/>
                <a:gd name="T68" fmla="*/ 15 w 387"/>
                <a:gd name="T69" fmla="*/ 277 h 451"/>
                <a:gd name="T70" fmla="*/ 0 w 387"/>
                <a:gd name="T71" fmla="*/ 277 h 451"/>
                <a:gd name="T72" fmla="*/ 46 w 387"/>
                <a:gd name="T73" fmla="*/ 320 h 451"/>
                <a:gd name="T74" fmla="*/ 90 w 387"/>
                <a:gd name="T75" fmla="*/ 338 h 451"/>
                <a:gd name="T76" fmla="*/ 147 w 387"/>
                <a:gd name="T77" fmla="*/ 38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7" h="451">
                  <a:moveTo>
                    <a:pt x="147" y="387"/>
                  </a:moveTo>
                  <a:cubicBezTo>
                    <a:pt x="161" y="378"/>
                    <a:pt x="161" y="378"/>
                    <a:pt x="161" y="378"/>
                  </a:cubicBezTo>
                  <a:cubicBezTo>
                    <a:pt x="151" y="363"/>
                    <a:pt x="151" y="363"/>
                    <a:pt x="151" y="363"/>
                  </a:cubicBezTo>
                  <a:cubicBezTo>
                    <a:pt x="167" y="367"/>
                    <a:pt x="167" y="367"/>
                    <a:pt x="167" y="367"/>
                  </a:cubicBezTo>
                  <a:cubicBezTo>
                    <a:pt x="186" y="344"/>
                    <a:pt x="186" y="344"/>
                    <a:pt x="186" y="344"/>
                  </a:cubicBezTo>
                  <a:cubicBezTo>
                    <a:pt x="186" y="344"/>
                    <a:pt x="205" y="304"/>
                    <a:pt x="205" y="301"/>
                  </a:cubicBezTo>
                  <a:cubicBezTo>
                    <a:pt x="205" y="298"/>
                    <a:pt x="215" y="304"/>
                    <a:pt x="215" y="304"/>
                  </a:cubicBezTo>
                  <a:cubicBezTo>
                    <a:pt x="215" y="304"/>
                    <a:pt x="210" y="320"/>
                    <a:pt x="208" y="327"/>
                  </a:cubicBezTo>
                  <a:cubicBezTo>
                    <a:pt x="206" y="334"/>
                    <a:pt x="218" y="338"/>
                    <a:pt x="218" y="338"/>
                  </a:cubicBezTo>
                  <a:cubicBezTo>
                    <a:pt x="200" y="345"/>
                    <a:pt x="200" y="345"/>
                    <a:pt x="200" y="345"/>
                  </a:cubicBezTo>
                  <a:cubicBezTo>
                    <a:pt x="200" y="345"/>
                    <a:pt x="200" y="354"/>
                    <a:pt x="210" y="359"/>
                  </a:cubicBezTo>
                  <a:cubicBezTo>
                    <a:pt x="220" y="364"/>
                    <a:pt x="234" y="341"/>
                    <a:pt x="236" y="336"/>
                  </a:cubicBezTo>
                  <a:cubicBezTo>
                    <a:pt x="239" y="331"/>
                    <a:pt x="239" y="314"/>
                    <a:pt x="239" y="314"/>
                  </a:cubicBezTo>
                  <a:cubicBezTo>
                    <a:pt x="237" y="284"/>
                    <a:pt x="237" y="284"/>
                    <a:pt x="237" y="284"/>
                  </a:cubicBezTo>
                  <a:cubicBezTo>
                    <a:pt x="228" y="270"/>
                    <a:pt x="228" y="270"/>
                    <a:pt x="228" y="270"/>
                  </a:cubicBezTo>
                  <a:cubicBezTo>
                    <a:pt x="244" y="249"/>
                    <a:pt x="244" y="249"/>
                    <a:pt x="244" y="249"/>
                  </a:cubicBezTo>
                  <a:cubicBezTo>
                    <a:pt x="247" y="255"/>
                    <a:pt x="247" y="255"/>
                    <a:pt x="247" y="255"/>
                  </a:cubicBezTo>
                  <a:cubicBezTo>
                    <a:pt x="241" y="268"/>
                    <a:pt x="241" y="268"/>
                    <a:pt x="241" y="268"/>
                  </a:cubicBezTo>
                  <a:cubicBezTo>
                    <a:pt x="245" y="281"/>
                    <a:pt x="245" y="281"/>
                    <a:pt x="245" y="281"/>
                  </a:cubicBezTo>
                  <a:cubicBezTo>
                    <a:pt x="248" y="307"/>
                    <a:pt x="248" y="307"/>
                    <a:pt x="248" y="307"/>
                  </a:cubicBezTo>
                  <a:cubicBezTo>
                    <a:pt x="248" y="307"/>
                    <a:pt x="254" y="324"/>
                    <a:pt x="259" y="331"/>
                  </a:cubicBezTo>
                  <a:cubicBezTo>
                    <a:pt x="265" y="337"/>
                    <a:pt x="272" y="357"/>
                    <a:pt x="272" y="357"/>
                  </a:cubicBezTo>
                  <a:cubicBezTo>
                    <a:pt x="261" y="367"/>
                    <a:pt x="261" y="367"/>
                    <a:pt x="261" y="367"/>
                  </a:cubicBezTo>
                  <a:cubicBezTo>
                    <a:pt x="261" y="367"/>
                    <a:pt x="256" y="383"/>
                    <a:pt x="249" y="400"/>
                  </a:cubicBezTo>
                  <a:cubicBezTo>
                    <a:pt x="244" y="414"/>
                    <a:pt x="240" y="440"/>
                    <a:pt x="239" y="450"/>
                  </a:cubicBezTo>
                  <a:cubicBezTo>
                    <a:pt x="246" y="451"/>
                    <a:pt x="253" y="451"/>
                    <a:pt x="259" y="449"/>
                  </a:cubicBezTo>
                  <a:cubicBezTo>
                    <a:pt x="275" y="443"/>
                    <a:pt x="278" y="424"/>
                    <a:pt x="284" y="410"/>
                  </a:cubicBezTo>
                  <a:cubicBezTo>
                    <a:pt x="295" y="384"/>
                    <a:pt x="305" y="363"/>
                    <a:pt x="331" y="349"/>
                  </a:cubicBezTo>
                  <a:cubicBezTo>
                    <a:pt x="331" y="349"/>
                    <a:pt x="344" y="340"/>
                    <a:pt x="338" y="340"/>
                  </a:cubicBezTo>
                  <a:cubicBezTo>
                    <a:pt x="336" y="340"/>
                    <a:pt x="334" y="340"/>
                    <a:pt x="332" y="339"/>
                  </a:cubicBezTo>
                  <a:cubicBezTo>
                    <a:pt x="328" y="338"/>
                    <a:pt x="325" y="337"/>
                    <a:pt x="323" y="334"/>
                  </a:cubicBezTo>
                  <a:cubicBezTo>
                    <a:pt x="320" y="327"/>
                    <a:pt x="324" y="320"/>
                    <a:pt x="328" y="315"/>
                  </a:cubicBezTo>
                  <a:cubicBezTo>
                    <a:pt x="335" y="306"/>
                    <a:pt x="345" y="298"/>
                    <a:pt x="354" y="291"/>
                  </a:cubicBezTo>
                  <a:cubicBezTo>
                    <a:pt x="365" y="284"/>
                    <a:pt x="375" y="274"/>
                    <a:pt x="387" y="269"/>
                  </a:cubicBezTo>
                  <a:cubicBezTo>
                    <a:pt x="387" y="268"/>
                    <a:pt x="387" y="268"/>
                    <a:pt x="387" y="267"/>
                  </a:cubicBezTo>
                  <a:cubicBezTo>
                    <a:pt x="372" y="258"/>
                    <a:pt x="356" y="249"/>
                    <a:pt x="345" y="235"/>
                  </a:cubicBezTo>
                  <a:cubicBezTo>
                    <a:pt x="337" y="227"/>
                    <a:pt x="331" y="219"/>
                    <a:pt x="319" y="216"/>
                  </a:cubicBezTo>
                  <a:cubicBezTo>
                    <a:pt x="311" y="215"/>
                    <a:pt x="303" y="215"/>
                    <a:pt x="295" y="212"/>
                  </a:cubicBezTo>
                  <a:cubicBezTo>
                    <a:pt x="288" y="210"/>
                    <a:pt x="282" y="207"/>
                    <a:pt x="277" y="201"/>
                  </a:cubicBezTo>
                  <a:cubicBezTo>
                    <a:pt x="272" y="196"/>
                    <a:pt x="271" y="189"/>
                    <a:pt x="267" y="183"/>
                  </a:cubicBezTo>
                  <a:cubicBezTo>
                    <a:pt x="258" y="170"/>
                    <a:pt x="246" y="160"/>
                    <a:pt x="240" y="146"/>
                  </a:cubicBezTo>
                  <a:cubicBezTo>
                    <a:pt x="235" y="134"/>
                    <a:pt x="234" y="114"/>
                    <a:pt x="241" y="103"/>
                  </a:cubicBezTo>
                  <a:cubicBezTo>
                    <a:pt x="246" y="94"/>
                    <a:pt x="251" y="89"/>
                    <a:pt x="254" y="78"/>
                  </a:cubicBezTo>
                  <a:cubicBezTo>
                    <a:pt x="255" y="72"/>
                    <a:pt x="256" y="65"/>
                    <a:pt x="260" y="60"/>
                  </a:cubicBezTo>
                  <a:cubicBezTo>
                    <a:pt x="269" y="49"/>
                    <a:pt x="285" y="43"/>
                    <a:pt x="297" y="36"/>
                  </a:cubicBezTo>
                  <a:cubicBezTo>
                    <a:pt x="303" y="33"/>
                    <a:pt x="305" y="24"/>
                    <a:pt x="307" y="17"/>
                  </a:cubicBezTo>
                  <a:cubicBezTo>
                    <a:pt x="311" y="4"/>
                    <a:pt x="299" y="5"/>
                    <a:pt x="290" y="3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86" y="8"/>
                    <a:pt x="276" y="8"/>
                    <a:pt x="270" y="6"/>
                  </a:cubicBezTo>
                  <a:cubicBezTo>
                    <a:pt x="267" y="5"/>
                    <a:pt x="266" y="1"/>
                    <a:pt x="266" y="1"/>
                  </a:cubicBezTo>
                  <a:cubicBezTo>
                    <a:pt x="265" y="0"/>
                    <a:pt x="267" y="1"/>
                    <a:pt x="264" y="4"/>
                  </a:cubicBezTo>
                  <a:cubicBezTo>
                    <a:pt x="263" y="5"/>
                    <a:pt x="262" y="6"/>
                    <a:pt x="261" y="7"/>
                  </a:cubicBezTo>
                  <a:cubicBezTo>
                    <a:pt x="252" y="18"/>
                    <a:pt x="235" y="39"/>
                    <a:pt x="240" y="54"/>
                  </a:cubicBezTo>
                  <a:cubicBezTo>
                    <a:pt x="242" y="63"/>
                    <a:pt x="242" y="71"/>
                    <a:pt x="234" y="76"/>
                  </a:cubicBezTo>
                  <a:cubicBezTo>
                    <a:pt x="223" y="84"/>
                    <a:pt x="207" y="67"/>
                    <a:pt x="198" y="77"/>
                  </a:cubicBezTo>
                  <a:cubicBezTo>
                    <a:pt x="186" y="90"/>
                    <a:pt x="199" y="102"/>
                    <a:pt x="193" y="115"/>
                  </a:cubicBezTo>
                  <a:cubicBezTo>
                    <a:pt x="193" y="115"/>
                    <a:pt x="193" y="116"/>
                    <a:pt x="192" y="116"/>
                  </a:cubicBezTo>
                  <a:cubicBezTo>
                    <a:pt x="192" y="127"/>
                    <a:pt x="191" y="138"/>
                    <a:pt x="191" y="149"/>
                  </a:cubicBezTo>
                  <a:cubicBezTo>
                    <a:pt x="191" y="157"/>
                    <a:pt x="190" y="162"/>
                    <a:pt x="185" y="168"/>
                  </a:cubicBezTo>
                  <a:cubicBezTo>
                    <a:pt x="175" y="182"/>
                    <a:pt x="162" y="184"/>
                    <a:pt x="146" y="181"/>
                  </a:cubicBezTo>
                  <a:cubicBezTo>
                    <a:pt x="141" y="179"/>
                    <a:pt x="136" y="178"/>
                    <a:pt x="131" y="176"/>
                  </a:cubicBezTo>
                  <a:cubicBezTo>
                    <a:pt x="127" y="174"/>
                    <a:pt x="123" y="169"/>
                    <a:pt x="117" y="171"/>
                  </a:cubicBezTo>
                  <a:cubicBezTo>
                    <a:pt x="109" y="174"/>
                    <a:pt x="102" y="175"/>
                    <a:pt x="94" y="174"/>
                  </a:cubicBezTo>
                  <a:cubicBezTo>
                    <a:pt x="82" y="173"/>
                    <a:pt x="72" y="167"/>
                    <a:pt x="60" y="168"/>
                  </a:cubicBezTo>
                  <a:cubicBezTo>
                    <a:pt x="54" y="169"/>
                    <a:pt x="48" y="171"/>
                    <a:pt x="42" y="172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57" y="229"/>
                    <a:pt x="57" y="229"/>
                    <a:pt x="57" y="229"/>
                  </a:cubicBezTo>
                  <a:cubicBezTo>
                    <a:pt x="50" y="253"/>
                    <a:pt x="50" y="253"/>
                    <a:pt x="50" y="253"/>
                  </a:cubicBezTo>
                  <a:cubicBezTo>
                    <a:pt x="15" y="277"/>
                    <a:pt x="15" y="277"/>
                    <a:pt x="15" y="277"/>
                  </a:cubicBezTo>
                  <a:cubicBezTo>
                    <a:pt x="1" y="270"/>
                    <a:pt x="1" y="270"/>
                    <a:pt x="1" y="27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6" y="296"/>
                    <a:pt x="16" y="296"/>
                    <a:pt x="16" y="296"/>
                  </a:cubicBezTo>
                  <a:cubicBezTo>
                    <a:pt x="46" y="320"/>
                    <a:pt x="46" y="320"/>
                    <a:pt x="46" y="320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6"/>
                    <a:pt x="78" y="326"/>
                    <a:pt x="90" y="338"/>
                  </a:cubicBezTo>
                  <a:cubicBezTo>
                    <a:pt x="103" y="351"/>
                    <a:pt x="124" y="368"/>
                    <a:pt x="124" y="368"/>
                  </a:cubicBezTo>
                  <a:lnTo>
                    <a:pt x="147" y="387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417720" y="1926431"/>
              <a:ext cx="655638" cy="579437"/>
            </a:xfrm>
            <a:custGeom>
              <a:avLst/>
              <a:gdLst>
                <a:gd name="T0" fmla="*/ 15 w 207"/>
                <a:gd name="T1" fmla="*/ 167 h 183"/>
                <a:gd name="T2" fmla="*/ 15 w 207"/>
                <a:gd name="T3" fmla="*/ 167 h 183"/>
                <a:gd name="T4" fmla="*/ 62 w 207"/>
                <a:gd name="T5" fmla="*/ 161 h 183"/>
                <a:gd name="T6" fmla="*/ 91 w 207"/>
                <a:gd name="T7" fmla="*/ 183 h 183"/>
                <a:gd name="T8" fmla="*/ 110 w 207"/>
                <a:gd name="T9" fmla="*/ 158 h 183"/>
                <a:gd name="T10" fmla="*/ 159 w 207"/>
                <a:gd name="T11" fmla="*/ 145 h 183"/>
                <a:gd name="T12" fmla="*/ 180 w 207"/>
                <a:gd name="T13" fmla="*/ 137 h 183"/>
                <a:gd name="T14" fmla="*/ 193 w 207"/>
                <a:gd name="T15" fmla="*/ 112 h 183"/>
                <a:gd name="T16" fmla="*/ 201 w 207"/>
                <a:gd name="T17" fmla="*/ 68 h 183"/>
                <a:gd name="T18" fmla="*/ 201 w 207"/>
                <a:gd name="T19" fmla="*/ 63 h 183"/>
                <a:gd name="T20" fmla="*/ 188 w 207"/>
                <a:gd name="T21" fmla="*/ 55 h 183"/>
                <a:gd name="T22" fmla="*/ 147 w 207"/>
                <a:gd name="T23" fmla="*/ 62 h 183"/>
                <a:gd name="T24" fmla="*/ 124 w 207"/>
                <a:gd name="T25" fmla="*/ 42 h 183"/>
                <a:gd name="T26" fmla="*/ 107 w 207"/>
                <a:gd name="T27" fmla="*/ 29 h 183"/>
                <a:gd name="T28" fmla="*/ 97 w 207"/>
                <a:gd name="T29" fmla="*/ 10 h 183"/>
                <a:gd name="T30" fmla="*/ 87 w 207"/>
                <a:gd name="T31" fmla="*/ 2 h 183"/>
                <a:gd name="T32" fmla="*/ 85 w 207"/>
                <a:gd name="T33" fmla="*/ 8 h 183"/>
                <a:gd name="T34" fmla="*/ 80 w 207"/>
                <a:gd name="T35" fmla="*/ 12 h 183"/>
                <a:gd name="T36" fmla="*/ 65 w 207"/>
                <a:gd name="T37" fmla="*/ 35 h 183"/>
                <a:gd name="T38" fmla="*/ 58 w 207"/>
                <a:gd name="T39" fmla="*/ 47 h 183"/>
                <a:gd name="T40" fmla="*/ 39 w 207"/>
                <a:gd name="T41" fmla="*/ 57 h 183"/>
                <a:gd name="T42" fmla="*/ 26 w 207"/>
                <a:gd name="T43" fmla="*/ 69 h 183"/>
                <a:gd name="T44" fmla="*/ 24 w 207"/>
                <a:gd name="T45" fmla="*/ 86 h 183"/>
                <a:gd name="T46" fmla="*/ 12 w 207"/>
                <a:gd name="T47" fmla="*/ 104 h 183"/>
                <a:gd name="T48" fmla="*/ 14 w 207"/>
                <a:gd name="T49" fmla="*/ 116 h 183"/>
                <a:gd name="T50" fmla="*/ 3 w 207"/>
                <a:gd name="T51" fmla="*/ 137 h 183"/>
                <a:gd name="T52" fmla="*/ 15 w 207"/>
                <a:gd name="T53" fmla="*/ 167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83">
                  <a:moveTo>
                    <a:pt x="15" y="167"/>
                  </a:moveTo>
                  <a:cubicBezTo>
                    <a:pt x="15" y="167"/>
                    <a:pt x="15" y="167"/>
                    <a:pt x="15" y="167"/>
                  </a:cubicBezTo>
                  <a:cubicBezTo>
                    <a:pt x="33" y="161"/>
                    <a:pt x="43" y="153"/>
                    <a:pt x="62" y="161"/>
                  </a:cubicBezTo>
                  <a:cubicBezTo>
                    <a:pt x="74" y="165"/>
                    <a:pt x="84" y="173"/>
                    <a:pt x="91" y="183"/>
                  </a:cubicBezTo>
                  <a:cubicBezTo>
                    <a:pt x="97" y="174"/>
                    <a:pt x="99" y="163"/>
                    <a:pt x="110" y="158"/>
                  </a:cubicBezTo>
                  <a:cubicBezTo>
                    <a:pt x="125" y="151"/>
                    <a:pt x="143" y="149"/>
                    <a:pt x="159" y="145"/>
                  </a:cubicBezTo>
                  <a:cubicBezTo>
                    <a:pt x="165" y="143"/>
                    <a:pt x="176" y="142"/>
                    <a:pt x="180" y="137"/>
                  </a:cubicBezTo>
                  <a:cubicBezTo>
                    <a:pt x="186" y="130"/>
                    <a:pt x="189" y="120"/>
                    <a:pt x="193" y="112"/>
                  </a:cubicBezTo>
                  <a:cubicBezTo>
                    <a:pt x="198" y="100"/>
                    <a:pt x="207" y="82"/>
                    <a:pt x="201" y="68"/>
                  </a:cubicBezTo>
                  <a:cubicBezTo>
                    <a:pt x="200" y="67"/>
                    <a:pt x="200" y="65"/>
                    <a:pt x="201" y="63"/>
                  </a:cubicBezTo>
                  <a:cubicBezTo>
                    <a:pt x="197" y="61"/>
                    <a:pt x="192" y="57"/>
                    <a:pt x="188" y="55"/>
                  </a:cubicBezTo>
                  <a:cubicBezTo>
                    <a:pt x="173" y="46"/>
                    <a:pt x="163" y="66"/>
                    <a:pt x="147" y="62"/>
                  </a:cubicBezTo>
                  <a:cubicBezTo>
                    <a:pt x="135" y="59"/>
                    <a:pt x="133" y="50"/>
                    <a:pt x="124" y="42"/>
                  </a:cubicBezTo>
                  <a:cubicBezTo>
                    <a:pt x="119" y="37"/>
                    <a:pt x="112" y="34"/>
                    <a:pt x="107" y="29"/>
                  </a:cubicBezTo>
                  <a:cubicBezTo>
                    <a:pt x="102" y="24"/>
                    <a:pt x="102" y="14"/>
                    <a:pt x="97" y="10"/>
                  </a:cubicBezTo>
                  <a:cubicBezTo>
                    <a:pt x="94" y="7"/>
                    <a:pt x="89" y="5"/>
                    <a:pt x="87" y="2"/>
                  </a:cubicBezTo>
                  <a:cubicBezTo>
                    <a:pt x="86" y="0"/>
                    <a:pt x="87" y="5"/>
                    <a:pt x="85" y="8"/>
                  </a:cubicBezTo>
                  <a:cubicBezTo>
                    <a:pt x="84" y="9"/>
                    <a:pt x="82" y="11"/>
                    <a:pt x="80" y="12"/>
                  </a:cubicBezTo>
                  <a:cubicBezTo>
                    <a:pt x="73" y="19"/>
                    <a:pt x="66" y="25"/>
                    <a:pt x="65" y="35"/>
                  </a:cubicBezTo>
                  <a:cubicBezTo>
                    <a:pt x="64" y="40"/>
                    <a:pt x="63" y="44"/>
                    <a:pt x="58" y="47"/>
                  </a:cubicBezTo>
                  <a:cubicBezTo>
                    <a:pt x="52" y="50"/>
                    <a:pt x="45" y="52"/>
                    <a:pt x="39" y="57"/>
                  </a:cubicBezTo>
                  <a:cubicBezTo>
                    <a:pt x="34" y="60"/>
                    <a:pt x="30" y="64"/>
                    <a:pt x="26" y="69"/>
                  </a:cubicBezTo>
                  <a:cubicBezTo>
                    <a:pt x="29" y="75"/>
                    <a:pt x="30" y="81"/>
                    <a:pt x="24" y="86"/>
                  </a:cubicBezTo>
                  <a:cubicBezTo>
                    <a:pt x="18" y="92"/>
                    <a:pt x="10" y="94"/>
                    <a:pt x="12" y="104"/>
                  </a:cubicBezTo>
                  <a:cubicBezTo>
                    <a:pt x="13" y="108"/>
                    <a:pt x="14" y="112"/>
                    <a:pt x="14" y="116"/>
                  </a:cubicBezTo>
                  <a:cubicBezTo>
                    <a:pt x="14" y="125"/>
                    <a:pt x="6" y="130"/>
                    <a:pt x="3" y="137"/>
                  </a:cubicBezTo>
                  <a:cubicBezTo>
                    <a:pt x="0" y="151"/>
                    <a:pt x="5" y="160"/>
                    <a:pt x="1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  <p:sp>
        <p:nvSpPr>
          <p:cNvPr id="60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3014142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lo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599"/>
            <a:ext cx="10838848" cy="1193801"/>
          </a:xfrm>
        </p:spPr>
        <p:txBody>
          <a:bodyPr/>
          <a:lstStyle>
            <a:lvl1pPr algn="l">
              <a:defRPr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59962681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Colomb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7885029" y="1251219"/>
            <a:ext cx="3418423" cy="4189495"/>
            <a:chOff x="7069138" y="476251"/>
            <a:chExt cx="4222750" cy="517525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8509000" y="2774951"/>
              <a:ext cx="9525" cy="6350"/>
            </a:xfrm>
            <a:custGeom>
              <a:avLst/>
              <a:gdLst>
                <a:gd name="T0" fmla="*/ 6 w 6"/>
                <a:gd name="T1" fmla="*/ 0 h 4"/>
                <a:gd name="T2" fmla="*/ 0 w 6"/>
                <a:gd name="T3" fmla="*/ 4 h 4"/>
                <a:gd name="T4" fmla="*/ 0 w 6"/>
                <a:gd name="T5" fmla="*/ 4 h 4"/>
                <a:gd name="T6" fmla="*/ 6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8701088" y="4411663"/>
              <a:ext cx="1690688" cy="1239838"/>
            </a:xfrm>
            <a:custGeom>
              <a:avLst/>
              <a:gdLst>
                <a:gd name="T0" fmla="*/ 853 w 953"/>
                <a:gd name="T1" fmla="*/ 197 h 700"/>
                <a:gd name="T2" fmla="*/ 795 w 953"/>
                <a:gd name="T3" fmla="*/ 179 h 700"/>
                <a:gd name="T4" fmla="*/ 771 w 953"/>
                <a:gd name="T5" fmla="*/ 85 h 700"/>
                <a:gd name="T6" fmla="*/ 675 w 953"/>
                <a:gd name="T7" fmla="*/ 71 h 700"/>
                <a:gd name="T8" fmla="*/ 638 w 953"/>
                <a:gd name="T9" fmla="*/ 23 h 700"/>
                <a:gd name="T10" fmla="*/ 562 w 953"/>
                <a:gd name="T11" fmla="*/ 18 h 700"/>
                <a:gd name="T12" fmla="*/ 433 w 953"/>
                <a:gd name="T13" fmla="*/ 98 h 700"/>
                <a:gd name="T14" fmla="*/ 383 w 953"/>
                <a:gd name="T15" fmla="*/ 135 h 700"/>
                <a:gd name="T16" fmla="*/ 316 w 953"/>
                <a:gd name="T17" fmla="*/ 127 h 700"/>
                <a:gd name="T18" fmla="*/ 159 w 953"/>
                <a:gd name="T19" fmla="*/ 107 h 700"/>
                <a:gd name="T20" fmla="*/ 6 w 953"/>
                <a:gd name="T21" fmla="*/ 132 h 700"/>
                <a:gd name="T22" fmla="*/ 0 w 953"/>
                <a:gd name="T23" fmla="*/ 153 h 700"/>
                <a:gd name="T24" fmla="*/ 21 w 953"/>
                <a:gd name="T25" fmla="*/ 180 h 700"/>
                <a:gd name="T26" fmla="*/ 168 w 953"/>
                <a:gd name="T27" fmla="*/ 267 h 700"/>
                <a:gd name="T28" fmla="*/ 183 w 953"/>
                <a:gd name="T29" fmla="*/ 284 h 700"/>
                <a:gd name="T30" fmla="*/ 186 w 953"/>
                <a:gd name="T31" fmla="*/ 295 h 700"/>
                <a:gd name="T32" fmla="*/ 237 w 953"/>
                <a:gd name="T33" fmla="*/ 323 h 700"/>
                <a:gd name="T34" fmla="*/ 248 w 953"/>
                <a:gd name="T35" fmla="*/ 332 h 700"/>
                <a:gd name="T36" fmla="*/ 256 w 953"/>
                <a:gd name="T37" fmla="*/ 343 h 700"/>
                <a:gd name="T38" fmla="*/ 258 w 953"/>
                <a:gd name="T39" fmla="*/ 375 h 700"/>
                <a:gd name="T40" fmla="*/ 244 w 953"/>
                <a:gd name="T41" fmla="*/ 398 h 700"/>
                <a:gd name="T42" fmla="*/ 294 w 953"/>
                <a:gd name="T43" fmla="*/ 437 h 700"/>
                <a:gd name="T44" fmla="*/ 339 w 953"/>
                <a:gd name="T45" fmla="*/ 435 h 700"/>
                <a:gd name="T46" fmla="*/ 419 w 953"/>
                <a:gd name="T47" fmla="*/ 429 h 700"/>
                <a:gd name="T48" fmla="*/ 521 w 953"/>
                <a:gd name="T49" fmla="*/ 372 h 700"/>
                <a:gd name="T50" fmla="*/ 561 w 953"/>
                <a:gd name="T51" fmla="*/ 387 h 700"/>
                <a:gd name="T52" fmla="*/ 571 w 953"/>
                <a:gd name="T53" fmla="*/ 389 h 700"/>
                <a:gd name="T54" fmla="*/ 660 w 953"/>
                <a:gd name="T55" fmla="*/ 389 h 700"/>
                <a:gd name="T56" fmla="*/ 692 w 953"/>
                <a:gd name="T57" fmla="*/ 390 h 700"/>
                <a:gd name="T58" fmla="*/ 740 w 953"/>
                <a:gd name="T59" fmla="*/ 417 h 700"/>
                <a:gd name="T60" fmla="*/ 760 w 953"/>
                <a:gd name="T61" fmla="*/ 410 h 700"/>
                <a:gd name="T62" fmla="*/ 787 w 953"/>
                <a:gd name="T63" fmla="*/ 421 h 700"/>
                <a:gd name="T64" fmla="*/ 801 w 953"/>
                <a:gd name="T65" fmla="*/ 424 h 700"/>
                <a:gd name="T66" fmla="*/ 815 w 953"/>
                <a:gd name="T67" fmla="*/ 440 h 700"/>
                <a:gd name="T68" fmla="*/ 829 w 953"/>
                <a:gd name="T69" fmla="*/ 440 h 700"/>
                <a:gd name="T70" fmla="*/ 763 w 953"/>
                <a:gd name="T71" fmla="*/ 643 h 700"/>
                <a:gd name="T72" fmla="*/ 832 w 953"/>
                <a:gd name="T73" fmla="*/ 665 h 700"/>
                <a:gd name="T74" fmla="*/ 929 w 953"/>
                <a:gd name="T75" fmla="*/ 338 h 700"/>
                <a:gd name="T76" fmla="*/ 897 w 953"/>
                <a:gd name="T77" fmla="*/ 195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3" h="700">
                  <a:moveTo>
                    <a:pt x="897" y="195"/>
                  </a:moveTo>
                  <a:cubicBezTo>
                    <a:pt x="882" y="193"/>
                    <a:pt x="869" y="194"/>
                    <a:pt x="853" y="197"/>
                  </a:cubicBezTo>
                  <a:cubicBezTo>
                    <a:pt x="845" y="199"/>
                    <a:pt x="836" y="200"/>
                    <a:pt x="828" y="200"/>
                  </a:cubicBezTo>
                  <a:cubicBezTo>
                    <a:pt x="815" y="199"/>
                    <a:pt x="798" y="194"/>
                    <a:pt x="795" y="179"/>
                  </a:cubicBezTo>
                  <a:cubicBezTo>
                    <a:pt x="790" y="158"/>
                    <a:pt x="801" y="139"/>
                    <a:pt x="793" y="118"/>
                  </a:cubicBezTo>
                  <a:cubicBezTo>
                    <a:pt x="789" y="107"/>
                    <a:pt x="783" y="90"/>
                    <a:pt x="771" y="85"/>
                  </a:cubicBezTo>
                  <a:cubicBezTo>
                    <a:pt x="758" y="79"/>
                    <a:pt x="741" y="82"/>
                    <a:pt x="727" y="82"/>
                  </a:cubicBezTo>
                  <a:cubicBezTo>
                    <a:pt x="710" y="83"/>
                    <a:pt x="689" y="83"/>
                    <a:pt x="675" y="71"/>
                  </a:cubicBezTo>
                  <a:cubicBezTo>
                    <a:pt x="671" y="68"/>
                    <a:pt x="669" y="61"/>
                    <a:pt x="667" y="56"/>
                  </a:cubicBezTo>
                  <a:cubicBezTo>
                    <a:pt x="661" y="40"/>
                    <a:pt x="650" y="33"/>
                    <a:pt x="638" y="23"/>
                  </a:cubicBezTo>
                  <a:cubicBezTo>
                    <a:pt x="627" y="15"/>
                    <a:pt x="616" y="0"/>
                    <a:pt x="601" y="0"/>
                  </a:cubicBezTo>
                  <a:cubicBezTo>
                    <a:pt x="586" y="1"/>
                    <a:pt x="575" y="11"/>
                    <a:pt x="562" y="18"/>
                  </a:cubicBezTo>
                  <a:cubicBezTo>
                    <a:pt x="537" y="30"/>
                    <a:pt x="512" y="41"/>
                    <a:pt x="492" y="61"/>
                  </a:cubicBezTo>
                  <a:cubicBezTo>
                    <a:pt x="474" y="79"/>
                    <a:pt x="454" y="85"/>
                    <a:pt x="433" y="98"/>
                  </a:cubicBezTo>
                  <a:cubicBezTo>
                    <a:pt x="421" y="105"/>
                    <a:pt x="411" y="113"/>
                    <a:pt x="401" y="122"/>
                  </a:cubicBezTo>
                  <a:cubicBezTo>
                    <a:pt x="395" y="126"/>
                    <a:pt x="390" y="133"/>
                    <a:pt x="383" y="135"/>
                  </a:cubicBezTo>
                  <a:cubicBezTo>
                    <a:pt x="377" y="137"/>
                    <a:pt x="371" y="136"/>
                    <a:pt x="365" y="134"/>
                  </a:cubicBezTo>
                  <a:cubicBezTo>
                    <a:pt x="348" y="129"/>
                    <a:pt x="335" y="124"/>
                    <a:pt x="316" y="127"/>
                  </a:cubicBezTo>
                  <a:cubicBezTo>
                    <a:pt x="291" y="131"/>
                    <a:pt x="267" y="134"/>
                    <a:pt x="241" y="129"/>
                  </a:cubicBezTo>
                  <a:cubicBezTo>
                    <a:pt x="213" y="124"/>
                    <a:pt x="186" y="114"/>
                    <a:pt x="159" y="107"/>
                  </a:cubicBezTo>
                  <a:cubicBezTo>
                    <a:pt x="125" y="99"/>
                    <a:pt x="101" y="116"/>
                    <a:pt x="69" y="121"/>
                  </a:cubicBezTo>
                  <a:cubicBezTo>
                    <a:pt x="48" y="124"/>
                    <a:pt x="26" y="124"/>
                    <a:pt x="6" y="132"/>
                  </a:cubicBezTo>
                  <a:cubicBezTo>
                    <a:pt x="9" y="137"/>
                    <a:pt x="10" y="141"/>
                    <a:pt x="11" y="146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1" y="157"/>
                    <a:pt x="20" y="164"/>
                    <a:pt x="26" y="173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200"/>
                    <a:pt x="74" y="224"/>
                    <a:pt x="91" y="215"/>
                  </a:cubicBezTo>
                  <a:cubicBezTo>
                    <a:pt x="100" y="251"/>
                    <a:pt x="149" y="237"/>
                    <a:pt x="168" y="267"/>
                  </a:cubicBezTo>
                  <a:cubicBezTo>
                    <a:pt x="166" y="273"/>
                    <a:pt x="166" y="273"/>
                    <a:pt x="166" y="273"/>
                  </a:cubicBezTo>
                  <a:cubicBezTo>
                    <a:pt x="171" y="277"/>
                    <a:pt x="177" y="280"/>
                    <a:pt x="183" y="284"/>
                  </a:cubicBezTo>
                  <a:cubicBezTo>
                    <a:pt x="176" y="293"/>
                    <a:pt x="176" y="293"/>
                    <a:pt x="176" y="293"/>
                  </a:cubicBezTo>
                  <a:cubicBezTo>
                    <a:pt x="186" y="295"/>
                    <a:pt x="186" y="295"/>
                    <a:pt x="186" y="295"/>
                  </a:cubicBezTo>
                  <a:cubicBezTo>
                    <a:pt x="143" y="320"/>
                    <a:pt x="217" y="332"/>
                    <a:pt x="232" y="331"/>
                  </a:cubicBezTo>
                  <a:cubicBezTo>
                    <a:pt x="237" y="323"/>
                    <a:pt x="237" y="323"/>
                    <a:pt x="237" y="323"/>
                  </a:cubicBezTo>
                  <a:cubicBezTo>
                    <a:pt x="238" y="332"/>
                    <a:pt x="238" y="332"/>
                    <a:pt x="238" y="332"/>
                  </a:cubicBezTo>
                  <a:cubicBezTo>
                    <a:pt x="248" y="332"/>
                    <a:pt x="248" y="332"/>
                    <a:pt x="248" y="332"/>
                  </a:cubicBezTo>
                  <a:cubicBezTo>
                    <a:pt x="248" y="341"/>
                    <a:pt x="248" y="341"/>
                    <a:pt x="248" y="341"/>
                  </a:cubicBezTo>
                  <a:cubicBezTo>
                    <a:pt x="256" y="343"/>
                    <a:pt x="256" y="343"/>
                    <a:pt x="256" y="343"/>
                  </a:cubicBezTo>
                  <a:cubicBezTo>
                    <a:pt x="253" y="354"/>
                    <a:pt x="256" y="363"/>
                    <a:pt x="264" y="370"/>
                  </a:cubicBezTo>
                  <a:cubicBezTo>
                    <a:pt x="258" y="375"/>
                    <a:pt x="258" y="375"/>
                    <a:pt x="258" y="375"/>
                  </a:cubicBezTo>
                  <a:cubicBezTo>
                    <a:pt x="265" y="382"/>
                    <a:pt x="265" y="382"/>
                    <a:pt x="265" y="382"/>
                  </a:cubicBezTo>
                  <a:cubicBezTo>
                    <a:pt x="258" y="389"/>
                    <a:pt x="252" y="394"/>
                    <a:pt x="244" y="398"/>
                  </a:cubicBezTo>
                  <a:cubicBezTo>
                    <a:pt x="250" y="419"/>
                    <a:pt x="270" y="421"/>
                    <a:pt x="289" y="422"/>
                  </a:cubicBezTo>
                  <a:cubicBezTo>
                    <a:pt x="287" y="427"/>
                    <a:pt x="289" y="432"/>
                    <a:pt x="294" y="437"/>
                  </a:cubicBezTo>
                  <a:cubicBezTo>
                    <a:pt x="310" y="436"/>
                    <a:pt x="323" y="434"/>
                    <a:pt x="333" y="424"/>
                  </a:cubicBezTo>
                  <a:cubicBezTo>
                    <a:pt x="339" y="435"/>
                    <a:pt x="339" y="435"/>
                    <a:pt x="339" y="435"/>
                  </a:cubicBezTo>
                  <a:cubicBezTo>
                    <a:pt x="344" y="430"/>
                    <a:pt x="348" y="425"/>
                    <a:pt x="352" y="419"/>
                  </a:cubicBezTo>
                  <a:cubicBezTo>
                    <a:pt x="368" y="430"/>
                    <a:pt x="401" y="432"/>
                    <a:pt x="419" y="429"/>
                  </a:cubicBezTo>
                  <a:cubicBezTo>
                    <a:pt x="446" y="424"/>
                    <a:pt x="456" y="402"/>
                    <a:pt x="486" y="409"/>
                  </a:cubicBezTo>
                  <a:cubicBezTo>
                    <a:pt x="493" y="396"/>
                    <a:pt x="501" y="375"/>
                    <a:pt x="521" y="372"/>
                  </a:cubicBezTo>
                  <a:cubicBezTo>
                    <a:pt x="523" y="384"/>
                    <a:pt x="523" y="384"/>
                    <a:pt x="523" y="384"/>
                  </a:cubicBezTo>
                  <a:cubicBezTo>
                    <a:pt x="537" y="381"/>
                    <a:pt x="548" y="382"/>
                    <a:pt x="561" y="387"/>
                  </a:cubicBezTo>
                  <a:cubicBezTo>
                    <a:pt x="566" y="406"/>
                    <a:pt x="566" y="406"/>
                    <a:pt x="566" y="406"/>
                  </a:cubicBezTo>
                  <a:cubicBezTo>
                    <a:pt x="571" y="389"/>
                    <a:pt x="571" y="389"/>
                    <a:pt x="571" y="389"/>
                  </a:cubicBezTo>
                  <a:cubicBezTo>
                    <a:pt x="581" y="416"/>
                    <a:pt x="631" y="413"/>
                    <a:pt x="634" y="385"/>
                  </a:cubicBezTo>
                  <a:cubicBezTo>
                    <a:pt x="643" y="385"/>
                    <a:pt x="652" y="387"/>
                    <a:pt x="660" y="389"/>
                  </a:cubicBezTo>
                  <a:cubicBezTo>
                    <a:pt x="658" y="374"/>
                    <a:pt x="658" y="374"/>
                    <a:pt x="658" y="374"/>
                  </a:cubicBezTo>
                  <a:cubicBezTo>
                    <a:pt x="673" y="379"/>
                    <a:pt x="685" y="375"/>
                    <a:pt x="692" y="390"/>
                  </a:cubicBezTo>
                  <a:cubicBezTo>
                    <a:pt x="709" y="390"/>
                    <a:pt x="727" y="397"/>
                    <a:pt x="729" y="417"/>
                  </a:cubicBezTo>
                  <a:cubicBezTo>
                    <a:pt x="740" y="417"/>
                    <a:pt x="740" y="417"/>
                    <a:pt x="740" y="417"/>
                  </a:cubicBezTo>
                  <a:cubicBezTo>
                    <a:pt x="743" y="408"/>
                    <a:pt x="743" y="408"/>
                    <a:pt x="743" y="408"/>
                  </a:cubicBezTo>
                  <a:cubicBezTo>
                    <a:pt x="749" y="414"/>
                    <a:pt x="754" y="415"/>
                    <a:pt x="760" y="410"/>
                  </a:cubicBezTo>
                  <a:cubicBezTo>
                    <a:pt x="768" y="423"/>
                    <a:pt x="768" y="423"/>
                    <a:pt x="768" y="423"/>
                  </a:cubicBezTo>
                  <a:cubicBezTo>
                    <a:pt x="773" y="417"/>
                    <a:pt x="780" y="416"/>
                    <a:pt x="787" y="421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85" y="431"/>
                    <a:pt x="793" y="430"/>
                    <a:pt x="801" y="424"/>
                  </a:cubicBezTo>
                  <a:cubicBezTo>
                    <a:pt x="803" y="429"/>
                    <a:pt x="805" y="435"/>
                    <a:pt x="806" y="441"/>
                  </a:cubicBezTo>
                  <a:cubicBezTo>
                    <a:pt x="815" y="440"/>
                    <a:pt x="815" y="440"/>
                    <a:pt x="815" y="440"/>
                  </a:cubicBezTo>
                  <a:cubicBezTo>
                    <a:pt x="814" y="451"/>
                    <a:pt x="814" y="451"/>
                    <a:pt x="814" y="451"/>
                  </a:cubicBezTo>
                  <a:cubicBezTo>
                    <a:pt x="829" y="440"/>
                    <a:pt x="829" y="440"/>
                    <a:pt x="829" y="440"/>
                  </a:cubicBezTo>
                  <a:cubicBezTo>
                    <a:pt x="850" y="479"/>
                    <a:pt x="733" y="602"/>
                    <a:pt x="709" y="636"/>
                  </a:cubicBezTo>
                  <a:cubicBezTo>
                    <a:pt x="721" y="639"/>
                    <a:pt x="750" y="645"/>
                    <a:pt x="763" y="643"/>
                  </a:cubicBezTo>
                  <a:cubicBezTo>
                    <a:pt x="786" y="639"/>
                    <a:pt x="778" y="617"/>
                    <a:pt x="802" y="641"/>
                  </a:cubicBezTo>
                  <a:cubicBezTo>
                    <a:pt x="812" y="650"/>
                    <a:pt x="832" y="650"/>
                    <a:pt x="832" y="665"/>
                  </a:cubicBezTo>
                  <a:cubicBezTo>
                    <a:pt x="833" y="680"/>
                    <a:pt x="847" y="689"/>
                    <a:pt x="856" y="700"/>
                  </a:cubicBezTo>
                  <a:cubicBezTo>
                    <a:pt x="880" y="579"/>
                    <a:pt x="905" y="459"/>
                    <a:pt x="929" y="338"/>
                  </a:cubicBezTo>
                  <a:cubicBezTo>
                    <a:pt x="934" y="314"/>
                    <a:pt x="952" y="253"/>
                    <a:pt x="953" y="207"/>
                  </a:cubicBezTo>
                  <a:cubicBezTo>
                    <a:pt x="935" y="202"/>
                    <a:pt x="916" y="199"/>
                    <a:pt x="897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475788" y="3802063"/>
              <a:ext cx="998538" cy="946150"/>
            </a:xfrm>
            <a:custGeom>
              <a:avLst/>
              <a:gdLst>
                <a:gd name="T0" fmla="*/ 550 w 563"/>
                <a:gd name="T1" fmla="*/ 203 h 534"/>
                <a:gd name="T2" fmla="*/ 558 w 563"/>
                <a:gd name="T3" fmla="*/ 196 h 534"/>
                <a:gd name="T4" fmla="*/ 555 w 563"/>
                <a:gd name="T5" fmla="*/ 186 h 534"/>
                <a:gd name="T6" fmla="*/ 563 w 563"/>
                <a:gd name="T7" fmla="*/ 182 h 534"/>
                <a:gd name="T8" fmla="*/ 552 w 563"/>
                <a:gd name="T9" fmla="*/ 176 h 534"/>
                <a:gd name="T10" fmla="*/ 514 w 563"/>
                <a:gd name="T11" fmla="*/ 143 h 534"/>
                <a:gd name="T12" fmla="*/ 508 w 563"/>
                <a:gd name="T13" fmla="*/ 154 h 534"/>
                <a:gd name="T14" fmla="*/ 497 w 563"/>
                <a:gd name="T15" fmla="*/ 145 h 534"/>
                <a:gd name="T16" fmla="*/ 456 w 563"/>
                <a:gd name="T17" fmla="*/ 148 h 534"/>
                <a:gd name="T18" fmla="*/ 427 w 563"/>
                <a:gd name="T19" fmla="*/ 151 h 534"/>
                <a:gd name="T20" fmla="*/ 427 w 563"/>
                <a:gd name="T21" fmla="*/ 51 h 534"/>
                <a:gd name="T22" fmla="*/ 422 w 563"/>
                <a:gd name="T23" fmla="*/ 49 h 534"/>
                <a:gd name="T24" fmla="*/ 381 w 563"/>
                <a:gd name="T25" fmla="*/ 19 h 534"/>
                <a:gd name="T26" fmla="*/ 351 w 563"/>
                <a:gd name="T27" fmla="*/ 4 h 534"/>
                <a:gd name="T28" fmla="*/ 327 w 563"/>
                <a:gd name="T29" fmla="*/ 13 h 534"/>
                <a:gd name="T30" fmla="*/ 268 w 563"/>
                <a:gd name="T31" fmla="*/ 23 h 534"/>
                <a:gd name="T32" fmla="*/ 210 w 563"/>
                <a:gd name="T33" fmla="*/ 44 h 534"/>
                <a:gd name="T34" fmla="*/ 186 w 563"/>
                <a:gd name="T35" fmla="*/ 66 h 534"/>
                <a:gd name="T36" fmla="*/ 150 w 563"/>
                <a:gd name="T37" fmla="*/ 57 h 534"/>
                <a:gd name="T38" fmla="*/ 129 w 563"/>
                <a:gd name="T39" fmla="*/ 45 h 534"/>
                <a:gd name="T40" fmla="*/ 119 w 563"/>
                <a:gd name="T41" fmla="*/ 74 h 534"/>
                <a:gd name="T42" fmla="*/ 105 w 563"/>
                <a:gd name="T43" fmla="*/ 172 h 534"/>
                <a:gd name="T44" fmla="*/ 51 w 563"/>
                <a:gd name="T45" fmla="*/ 226 h 534"/>
                <a:gd name="T46" fmla="*/ 5 w 563"/>
                <a:gd name="T47" fmla="*/ 247 h 534"/>
                <a:gd name="T48" fmla="*/ 45 w 563"/>
                <a:gd name="T49" fmla="*/ 281 h 534"/>
                <a:gd name="T50" fmla="*/ 157 w 563"/>
                <a:gd name="T51" fmla="*/ 328 h 534"/>
                <a:gd name="T52" fmla="*/ 184 w 563"/>
                <a:gd name="T53" fmla="*/ 333 h 534"/>
                <a:gd name="T54" fmla="*/ 236 w 563"/>
                <a:gd name="T55" fmla="*/ 376 h 534"/>
                <a:gd name="T56" fmla="*/ 250 w 563"/>
                <a:gd name="T57" fmla="*/ 403 h 534"/>
                <a:gd name="T58" fmla="*/ 290 w 563"/>
                <a:gd name="T59" fmla="*/ 410 h 534"/>
                <a:gd name="T60" fmla="*/ 348 w 563"/>
                <a:gd name="T61" fmla="*/ 419 h 534"/>
                <a:gd name="T62" fmla="*/ 376 w 563"/>
                <a:gd name="T63" fmla="*/ 472 h 534"/>
                <a:gd name="T64" fmla="*/ 376 w 563"/>
                <a:gd name="T65" fmla="*/ 496 h 534"/>
                <a:gd name="T66" fmla="*/ 396 w 563"/>
                <a:gd name="T67" fmla="*/ 527 h 534"/>
                <a:gd name="T68" fmla="*/ 465 w 563"/>
                <a:gd name="T69" fmla="*/ 523 h 534"/>
                <a:gd name="T70" fmla="*/ 516 w 563"/>
                <a:gd name="T71" fmla="*/ 534 h 534"/>
                <a:gd name="T72" fmla="*/ 492 w 563"/>
                <a:gd name="T73" fmla="*/ 493 h 534"/>
                <a:gd name="T74" fmla="*/ 495 w 563"/>
                <a:gd name="T75" fmla="*/ 485 h 534"/>
                <a:gd name="T76" fmla="*/ 473 w 563"/>
                <a:gd name="T77" fmla="*/ 458 h 534"/>
                <a:gd name="T78" fmla="*/ 485 w 563"/>
                <a:gd name="T79" fmla="*/ 443 h 534"/>
                <a:gd name="T80" fmla="*/ 478 w 563"/>
                <a:gd name="T81" fmla="*/ 418 h 534"/>
                <a:gd name="T82" fmla="*/ 397 w 563"/>
                <a:gd name="T83" fmla="*/ 371 h 534"/>
                <a:gd name="T84" fmla="*/ 393 w 563"/>
                <a:gd name="T85" fmla="*/ 242 h 534"/>
                <a:gd name="T86" fmla="*/ 459 w 563"/>
                <a:gd name="T87" fmla="*/ 221 h 534"/>
                <a:gd name="T88" fmla="*/ 499 w 563"/>
                <a:gd name="T89" fmla="*/ 211 h 534"/>
                <a:gd name="T90" fmla="*/ 542 w 563"/>
                <a:gd name="T91" fmla="*/ 227 h 534"/>
                <a:gd name="T92" fmla="*/ 563 w 563"/>
                <a:gd name="T93" fmla="*/ 219 h 534"/>
                <a:gd name="T94" fmla="*/ 550 w 563"/>
                <a:gd name="T95" fmla="*/ 20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3" h="534">
                  <a:moveTo>
                    <a:pt x="550" y="203"/>
                  </a:moveTo>
                  <a:cubicBezTo>
                    <a:pt x="558" y="196"/>
                    <a:pt x="558" y="196"/>
                    <a:pt x="558" y="196"/>
                  </a:cubicBezTo>
                  <a:cubicBezTo>
                    <a:pt x="555" y="186"/>
                    <a:pt x="555" y="186"/>
                    <a:pt x="555" y="186"/>
                  </a:cubicBezTo>
                  <a:cubicBezTo>
                    <a:pt x="563" y="182"/>
                    <a:pt x="563" y="182"/>
                    <a:pt x="563" y="182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56" y="154"/>
                    <a:pt x="532" y="148"/>
                    <a:pt x="514" y="143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97" y="145"/>
                    <a:pt x="497" y="145"/>
                    <a:pt x="497" y="145"/>
                  </a:cubicBezTo>
                  <a:cubicBezTo>
                    <a:pt x="478" y="157"/>
                    <a:pt x="476" y="139"/>
                    <a:pt x="456" y="148"/>
                  </a:cubicBezTo>
                  <a:cubicBezTo>
                    <a:pt x="447" y="140"/>
                    <a:pt x="437" y="143"/>
                    <a:pt x="427" y="151"/>
                  </a:cubicBezTo>
                  <a:cubicBezTo>
                    <a:pt x="427" y="51"/>
                    <a:pt x="427" y="51"/>
                    <a:pt x="427" y="51"/>
                  </a:cubicBezTo>
                  <a:cubicBezTo>
                    <a:pt x="425" y="50"/>
                    <a:pt x="424" y="50"/>
                    <a:pt x="422" y="49"/>
                  </a:cubicBezTo>
                  <a:cubicBezTo>
                    <a:pt x="405" y="42"/>
                    <a:pt x="393" y="33"/>
                    <a:pt x="381" y="19"/>
                  </a:cubicBezTo>
                  <a:cubicBezTo>
                    <a:pt x="373" y="11"/>
                    <a:pt x="364" y="0"/>
                    <a:pt x="351" y="4"/>
                  </a:cubicBezTo>
                  <a:cubicBezTo>
                    <a:pt x="343" y="7"/>
                    <a:pt x="335" y="11"/>
                    <a:pt x="327" y="13"/>
                  </a:cubicBezTo>
                  <a:cubicBezTo>
                    <a:pt x="307" y="19"/>
                    <a:pt x="289" y="22"/>
                    <a:pt x="268" y="23"/>
                  </a:cubicBezTo>
                  <a:cubicBezTo>
                    <a:pt x="246" y="23"/>
                    <a:pt x="224" y="23"/>
                    <a:pt x="210" y="44"/>
                  </a:cubicBezTo>
                  <a:cubicBezTo>
                    <a:pt x="204" y="54"/>
                    <a:pt x="198" y="63"/>
                    <a:pt x="186" y="66"/>
                  </a:cubicBezTo>
                  <a:cubicBezTo>
                    <a:pt x="174" y="69"/>
                    <a:pt x="160" y="63"/>
                    <a:pt x="150" y="57"/>
                  </a:cubicBezTo>
                  <a:cubicBezTo>
                    <a:pt x="144" y="53"/>
                    <a:pt x="137" y="47"/>
                    <a:pt x="129" y="45"/>
                  </a:cubicBezTo>
                  <a:cubicBezTo>
                    <a:pt x="115" y="41"/>
                    <a:pt x="117" y="66"/>
                    <a:pt x="119" y="74"/>
                  </a:cubicBezTo>
                  <a:cubicBezTo>
                    <a:pt x="125" y="109"/>
                    <a:pt x="119" y="139"/>
                    <a:pt x="105" y="172"/>
                  </a:cubicBezTo>
                  <a:cubicBezTo>
                    <a:pt x="95" y="197"/>
                    <a:pt x="80" y="222"/>
                    <a:pt x="51" y="226"/>
                  </a:cubicBezTo>
                  <a:cubicBezTo>
                    <a:pt x="37" y="228"/>
                    <a:pt x="0" y="222"/>
                    <a:pt x="5" y="247"/>
                  </a:cubicBezTo>
                  <a:cubicBezTo>
                    <a:pt x="10" y="270"/>
                    <a:pt x="22" y="277"/>
                    <a:pt x="45" y="281"/>
                  </a:cubicBezTo>
                  <a:cubicBezTo>
                    <a:pt x="86" y="289"/>
                    <a:pt x="121" y="306"/>
                    <a:pt x="157" y="328"/>
                  </a:cubicBezTo>
                  <a:cubicBezTo>
                    <a:pt x="166" y="327"/>
                    <a:pt x="175" y="328"/>
                    <a:pt x="184" y="333"/>
                  </a:cubicBezTo>
                  <a:cubicBezTo>
                    <a:pt x="202" y="344"/>
                    <a:pt x="223" y="360"/>
                    <a:pt x="236" y="376"/>
                  </a:cubicBezTo>
                  <a:cubicBezTo>
                    <a:pt x="243" y="384"/>
                    <a:pt x="244" y="395"/>
                    <a:pt x="250" y="403"/>
                  </a:cubicBezTo>
                  <a:cubicBezTo>
                    <a:pt x="257" y="413"/>
                    <a:pt x="280" y="410"/>
                    <a:pt x="290" y="410"/>
                  </a:cubicBezTo>
                  <a:cubicBezTo>
                    <a:pt x="309" y="409"/>
                    <a:pt x="333" y="405"/>
                    <a:pt x="348" y="419"/>
                  </a:cubicBezTo>
                  <a:cubicBezTo>
                    <a:pt x="363" y="432"/>
                    <a:pt x="373" y="452"/>
                    <a:pt x="376" y="472"/>
                  </a:cubicBezTo>
                  <a:cubicBezTo>
                    <a:pt x="377" y="480"/>
                    <a:pt x="378" y="488"/>
                    <a:pt x="376" y="496"/>
                  </a:cubicBezTo>
                  <a:cubicBezTo>
                    <a:pt x="373" y="513"/>
                    <a:pt x="374" y="529"/>
                    <a:pt x="396" y="527"/>
                  </a:cubicBezTo>
                  <a:cubicBezTo>
                    <a:pt x="420" y="525"/>
                    <a:pt x="440" y="519"/>
                    <a:pt x="465" y="523"/>
                  </a:cubicBezTo>
                  <a:cubicBezTo>
                    <a:pt x="482" y="527"/>
                    <a:pt x="499" y="530"/>
                    <a:pt x="516" y="534"/>
                  </a:cubicBezTo>
                  <a:cubicBezTo>
                    <a:pt x="515" y="512"/>
                    <a:pt x="508" y="496"/>
                    <a:pt x="492" y="493"/>
                  </a:cubicBezTo>
                  <a:cubicBezTo>
                    <a:pt x="495" y="485"/>
                    <a:pt x="495" y="485"/>
                    <a:pt x="495" y="485"/>
                  </a:cubicBezTo>
                  <a:cubicBezTo>
                    <a:pt x="485" y="478"/>
                    <a:pt x="477" y="469"/>
                    <a:pt x="473" y="458"/>
                  </a:cubicBezTo>
                  <a:cubicBezTo>
                    <a:pt x="478" y="453"/>
                    <a:pt x="482" y="449"/>
                    <a:pt x="485" y="443"/>
                  </a:cubicBezTo>
                  <a:cubicBezTo>
                    <a:pt x="476" y="438"/>
                    <a:pt x="475" y="429"/>
                    <a:pt x="478" y="418"/>
                  </a:cubicBezTo>
                  <a:cubicBezTo>
                    <a:pt x="453" y="409"/>
                    <a:pt x="410" y="394"/>
                    <a:pt x="397" y="371"/>
                  </a:cubicBezTo>
                  <a:cubicBezTo>
                    <a:pt x="381" y="339"/>
                    <a:pt x="394" y="277"/>
                    <a:pt x="393" y="242"/>
                  </a:cubicBezTo>
                  <a:cubicBezTo>
                    <a:pt x="416" y="232"/>
                    <a:pt x="442" y="243"/>
                    <a:pt x="459" y="221"/>
                  </a:cubicBezTo>
                  <a:cubicBezTo>
                    <a:pt x="476" y="228"/>
                    <a:pt x="483" y="211"/>
                    <a:pt x="499" y="211"/>
                  </a:cubicBezTo>
                  <a:cubicBezTo>
                    <a:pt x="512" y="212"/>
                    <a:pt x="530" y="220"/>
                    <a:pt x="542" y="227"/>
                  </a:cubicBezTo>
                  <a:cubicBezTo>
                    <a:pt x="547" y="220"/>
                    <a:pt x="554" y="217"/>
                    <a:pt x="563" y="219"/>
                  </a:cubicBezTo>
                  <a:cubicBezTo>
                    <a:pt x="561" y="212"/>
                    <a:pt x="556" y="207"/>
                    <a:pt x="550" y="2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324975" y="2149476"/>
              <a:ext cx="971550" cy="357188"/>
            </a:xfrm>
            <a:custGeom>
              <a:avLst/>
              <a:gdLst>
                <a:gd name="T0" fmla="*/ 433 w 548"/>
                <a:gd name="T1" fmla="*/ 36 h 201"/>
                <a:gd name="T2" fmla="*/ 378 w 548"/>
                <a:gd name="T3" fmla="*/ 30 h 201"/>
                <a:gd name="T4" fmla="*/ 314 w 548"/>
                <a:gd name="T5" fmla="*/ 8 h 201"/>
                <a:gd name="T6" fmla="*/ 310 w 548"/>
                <a:gd name="T7" fmla="*/ 19 h 201"/>
                <a:gd name="T8" fmla="*/ 248 w 548"/>
                <a:gd name="T9" fmla="*/ 32 h 201"/>
                <a:gd name="T10" fmla="*/ 208 w 548"/>
                <a:gd name="T11" fmla="*/ 26 h 201"/>
                <a:gd name="T12" fmla="*/ 167 w 548"/>
                <a:gd name="T13" fmla="*/ 22 h 201"/>
                <a:gd name="T14" fmla="*/ 92 w 548"/>
                <a:gd name="T15" fmla="*/ 24 h 201"/>
                <a:gd name="T16" fmla="*/ 85 w 548"/>
                <a:gd name="T17" fmla="*/ 29 h 201"/>
                <a:gd name="T18" fmla="*/ 51 w 548"/>
                <a:gd name="T19" fmla="*/ 110 h 201"/>
                <a:gd name="T20" fmla="*/ 8 w 548"/>
                <a:gd name="T21" fmla="*/ 167 h 201"/>
                <a:gd name="T22" fmla="*/ 13 w 548"/>
                <a:gd name="T23" fmla="*/ 188 h 201"/>
                <a:gd name="T24" fmla="*/ 17 w 548"/>
                <a:gd name="T25" fmla="*/ 191 h 201"/>
                <a:gd name="T26" fmla="*/ 37 w 548"/>
                <a:gd name="T27" fmla="*/ 201 h 201"/>
                <a:gd name="T28" fmla="*/ 86 w 548"/>
                <a:gd name="T29" fmla="*/ 192 h 201"/>
                <a:gd name="T30" fmla="*/ 183 w 548"/>
                <a:gd name="T31" fmla="*/ 163 h 201"/>
                <a:gd name="T32" fmla="*/ 300 w 548"/>
                <a:gd name="T33" fmla="*/ 159 h 201"/>
                <a:gd name="T34" fmla="*/ 342 w 548"/>
                <a:gd name="T35" fmla="*/ 154 h 201"/>
                <a:gd name="T36" fmla="*/ 388 w 548"/>
                <a:gd name="T37" fmla="*/ 159 h 201"/>
                <a:gd name="T38" fmla="*/ 479 w 548"/>
                <a:gd name="T39" fmla="*/ 171 h 201"/>
                <a:gd name="T40" fmla="*/ 504 w 548"/>
                <a:gd name="T41" fmla="*/ 193 h 201"/>
                <a:gd name="T42" fmla="*/ 548 w 548"/>
                <a:gd name="T43" fmla="*/ 162 h 201"/>
                <a:gd name="T44" fmla="*/ 433 w 548"/>
                <a:gd name="T45" fmla="*/ 3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8" h="201">
                  <a:moveTo>
                    <a:pt x="433" y="36"/>
                  </a:moveTo>
                  <a:cubicBezTo>
                    <a:pt x="414" y="16"/>
                    <a:pt x="396" y="43"/>
                    <a:pt x="378" y="30"/>
                  </a:cubicBezTo>
                  <a:cubicBezTo>
                    <a:pt x="362" y="18"/>
                    <a:pt x="331" y="12"/>
                    <a:pt x="314" y="8"/>
                  </a:cubicBezTo>
                  <a:cubicBezTo>
                    <a:pt x="310" y="19"/>
                    <a:pt x="310" y="19"/>
                    <a:pt x="310" y="19"/>
                  </a:cubicBezTo>
                  <a:cubicBezTo>
                    <a:pt x="289" y="0"/>
                    <a:pt x="269" y="29"/>
                    <a:pt x="248" y="32"/>
                  </a:cubicBezTo>
                  <a:cubicBezTo>
                    <a:pt x="240" y="33"/>
                    <a:pt x="215" y="27"/>
                    <a:pt x="208" y="26"/>
                  </a:cubicBezTo>
                  <a:cubicBezTo>
                    <a:pt x="194" y="24"/>
                    <a:pt x="182" y="28"/>
                    <a:pt x="167" y="22"/>
                  </a:cubicBezTo>
                  <a:cubicBezTo>
                    <a:pt x="154" y="17"/>
                    <a:pt x="102" y="16"/>
                    <a:pt x="92" y="24"/>
                  </a:cubicBezTo>
                  <a:cubicBezTo>
                    <a:pt x="90" y="26"/>
                    <a:pt x="87" y="28"/>
                    <a:pt x="85" y="29"/>
                  </a:cubicBezTo>
                  <a:cubicBezTo>
                    <a:pt x="76" y="57"/>
                    <a:pt x="62" y="83"/>
                    <a:pt x="51" y="110"/>
                  </a:cubicBezTo>
                  <a:cubicBezTo>
                    <a:pt x="41" y="135"/>
                    <a:pt x="30" y="152"/>
                    <a:pt x="8" y="167"/>
                  </a:cubicBezTo>
                  <a:cubicBezTo>
                    <a:pt x="0" y="172"/>
                    <a:pt x="5" y="181"/>
                    <a:pt x="13" y="188"/>
                  </a:cubicBezTo>
                  <a:cubicBezTo>
                    <a:pt x="15" y="189"/>
                    <a:pt x="16" y="190"/>
                    <a:pt x="17" y="191"/>
                  </a:cubicBezTo>
                  <a:cubicBezTo>
                    <a:pt x="24" y="197"/>
                    <a:pt x="33" y="201"/>
                    <a:pt x="37" y="201"/>
                  </a:cubicBezTo>
                  <a:cubicBezTo>
                    <a:pt x="54" y="201"/>
                    <a:pt x="70" y="198"/>
                    <a:pt x="86" y="192"/>
                  </a:cubicBezTo>
                  <a:cubicBezTo>
                    <a:pt x="118" y="180"/>
                    <a:pt x="148" y="165"/>
                    <a:pt x="183" y="163"/>
                  </a:cubicBezTo>
                  <a:cubicBezTo>
                    <a:pt x="222" y="160"/>
                    <a:pt x="261" y="167"/>
                    <a:pt x="300" y="159"/>
                  </a:cubicBezTo>
                  <a:cubicBezTo>
                    <a:pt x="313" y="156"/>
                    <a:pt x="328" y="153"/>
                    <a:pt x="342" y="154"/>
                  </a:cubicBezTo>
                  <a:cubicBezTo>
                    <a:pt x="357" y="155"/>
                    <a:pt x="373" y="158"/>
                    <a:pt x="388" y="159"/>
                  </a:cubicBezTo>
                  <a:cubicBezTo>
                    <a:pt x="418" y="160"/>
                    <a:pt x="451" y="158"/>
                    <a:pt x="479" y="171"/>
                  </a:cubicBezTo>
                  <a:cubicBezTo>
                    <a:pt x="493" y="178"/>
                    <a:pt x="500" y="183"/>
                    <a:pt x="504" y="193"/>
                  </a:cubicBezTo>
                  <a:cubicBezTo>
                    <a:pt x="518" y="181"/>
                    <a:pt x="532" y="170"/>
                    <a:pt x="548" y="162"/>
                  </a:cubicBezTo>
                  <a:cubicBezTo>
                    <a:pt x="509" y="134"/>
                    <a:pt x="449" y="54"/>
                    <a:pt x="433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9112250" y="2447926"/>
              <a:ext cx="1082675" cy="628650"/>
            </a:xfrm>
            <a:custGeom>
              <a:avLst/>
              <a:gdLst>
                <a:gd name="T0" fmla="*/ 135 w 610"/>
                <a:gd name="T1" fmla="*/ 43 h 355"/>
                <a:gd name="T2" fmla="*/ 132 w 610"/>
                <a:gd name="T3" fmla="*/ 41 h 355"/>
                <a:gd name="T4" fmla="*/ 129 w 610"/>
                <a:gd name="T5" fmla="*/ 92 h 355"/>
                <a:gd name="T6" fmla="*/ 138 w 610"/>
                <a:gd name="T7" fmla="*/ 124 h 355"/>
                <a:gd name="T8" fmla="*/ 99 w 610"/>
                <a:gd name="T9" fmla="*/ 163 h 355"/>
                <a:gd name="T10" fmla="*/ 26 w 610"/>
                <a:gd name="T11" fmla="*/ 207 h 355"/>
                <a:gd name="T12" fmla="*/ 2 w 610"/>
                <a:gd name="T13" fmla="*/ 256 h 355"/>
                <a:gd name="T14" fmla="*/ 27 w 610"/>
                <a:gd name="T15" fmla="*/ 303 h 355"/>
                <a:gd name="T16" fmla="*/ 54 w 610"/>
                <a:gd name="T17" fmla="*/ 335 h 355"/>
                <a:gd name="T18" fmla="*/ 105 w 610"/>
                <a:gd name="T19" fmla="*/ 344 h 355"/>
                <a:gd name="T20" fmla="*/ 194 w 610"/>
                <a:gd name="T21" fmla="*/ 313 h 355"/>
                <a:gd name="T22" fmla="*/ 245 w 610"/>
                <a:gd name="T23" fmla="*/ 294 h 355"/>
                <a:gd name="T24" fmla="*/ 289 w 610"/>
                <a:gd name="T25" fmla="*/ 282 h 355"/>
                <a:gd name="T26" fmla="*/ 367 w 610"/>
                <a:gd name="T27" fmla="*/ 230 h 355"/>
                <a:gd name="T28" fmla="*/ 367 w 610"/>
                <a:gd name="T29" fmla="*/ 230 h 355"/>
                <a:gd name="T30" fmla="*/ 416 w 610"/>
                <a:gd name="T31" fmla="*/ 186 h 355"/>
                <a:gd name="T32" fmla="*/ 465 w 610"/>
                <a:gd name="T33" fmla="*/ 137 h 355"/>
                <a:gd name="T34" fmla="*/ 583 w 610"/>
                <a:gd name="T35" fmla="*/ 62 h 355"/>
                <a:gd name="T36" fmla="*/ 610 w 610"/>
                <a:gd name="T37" fmla="*/ 38 h 355"/>
                <a:gd name="T38" fmla="*/ 522 w 610"/>
                <a:gd name="T39" fmla="*/ 8 h 355"/>
                <a:gd name="T40" fmla="*/ 424 w 610"/>
                <a:gd name="T41" fmla="*/ 7 h 355"/>
                <a:gd name="T42" fmla="*/ 318 w 610"/>
                <a:gd name="T43" fmla="*/ 10 h 355"/>
                <a:gd name="T44" fmla="*/ 211 w 610"/>
                <a:gd name="T45" fmla="*/ 40 h 355"/>
                <a:gd name="T46" fmla="*/ 135 w 610"/>
                <a:gd name="T47" fmla="*/ 43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0" h="355">
                  <a:moveTo>
                    <a:pt x="135" y="43"/>
                  </a:moveTo>
                  <a:cubicBezTo>
                    <a:pt x="134" y="43"/>
                    <a:pt x="133" y="42"/>
                    <a:pt x="132" y="41"/>
                  </a:cubicBezTo>
                  <a:cubicBezTo>
                    <a:pt x="122" y="57"/>
                    <a:pt x="118" y="74"/>
                    <a:pt x="129" y="92"/>
                  </a:cubicBezTo>
                  <a:cubicBezTo>
                    <a:pt x="135" y="102"/>
                    <a:pt x="139" y="112"/>
                    <a:pt x="138" y="124"/>
                  </a:cubicBezTo>
                  <a:cubicBezTo>
                    <a:pt x="138" y="145"/>
                    <a:pt x="117" y="158"/>
                    <a:pt x="99" y="163"/>
                  </a:cubicBezTo>
                  <a:cubicBezTo>
                    <a:pt x="66" y="170"/>
                    <a:pt x="46" y="180"/>
                    <a:pt x="26" y="207"/>
                  </a:cubicBezTo>
                  <a:cubicBezTo>
                    <a:pt x="16" y="220"/>
                    <a:pt x="0" y="238"/>
                    <a:pt x="2" y="256"/>
                  </a:cubicBezTo>
                  <a:cubicBezTo>
                    <a:pt x="4" y="273"/>
                    <a:pt x="17" y="289"/>
                    <a:pt x="27" y="303"/>
                  </a:cubicBezTo>
                  <a:cubicBezTo>
                    <a:pt x="36" y="314"/>
                    <a:pt x="44" y="325"/>
                    <a:pt x="54" y="335"/>
                  </a:cubicBezTo>
                  <a:cubicBezTo>
                    <a:pt x="70" y="351"/>
                    <a:pt x="85" y="355"/>
                    <a:pt x="105" y="344"/>
                  </a:cubicBezTo>
                  <a:cubicBezTo>
                    <a:pt x="134" y="330"/>
                    <a:pt x="164" y="324"/>
                    <a:pt x="194" y="313"/>
                  </a:cubicBezTo>
                  <a:cubicBezTo>
                    <a:pt x="211" y="307"/>
                    <a:pt x="228" y="300"/>
                    <a:pt x="245" y="294"/>
                  </a:cubicBezTo>
                  <a:cubicBezTo>
                    <a:pt x="259" y="288"/>
                    <a:pt x="274" y="286"/>
                    <a:pt x="289" y="282"/>
                  </a:cubicBezTo>
                  <a:cubicBezTo>
                    <a:pt x="319" y="273"/>
                    <a:pt x="341" y="249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83" y="216"/>
                    <a:pt x="400" y="202"/>
                    <a:pt x="416" y="186"/>
                  </a:cubicBezTo>
                  <a:cubicBezTo>
                    <a:pt x="432" y="170"/>
                    <a:pt x="447" y="152"/>
                    <a:pt x="465" y="137"/>
                  </a:cubicBezTo>
                  <a:cubicBezTo>
                    <a:pt x="502" y="108"/>
                    <a:pt x="547" y="93"/>
                    <a:pt x="583" y="62"/>
                  </a:cubicBezTo>
                  <a:cubicBezTo>
                    <a:pt x="592" y="55"/>
                    <a:pt x="601" y="46"/>
                    <a:pt x="610" y="38"/>
                  </a:cubicBezTo>
                  <a:cubicBezTo>
                    <a:pt x="605" y="6"/>
                    <a:pt x="546" y="9"/>
                    <a:pt x="522" y="8"/>
                  </a:cubicBezTo>
                  <a:cubicBezTo>
                    <a:pt x="488" y="7"/>
                    <a:pt x="458" y="0"/>
                    <a:pt x="424" y="7"/>
                  </a:cubicBezTo>
                  <a:cubicBezTo>
                    <a:pt x="389" y="14"/>
                    <a:pt x="354" y="9"/>
                    <a:pt x="318" y="10"/>
                  </a:cubicBezTo>
                  <a:cubicBezTo>
                    <a:pt x="279" y="12"/>
                    <a:pt x="247" y="28"/>
                    <a:pt x="211" y="40"/>
                  </a:cubicBezTo>
                  <a:cubicBezTo>
                    <a:pt x="189" y="47"/>
                    <a:pt x="156" y="58"/>
                    <a:pt x="13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486775" y="2897188"/>
              <a:ext cx="1296988" cy="1022350"/>
            </a:xfrm>
            <a:custGeom>
              <a:avLst/>
              <a:gdLst>
                <a:gd name="T0" fmla="*/ 716 w 731"/>
                <a:gd name="T1" fmla="*/ 0 h 577"/>
                <a:gd name="T2" fmla="*/ 633 w 731"/>
                <a:gd name="T3" fmla="*/ 47 h 577"/>
                <a:gd name="T4" fmla="*/ 523 w 731"/>
                <a:gd name="T5" fmla="*/ 84 h 577"/>
                <a:gd name="T6" fmla="*/ 461 w 731"/>
                <a:gd name="T7" fmla="*/ 108 h 577"/>
                <a:gd name="T8" fmla="*/ 426 w 731"/>
                <a:gd name="T9" fmla="*/ 113 h 577"/>
                <a:gd name="T10" fmla="*/ 364 w 731"/>
                <a:gd name="T11" fmla="*/ 55 h 577"/>
                <a:gd name="T12" fmla="*/ 349 w 731"/>
                <a:gd name="T13" fmla="*/ 33 h 577"/>
                <a:gd name="T14" fmla="*/ 347 w 731"/>
                <a:gd name="T15" fmla="*/ 44 h 577"/>
                <a:gd name="T16" fmla="*/ 345 w 731"/>
                <a:gd name="T17" fmla="*/ 59 h 577"/>
                <a:gd name="T18" fmla="*/ 335 w 731"/>
                <a:gd name="T19" fmla="*/ 114 h 577"/>
                <a:gd name="T20" fmla="*/ 298 w 731"/>
                <a:gd name="T21" fmla="*/ 134 h 577"/>
                <a:gd name="T22" fmla="*/ 230 w 731"/>
                <a:gd name="T23" fmla="*/ 103 h 577"/>
                <a:gd name="T24" fmla="*/ 224 w 731"/>
                <a:gd name="T25" fmla="*/ 96 h 577"/>
                <a:gd name="T26" fmla="*/ 206 w 731"/>
                <a:gd name="T27" fmla="*/ 111 h 577"/>
                <a:gd name="T28" fmla="*/ 209 w 731"/>
                <a:gd name="T29" fmla="*/ 124 h 577"/>
                <a:gd name="T30" fmla="*/ 206 w 731"/>
                <a:gd name="T31" fmla="*/ 148 h 577"/>
                <a:gd name="T32" fmla="*/ 155 w 731"/>
                <a:gd name="T33" fmla="*/ 169 h 577"/>
                <a:gd name="T34" fmla="*/ 118 w 731"/>
                <a:gd name="T35" fmla="*/ 183 h 577"/>
                <a:gd name="T36" fmla="*/ 89 w 731"/>
                <a:gd name="T37" fmla="*/ 223 h 577"/>
                <a:gd name="T38" fmla="*/ 48 w 731"/>
                <a:gd name="T39" fmla="*/ 304 h 577"/>
                <a:gd name="T40" fmla="*/ 0 w 731"/>
                <a:gd name="T41" fmla="*/ 367 h 577"/>
                <a:gd name="T42" fmla="*/ 19 w 731"/>
                <a:gd name="T43" fmla="*/ 362 h 577"/>
                <a:gd name="T44" fmla="*/ 38 w 731"/>
                <a:gd name="T45" fmla="*/ 363 h 577"/>
                <a:gd name="T46" fmla="*/ 66 w 731"/>
                <a:gd name="T47" fmla="*/ 385 h 577"/>
                <a:gd name="T48" fmla="*/ 82 w 731"/>
                <a:gd name="T49" fmla="*/ 491 h 577"/>
                <a:gd name="T50" fmla="*/ 159 w 731"/>
                <a:gd name="T51" fmla="*/ 548 h 577"/>
                <a:gd name="T52" fmla="*/ 215 w 731"/>
                <a:gd name="T53" fmla="*/ 559 h 577"/>
                <a:gd name="T54" fmla="*/ 254 w 731"/>
                <a:gd name="T55" fmla="*/ 577 h 577"/>
                <a:gd name="T56" fmla="*/ 261 w 731"/>
                <a:gd name="T57" fmla="*/ 490 h 577"/>
                <a:gd name="T58" fmla="*/ 272 w 731"/>
                <a:gd name="T59" fmla="*/ 448 h 577"/>
                <a:gd name="T60" fmla="*/ 330 w 731"/>
                <a:gd name="T61" fmla="*/ 435 h 577"/>
                <a:gd name="T62" fmla="*/ 377 w 731"/>
                <a:gd name="T63" fmla="*/ 434 h 577"/>
                <a:gd name="T64" fmla="*/ 411 w 731"/>
                <a:gd name="T65" fmla="*/ 411 h 577"/>
                <a:gd name="T66" fmla="*/ 476 w 731"/>
                <a:gd name="T67" fmla="*/ 378 h 577"/>
                <a:gd name="T68" fmla="*/ 559 w 731"/>
                <a:gd name="T69" fmla="*/ 352 h 577"/>
                <a:gd name="T70" fmla="*/ 638 w 731"/>
                <a:gd name="T71" fmla="*/ 337 h 577"/>
                <a:gd name="T72" fmla="*/ 716 w 731"/>
                <a:gd name="T73" fmla="*/ 332 h 577"/>
                <a:gd name="T74" fmla="*/ 716 w 731"/>
                <a:gd name="T75" fmla="*/ 280 h 577"/>
                <a:gd name="T76" fmla="*/ 719 w 731"/>
                <a:gd name="T77" fmla="*/ 225 h 577"/>
                <a:gd name="T78" fmla="*/ 727 w 731"/>
                <a:gd name="T79" fmla="*/ 149 h 577"/>
                <a:gd name="T80" fmla="*/ 716 w 731"/>
                <a:gd name="T8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1" h="577">
                  <a:moveTo>
                    <a:pt x="716" y="0"/>
                  </a:moveTo>
                  <a:cubicBezTo>
                    <a:pt x="690" y="20"/>
                    <a:pt x="667" y="40"/>
                    <a:pt x="633" y="47"/>
                  </a:cubicBezTo>
                  <a:cubicBezTo>
                    <a:pt x="595" y="55"/>
                    <a:pt x="561" y="74"/>
                    <a:pt x="523" y="84"/>
                  </a:cubicBezTo>
                  <a:cubicBezTo>
                    <a:pt x="501" y="89"/>
                    <a:pt x="482" y="99"/>
                    <a:pt x="461" y="108"/>
                  </a:cubicBezTo>
                  <a:cubicBezTo>
                    <a:pt x="450" y="112"/>
                    <a:pt x="438" y="117"/>
                    <a:pt x="426" y="113"/>
                  </a:cubicBezTo>
                  <a:cubicBezTo>
                    <a:pt x="398" y="104"/>
                    <a:pt x="381" y="77"/>
                    <a:pt x="364" y="55"/>
                  </a:cubicBezTo>
                  <a:cubicBezTo>
                    <a:pt x="359" y="48"/>
                    <a:pt x="353" y="41"/>
                    <a:pt x="349" y="33"/>
                  </a:cubicBezTo>
                  <a:cubicBezTo>
                    <a:pt x="348" y="36"/>
                    <a:pt x="348" y="40"/>
                    <a:pt x="347" y="44"/>
                  </a:cubicBezTo>
                  <a:cubicBezTo>
                    <a:pt x="352" y="48"/>
                    <a:pt x="350" y="57"/>
                    <a:pt x="345" y="59"/>
                  </a:cubicBezTo>
                  <a:cubicBezTo>
                    <a:pt x="343" y="78"/>
                    <a:pt x="341" y="97"/>
                    <a:pt x="335" y="114"/>
                  </a:cubicBezTo>
                  <a:cubicBezTo>
                    <a:pt x="330" y="129"/>
                    <a:pt x="312" y="135"/>
                    <a:pt x="298" y="134"/>
                  </a:cubicBezTo>
                  <a:cubicBezTo>
                    <a:pt x="271" y="133"/>
                    <a:pt x="248" y="123"/>
                    <a:pt x="230" y="103"/>
                  </a:cubicBezTo>
                  <a:cubicBezTo>
                    <a:pt x="228" y="100"/>
                    <a:pt x="226" y="98"/>
                    <a:pt x="224" y="96"/>
                  </a:cubicBezTo>
                  <a:cubicBezTo>
                    <a:pt x="210" y="92"/>
                    <a:pt x="204" y="97"/>
                    <a:pt x="206" y="111"/>
                  </a:cubicBezTo>
                  <a:cubicBezTo>
                    <a:pt x="207" y="115"/>
                    <a:pt x="208" y="120"/>
                    <a:pt x="209" y="124"/>
                  </a:cubicBezTo>
                  <a:cubicBezTo>
                    <a:pt x="210" y="133"/>
                    <a:pt x="210" y="140"/>
                    <a:pt x="206" y="148"/>
                  </a:cubicBezTo>
                  <a:cubicBezTo>
                    <a:pt x="198" y="164"/>
                    <a:pt x="170" y="166"/>
                    <a:pt x="155" y="169"/>
                  </a:cubicBezTo>
                  <a:cubicBezTo>
                    <a:pt x="142" y="171"/>
                    <a:pt x="127" y="173"/>
                    <a:pt x="118" y="183"/>
                  </a:cubicBezTo>
                  <a:cubicBezTo>
                    <a:pt x="107" y="195"/>
                    <a:pt x="97" y="208"/>
                    <a:pt x="89" y="223"/>
                  </a:cubicBezTo>
                  <a:cubicBezTo>
                    <a:pt x="74" y="249"/>
                    <a:pt x="64" y="278"/>
                    <a:pt x="48" y="304"/>
                  </a:cubicBezTo>
                  <a:cubicBezTo>
                    <a:pt x="35" y="327"/>
                    <a:pt x="16" y="346"/>
                    <a:pt x="0" y="367"/>
                  </a:cubicBezTo>
                  <a:cubicBezTo>
                    <a:pt x="6" y="367"/>
                    <a:pt x="14" y="362"/>
                    <a:pt x="19" y="362"/>
                  </a:cubicBezTo>
                  <a:cubicBezTo>
                    <a:pt x="25" y="361"/>
                    <a:pt x="32" y="361"/>
                    <a:pt x="38" y="363"/>
                  </a:cubicBezTo>
                  <a:cubicBezTo>
                    <a:pt x="49" y="367"/>
                    <a:pt x="60" y="374"/>
                    <a:pt x="66" y="385"/>
                  </a:cubicBezTo>
                  <a:cubicBezTo>
                    <a:pt x="84" y="417"/>
                    <a:pt x="76" y="456"/>
                    <a:pt x="82" y="491"/>
                  </a:cubicBezTo>
                  <a:cubicBezTo>
                    <a:pt x="89" y="529"/>
                    <a:pt x="122" y="545"/>
                    <a:pt x="159" y="548"/>
                  </a:cubicBezTo>
                  <a:cubicBezTo>
                    <a:pt x="178" y="550"/>
                    <a:pt x="197" y="552"/>
                    <a:pt x="215" y="559"/>
                  </a:cubicBezTo>
                  <a:cubicBezTo>
                    <a:pt x="229" y="564"/>
                    <a:pt x="240" y="572"/>
                    <a:pt x="254" y="577"/>
                  </a:cubicBezTo>
                  <a:cubicBezTo>
                    <a:pt x="265" y="550"/>
                    <a:pt x="262" y="518"/>
                    <a:pt x="261" y="490"/>
                  </a:cubicBezTo>
                  <a:cubicBezTo>
                    <a:pt x="260" y="474"/>
                    <a:pt x="261" y="459"/>
                    <a:pt x="272" y="448"/>
                  </a:cubicBezTo>
                  <a:cubicBezTo>
                    <a:pt x="286" y="434"/>
                    <a:pt x="312" y="435"/>
                    <a:pt x="330" y="435"/>
                  </a:cubicBezTo>
                  <a:cubicBezTo>
                    <a:pt x="345" y="436"/>
                    <a:pt x="362" y="438"/>
                    <a:pt x="377" y="434"/>
                  </a:cubicBezTo>
                  <a:cubicBezTo>
                    <a:pt x="391" y="429"/>
                    <a:pt x="400" y="421"/>
                    <a:pt x="411" y="411"/>
                  </a:cubicBezTo>
                  <a:cubicBezTo>
                    <a:pt x="430" y="393"/>
                    <a:pt x="450" y="383"/>
                    <a:pt x="476" y="378"/>
                  </a:cubicBezTo>
                  <a:cubicBezTo>
                    <a:pt x="505" y="373"/>
                    <a:pt x="531" y="364"/>
                    <a:pt x="559" y="352"/>
                  </a:cubicBezTo>
                  <a:cubicBezTo>
                    <a:pt x="585" y="341"/>
                    <a:pt x="610" y="337"/>
                    <a:pt x="638" y="337"/>
                  </a:cubicBezTo>
                  <a:cubicBezTo>
                    <a:pt x="664" y="336"/>
                    <a:pt x="690" y="337"/>
                    <a:pt x="716" y="332"/>
                  </a:cubicBezTo>
                  <a:cubicBezTo>
                    <a:pt x="711" y="316"/>
                    <a:pt x="714" y="296"/>
                    <a:pt x="716" y="280"/>
                  </a:cubicBezTo>
                  <a:cubicBezTo>
                    <a:pt x="717" y="262"/>
                    <a:pt x="717" y="243"/>
                    <a:pt x="719" y="225"/>
                  </a:cubicBezTo>
                  <a:cubicBezTo>
                    <a:pt x="721" y="200"/>
                    <a:pt x="726" y="175"/>
                    <a:pt x="727" y="149"/>
                  </a:cubicBezTo>
                  <a:cubicBezTo>
                    <a:pt x="731" y="99"/>
                    <a:pt x="729" y="49"/>
                    <a:pt x="7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7745413" y="4065588"/>
              <a:ext cx="1116013" cy="555625"/>
            </a:xfrm>
            <a:custGeom>
              <a:avLst/>
              <a:gdLst>
                <a:gd name="T0" fmla="*/ 520 w 629"/>
                <a:gd name="T1" fmla="*/ 249 h 314"/>
                <a:gd name="T2" fmla="*/ 405 w 629"/>
                <a:gd name="T3" fmla="*/ 163 h 314"/>
                <a:gd name="T4" fmla="*/ 265 w 629"/>
                <a:gd name="T5" fmla="*/ 92 h 314"/>
                <a:gd name="T6" fmla="*/ 230 w 629"/>
                <a:gd name="T7" fmla="*/ 75 h 314"/>
                <a:gd name="T8" fmla="*/ 201 w 629"/>
                <a:gd name="T9" fmla="*/ 67 h 314"/>
                <a:gd name="T10" fmla="*/ 188 w 629"/>
                <a:gd name="T11" fmla="*/ 61 h 314"/>
                <a:gd name="T12" fmla="*/ 111 w 629"/>
                <a:gd name="T13" fmla="*/ 54 h 314"/>
                <a:gd name="T14" fmla="*/ 95 w 629"/>
                <a:gd name="T15" fmla="*/ 21 h 314"/>
                <a:gd name="T16" fmla="*/ 53 w 629"/>
                <a:gd name="T17" fmla="*/ 17 h 314"/>
                <a:gd name="T18" fmla="*/ 15 w 629"/>
                <a:gd name="T19" fmla="*/ 43 h 314"/>
                <a:gd name="T20" fmla="*/ 27 w 629"/>
                <a:gd name="T21" fmla="*/ 91 h 314"/>
                <a:gd name="T22" fmla="*/ 27 w 629"/>
                <a:gd name="T23" fmla="*/ 124 h 314"/>
                <a:gd name="T24" fmla="*/ 22 w 629"/>
                <a:gd name="T25" fmla="*/ 157 h 314"/>
                <a:gd name="T26" fmla="*/ 26 w 629"/>
                <a:gd name="T27" fmla="*/ 178 h 314"/>
                <a:gd name="T28" fmla="*/ 80 w 629"/>
                <a:gd name="T29" fmla="*/ 191 h 314"/>
                <a:gd name="T30" fmla="*/ 78 w 629"/>
                <a:gd name="T31" fmla="*/ 182 h 314"/>
                <a:gd name="T32" fmla="*/ 112 w 629"/>
                <a:gd name="T33" fmla="*/ 193 h 314"/>
                <a:gd name="T34" fmla="*/ 144 w 629"/>
                <a:gd name="T35" fmla="*/ 187 h 314"/>
                <a:gd name="T36" fmla="*/ 146 w 629"/>
                <a:gd name="T37" fmla="*/ 161 h 314"/>
                <a:gd name="T38" fmla="*/ 155 w 629"/>
                <a:gd name="T39" fmla="*/ 162 h 314"/>
                <a:gd name="T40" fmla="*/ 211 w 629"/>
                <a:gd name="T41" fmla="*/ 173 h 314"/>
                <a:gd name="T42" fmla="*/ 241 w 629"/>
                <a:gd name="T43" fmla="*/ 202 h 314"/>
                <a:gd name="T44" fmla="*/ 297 w 629"/>
                <a:gd name="T45" fmla="*/ 216 h 314"/>
                <a:gd name="T46" fmla="*/ 339 w 629"/>
                <a:gd name="T47" fmla="*/ 237 h 314"/>
                <a:gd name="T48" fmla="*/ 381 w 629"/>
                <a:gd name="T49" fmla="*/ 234 h 314"/>
                <a:gd name="T50" fmla="*/ 446 w 629"/>
                <a:gd name="T51" fmla="*/ 263 h 314"/>
                <a:gd name="T52" fmla="*/ 456 w 629"/>
                <a:gd name="T53" fmla="*/ 251 h 314"/>
                <a:gd name="T54" fmla="*/ 535 w 629"/>
                <a:gd name="T55" fmla="*/ 314 h 314"/>
                <a:gd name="T56" fmla="*/ 581 w 629"/>
                <a:gd name="T57" fmla="*/ 302 h 314"/>
                <a:gd name="T58" fmla="*/ 629 w 629"/>
                <a:gd name="T59" fmla="*/ 292 h 314"/>
                <a:gd name="T60" fmla="*/ 582 w 629"/>
                <a:gd name="T61" fmla="*/ 269 h 314"/>
                <a:gd name="T62" fmla="*/ 520 w 629"/>
                <a:gd name="T63" fmla="*/ 249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29" h="314">
                  <a:moveTo>
                    <a:pt x="520" y="249"/>
                  </a:moveTo>
                  <a:cubicBezTo>
                    <a:pt x="481" y="221"/>
                    <a:pt x="447" y="187"/>
                    <a:pt x="405" y="163"/>
                  </a:cubicBezTo>
                  <a:cubicBezTo>
                    <a:pt x="360" y="137"/>
                    <a:pt x="312" y="116"/>
                    <a:pt x="265" y="92"/>
                  </a:cubicBezTo>
                  <a:cubicBezTo>
                    <a:pt x="254" y="86"/>
                    <a:pt x="243" y="79"/>
                    <a:pt x="230" y="75"/>
                  </a:cubicBezTo>
                  <a:cubicBezTo>
                    <a:pt x="221" y="72"/>
                    <a:pt x="211" y="71"/>
                    <a:pt x="201" y="67"/>
                  </a:cubicBezTo>
                  <a:cubicBezTo>
                    <a:pt x="196" y="65"/>
                    <a:pt x="192" y="63"/>
                    <a:pt x="188" y="61"/>
                  </a:cubicBezTo>
                  <a:cubicBezTo>
                    <a:pt x="163" y="70"/>
                    <a:pt x="131" y="76"/>
                    <a:pt x="111" y="54"/>
                  </a:cubicBezTo>
                  <a:cubicBezTo>
                    <a:pt x="101" y="44"/>
                    <a:pt x="100" y="34"/>
                    <a:pt x="95" y="21"/>
                  </a:cubicBezTo>
                  <a:cubicBezTo>
                    <a:pt x="88" y="0"/>
                    <a:pt x="67" y="9"/>
                    <a:pt x="53" y="17"/>
                  </a:cubicBezTo>
                  <a:cubicBezTo>
                    <a:pt x="40" y="24"/>
                    <a:pt x="25" y="32"/>
                    <a:pt x="15" y="43"/>
                  </a:cubicBezTo>
                  <a:cubicBezTo>
                    <a:pt x="0" y="60"/>
                    <a:pt x="20" y="75"/>
                    <a:pt x="27" y="91"/>
                  </a:cubicBezTo>
                  <a:cubicBezTo>
                    <a:pt x="32" y="103"/>
                    <a:pt x="32" y="112"/>
                    <a:pt x="27" y="124"/>
                  </a:cubicBezTo>
                  <a:cubicBezTo>
                    <a:pt x="23" y="136"/>
                    <a:pt x="19" y="144"/>
                    <a:pt x="22" y="157"/>
                  </a:cubicBezTo>
                  <a:cubicBezTo>
                    <a:pt x="23" y="164"/>
                    <a:pt x="25" y="171"/>
                    <a:pt x="26" y="178"/>
                  </a:cubicBezTo>
                  <a:cubicBezTo>
                    <a:pt x="43" y="183"/>
                    <a:pt x="60" y="188"/>
                    <a:pt x="80" y="191"/>
                  </a:cubicBezTo>
                  <a:cubicBezTo>
                    <a:pt x="78" y="182"/>
                    <a:pt x="78" y="182"/>
                    <a:pt x="78" y="182"/>
                  </a:cubicBezTo>
                  <a:cubicBezTo>
                    <a:pt x="91" y="181"/>
                    <a:pt x="102" y="184"/>
                    <a:pt x="112" y="193"/>
                  </a:cubicBezTo>
                  <a:cubicBezTo>
                    <a:pt x="122" y="188"/>
                    <a:pt x="133" y="186"/>
                    <a:pt x="144" y="187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55" y="162"/>
                    <a:pt x="155" y="162"/>
                    <a:pt x="155" y="162"/>
                  </a:cubicBezTo>
                  <a:cubicBezTo>
                    <a:pt x="164" y="148"/>
                    <a:pt x="197" y="164"/>
                    <a:pt x="211" y="173"/>
                  </a:cubicBezTo>
                  <a:cubicBezTo>
                    <a:pt x="222" y="180"/>
                    <a:pt x="227" y="197"/>
                    <a:pt x="241" y="202"/>
                  </a:cubicBezTo>
                  <a:cubicBezTo>
                    <a:pt x="261" y="211"/>
                    <a:pt x="279" y="210"/>
                    <a:pt x="297" y="216"/>
                  </a:cubicBezTo>
                  <a:cubicBezTo>
                    <a:pt x="312" y="221"/>
                    <a:pt x="321" y="238"/>
                    <a:pt x="339" y="237"/>
                  </a:cubicBezTo>
                  <a:cubicBezTo>
                    <a:pt x="348" y="237"/>
                    <a:pt x="376" y="233"/>
                    <a:pt x="381" y="234"/>
                  </a:cubicBezTo>
                  <a:cubicBezTo>
                    <a:pt x="406" y="238"/>
                    <a:pt x="421" y="258"/>
                    <a:pt x="446" y="263"/>
                  </a:cubicBezTo>
                  <a:cubicBezTo>
                    <a:pt x="456" y="251"/>
                    <a:pt x="456" y="251"/>
                    <a:pt x="456" y="251"/>
                  </a:cubicBezTo>
                  <a:cubicBezTo>
                    <a:pt x="478" y="284"/>
                    <a:pt x="509" y="289"/>
                    <a:pt x="535" y="314"/>
                  </a:cubicBezTo>
                  <a:cubicBezTo>
                    <a:pt x="549" y="307"/>
                    <a:pt x="564" y="304"/>
                    <a:pt x="581" y="302"/>
                  </a:cubicBezTo>
                  <a:cubicBezTo>
                    <a:pt x="598" y="300"/>
                    <a:pt x="613" y="296"/>
                    <a:pt x="629" y="292"/>
                  </a:cubicBezTo>
                  <a:cubicBezTo>
                    <a:pt x="613" y="284"/>
                    <a:pt x="599" y="273"/>
                    <a:pt x="582" y="269"/>
                  </a:cubicBezTo>
                  <a:cubicBezTo>
                    <a:pt x="560" y="264"/>
                    <a:pt x="539" y="262"/>
                    <a:pt x="520" y="2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7069138" y="3651251"/>
              <a:ext cx="755650" cy="720725"/>
            </a:xfrm>
            <a:custGeom>
              <a:avLst/>
              <a:gdLst>
                <a:gd name="T0" fmla="*/ 409 w 426"/>
                <a:gd name="T1" fmla="*/ 247 h 407"/>
                <a:gd name="T2" fmla="*/ 423 w 426"/>
                <a:gd name="T3" fmla="*/ 238 h 407"/>
                <a:gd name="T4" fmla="*/ 422 w 426"/>
                <a:gd name="T5" fmla="*/ 202 h 407"/>
                <a:gd name="T6" fmla="*/ 372 w 426"/>
                <a:gd name="T7" fmla="*/ 187 h 407"/>
                <a:gd name="T8" fmla="*/ 325 w 426"/>
                <a:gd name="T9" fmla="*/ 169 h 407"/>
                <a:gd name="T10" fmla="*/ 319 w 426"/>
                <a:gd name="T11" fmla="*/ 132 h 407"/>
                <a:gd name="T12" fmla="*/ 331 w 426"/>
                <a:gd name="T13" fmla="*/ 119 h 407"/>
                <a:gd name="T14" fmla="*/ 324 w 426"/>
                <a:gd name="T15" fmla="*/ 93 h 407"/>
                <a:gd name="T16" fmla="*/ 214 w 426"/>
                <a:gd name="T17" fmla="*/ 70 h 407"/>
                <a:gd name="T18" fmla="*/ 172 w 426"/>
                <a:gd name="T19" fmla="*/ 5 h 407"/>
                <a:gd name="T20" fmla="*/ 170 w 426"/>
                <a:gd name="T21" fmla="*/ 2 h 407"/>
                <a:gd name="T22" fmla="*/ 139 w 426"/>
                <a:gd name="T23" fmla="*/ 0 h 407"/>
                <a:gd name="T24" fmla="*/ 136 w 426"/>
                <a:gd name="T25" fmla="*/ 17 h 407"/>
                <a:gd name="T26" fmla="*/ 117 w 426"/>
                <a:gd name="T27" fmla="*/ 18 h 407"/>
                <a:gd name="T28" fmla="*/ 119 w 426"/>
                <a:gd name="T29" fmla="*/ 26 h 407"/>
                <a:gd name="T30" fmla="*/ 104 w 426"/>
                <a:gd name="T31" fmla="*/ 140 h 407"/>
                <a:gd name="T32" fmla="*/ 22 w 426"/>
                <a:gd name="T33" fmla="*/ 175 h 407"/>
                <a:gd name="T34" fmla="*/ 98 w 426"/>
                <a:gd name="T35" fmla="*/ 257 h 407"/>
                <a:gd name="T36" fmla="*/ 227 w 426"/>
                <a:gd name="T37" fmla="*/ 330 h 407"/>
                <a:gd name="T38" fmla="*/ 333 w 426"/>
                <a:gd name="T39" fmla="*/ 400 h 407"/>
                <a:gd name="T40" fmla="*/ 390 w 426"/>
                <a:gd name="T41" fmla="*/ 407 h 407"/>
                <a:gd name="T42" fmla="*/ 388 w 426"/>
                <a:gd name="T43" fmla="*/ 365 h 407"/>
                <a:gd name="T44" fmla="*/ 392 w 426"/>
                <a:gd name="T45" fmla="*/ 329 h 407"/>
                <a:gd name="T46" fmla="*/ 380 w 426"/>
                <a:gd name="T47" fmla="*/ 310 h 407"/>
                <a:gd name="T48" fmla="*/ 409 w 426"/>
                <a:gd name="T4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407">
                  <a:moveTo>
                    <a:pt x="409" y="247"/>
                  </a:moveTo>
                  <a:cubicBezTo>
                    <a:pt x="413" y="244"/>
                    <a:pt x="418" y="241"/>
                    <a:pt x="423" y="238"/>
                  </a:cubicBezTo>
                  <a:cubicBezTo>
                    <a:pt x="424" y="226"/>
                    <a:pt x="426" y="213"/>
                    <a:pt x="422" y="202"/>
                  </a:cubicBezTo>
                  <a:cubicBezTo>
                    <a:pt x="412" y="179"/>
                    <a:pt x="390" y="187"/>
                    <a:pt x="372" y="187"/>
                  </a:cubicBezTo>
                  <a:cubicBezTo>
                    <a:pt x="355" y="188"/>
                    <a:pt x="337" y="182"/>
                    <a:pt x="325" y="169"/>
                  </a:cubicBezTo>
                  <a:cubicBezTo>
                    <a:pt x="317" y="159"/>
                    <a:pt x="310" y="145"/>
                    <a:pt x="319" y="132"/>
                  </a:cubicBezTo>
                  <a:cubicBezTo>
                    <a:pt x="322" y="127"/>
                    <a:pt x="326" y="123"/>
                    <a:pt x="331" y="119"/>
                  </a:cubicBezTo>
                  <a:cubicBezTo>
                    <a:pt x="342" y="111"/>
                    <a:pt x="334" y="99"/>
                    <a:pt x="324" y="93"/>
                  </a:cubicBezTo>
                  <a:cubicBezTo>
                    <a:pt x="288" y="75"/>
                    <a:pt x="244" y="107"/>
                    <a:pt x="214" y="70"/>
                  </a:cubicBezTo>
                  <a:cubicBezTo>
                    <a:pt x="198" y="50"/>
                    <a:pt x="188" y="25"/>
                    <a:pt x="172" y="5"/>
                  </a:cubicBezTo>
                  <a:cubicBezTo>
                    <a:pt x="171" y="4"/>
                    <a:pt x="171" y="3"/>
                    <a:pt x="170" y="2"/>
                  </a:cubicBezTo>
                  <a:cubicBezTo>
                    <a:pt x="159" y="5"/>
                    <a:pt x="149" y="5"/>
                    <a:pt x="139" y="0"/>
                  </a:cubicBezTo>
                  <a:cubicBezTo>
                    <a:pt x="138" y="6"/>
                    <a:pt x="137" y="11"/>
                    <a:pt x="136" y="17"/>
                  </a:cubicBezTo>
                  <a:cubicBezTo>
                    <a:pt x="129" y="12"/>
                    <a:pt x="123" y="12"/>
                    <a:pt x="117" y="18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49" y="28"/>
                    <a:pt x="74" y="113"/>
                    <a:pt x="104" y="140"/>
                  </a:cubicBezTo>
                  <a:cubicBezTo>
                    <a:pt x="104" y="174"/>
                    <a:pt x="47" y="150"/>
                    <a:pt x="22" y="175"/>
                  </a:cubicBezTo>
                  <a:cubicBezTo>
                    <a:pt x="0" y="198"/>
                    <a:pt x="78" y="247"/>
                    <a:pt x="98" y="257"/>
                  </a:cubicBezTo>
                  <a:cubicBezTo>
                    <a:pt x="137" y="279"/>
                    <a:pt x="181" y="315"/>
                    <a:pt x="227" y="330"/>
                  </a:cubicBezTo>
                  <a:cubicBezTo>
                    <a:pt x="279" y="346"/>
                    <a:pt x="306" y="346"/>
                    <a:pt x="333" y="400"/>
                  </a:cubicBezTo>
                  <a:cubicBezTo>
                    <a:pt x="354" y="398"/>
                    <a:pt x="372" y="402"/>
                    <a:pt x="390" y="407"/>
                  </a:cubicBezTo>
                  <a:cubicBezTo>
                    <a:pt x="386" y="393"/>
                    <a:pt x="383" y="378"/>
                    <a:pt x="388" y="365"/>
                  </a:cubicBezTo>
                  <a:cubicBezTo>
                    <a:pt x="393" y="353"/>
                    <a:pt x="401" y="341"/>
                    <a:pt x="392" y="329"/>
                  </a:cubicBezTo>
                  <a:cubicBezTo>
                    <a:pt x="388" y="323"/>
                    <a:pt x="383" y="317"/>
                    <a:pt x="380" y="310"/>
                  </a:cubicBezTo>
                  <a:cubicBezTo>
                    <a:pt x="367" y="280"/>
                    <a:pt x="385" y="262"/>
                    <a:pt x="409" y="2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7400925" y="3448051"/>
              <a:ext cx="733425" cy="715963"/>
            </a:xfrm>
            <a:custGeom>
              <a:avLst/>
              <a:gdLst>
                <a:gd name="T0" fmla="*/ 385 w 414"/>
                <a:gd name="T1" fmla="*/ 23 h 404"/>
                <a:gd name="T2" fmla="*/ 370 w 414"/>
                <a:gd name="T3" fmla="*/ 16 h 404"/>
                <a:gd name="T4" fmla="*/ 371 w 414"/>
                <a:gd name="T5" fmla="*/ 12 h 404"/>
                <a:gd name="T6" fmla="*/ 357 w 414"/>
                <a:gd name="T7" fmla="*/ 6 h 404"/>
                <a:gd name="T8" fmla="*/ 311 w 414"/>
                <a:gd name="T9" fmla="*/ 19 h 404"/>
                <a:gd name="T10" fmla="*/ 285 w 414"/>
                <a:gd name="T11" fmla="*/ 45 h 404"/>
                <a:gd name="T12" fmla="*/ 249 w 414"/>
                <a:gd name="T13" fmla="*/ 45 h 404"/>
                <a:gd name="T14" fmla="*/ 186 w 414"/>
                <a:gd name="T15" fmla="*/ 34 h 404"/>
                <a:gd name="T16" fmla="*/ 127 w 414"/>
                <a:gd name="T17" fmla="*/ 19 h 404"/>
                <a:gd name="T18" fmla="*/ 102 w 414"/>
                <a:gd name="T19" fmla="*/ 5 h 404"/>
                <a:gd name="T20" fmla="*/ 60 w 414"/>
                <a:gd name="T21" fmla="*/ 48 h 404"/>
                <a:gd name="T22" fmla="*/ 80 w 414"/>
                <a:gd name="T23" fmla="*/ 60 h 404"/>
                <a:gd name="T24" fmla="*/ 79 w 414"/>
                <a:gd name="T25" fmla="*/ 68 h 404"/>
                <a:gd name="T26" fmla="*/ 68 w 414"/>
                <a:gd name="T27" fmla="*/ 70 h 404"/>
                <a:gd name="T28" fmla="*/ 67 w 414"/>
                <a:gd name="T29" fmla="*/ 87 h 404"/>
                <a:gd name="T30" fmla="*/ 40 w 414"/>
                <a:gd name="T31" fmla="*/ 113 h 404"/>
                <a:gd name="T32" fmla="*/ 0 w 414"/>
                <a:gd name="T33" fmla="*/ 111 h 404"/>
                <a:gd name="T34" fmla="*/ 14 w 414"/>
                <a:gd name="T35" fmla="*/ 131 h 404"/>
                <a:gd name="T36" fmla="*/ 69 w 414"/>
                <a:gd name="T37" fmla="*/ 188 h 404"/>
                <a:gd name="T38" fmla="*/ 165 w 414"/>
                <a:gd name="T39" fmla="*/ 216 h 404"/>
                <a:gd name="T40" fmla="*/ 157 w 414"/>
                <a:gd name="T41" fmla="*/ 244 h 404"/>
                <a:gd name="T42" fmla="*/ 150 w 414"/>
                <a:gd name="T43" fmla="*/ 271 h 404"/>
                <a:gd name="T44" fmla="*/ 185 w 414"/>
                <a:gd name="T45" fmla="*/ 285 h 404"/>
                <a:gd name="T46" fmla="*/ 243 w 414"/>
                <a:gd name="T47" fmla="*/ 298 h 404"/>
                <a:gd name="T48" fmla="*/ 253 w 414"/>
                <a:gd name="T49" fmla="*/ 343 h 404"/>
                <a:gd name="T50" fmla="*/ 295 w 414"/>
                <a:gd name="T51" fmla="*/ 345 h 404"/>
                <a:gd name="T52" fmla="*/ 318 w 414"/>
                <a:gd name="T53" fmla="*/ 390 h 404"/>
                <a:gd name="T54" fmla="*/ 369 w 414"/>
                <a:gd name="T55" fmla="*/ 396 h 404"/>
                <a:gd name="T56" fmla="*/ 365 w 414"/>
                <a:gd name="T57" fmla="*/ 391 h 404"/>
                <a:gd name="T58" fmla="*/ 359 w 414"/>
                <a:gd name="T59" fmla="*/ 330 h 404"/>
                <a:gd name="T60" fmla="*/ 346 w 414"/>
                <a:gd name="T61" fmla="*/ 318 h 404"/>
                <a:gd name="T62" fmla="*/ 338 w 414"/>
                <a:gd name="T63" fmla="*/ 291 h 404"/>
                <a:gd name="T64" fmla="*/ 319 w 414"/>
                <a:gd name="T65" fmla="*/ 272 h 404"/>
                <a:gd name="T66" fmla="*/ 299 w 414"/>
                <a:gd name="T67" fmla="*/ 211 h 404"/>
                <a:gd name="T68" fmla="*/ 327 w 414"/>
                <a:gd name="T69" fmla="*/ 147 h 404"/>
                <a:gd name="T70" fmla="*/ 369 w 414"/>
                <a:gd name="T71" fmla="*/ 137 h 404"/>
                <a:gd name="T72" fmla="*/ 413 w 414"/>
                <a:gd name="T73" fmla="*/ 96 h 404"/>
                <a:gd name="T74" fmla="*/ 385 w 414"/>
                <a:gd name="T75" fmla="*/ 23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4" h="404">
                  <a:moveTo>
                    <a:pt x="385" y="23"/>
                  </a:moveTo>
                  <a:cubicBezTo>
                    <a:pt x="381" y="30"/>
                    <a:pt x="368" y="25"/>
                    <a:pt x="370" y="16"/>
                  </a:cubicBezTo>
                  <a:cubicBezTo>
                    <a:pt x="371" y="14"/>
                    <a:pt x="371" y="13"/>
                    <a:pt x="371" y="12"/>
                  </a:cubicBezTo>
                  <a:cubicBezTo>
                    <a:pt x="367" y="9"/>
                    <a:pt x="362" y="7"/>
                    <a:pt x="357" y="6"/>
                  </a:cubicBezTo>
                  <a:cubicBezTo>
                    <a:pt x="336" y="0"/>
                    <a:pt x="323" y="1"/>
                    <a:pt x="311" y="19"/>
                  </a:cubicBezTo>
                  <a:cubicBezTo>
                    <a:pt x="304" y="29"/>
                    <a:pt x="297" y="40"/>
                    <a:pt x="285" y="45"/>
                  </a:cubicBezTo>
                  <a:cubicBezTo>
                    <a:pt x="273" y="49"/>
                    <a:pt x="261" y="46"/>
                    <a:pt x="249" y="45"/>
                  </a:cubicBezTo>
                  <a:cubicBezTo>
                    <a:pt x="228" y="42"/>
                    <a:pt x="207" y="38"/>
                    <a:pt x="186" y="34"/>
                  </a:cubicBezTo>
                  <a:cubicBezTo>
                    <a:pt x="166" y="31"/>
                    <a:pt x="145" y="28"/>
                    <a:pt x="127" y="19"/>
                  </a:cubicBezTo>
                  <a:cubicBezTo>
                    <a:pt x="118" y="15"/>
                    <a:pt x="110" y="10"/>
                    <a:pt x="102" y="5"/>
                  </a:cubicBezTo>
                  <a:cubicBezTo>
                    <a:pt x="91" y="23"/>
                    <a:pt x="84" y="42"/>
                    <a:pt x="60" y="48"/>
                  </a:cubicBezTo>
                  <a:cubicBezTo>
                    <a:pt x="66" y="53"/>
                    <a:pt x="72" y="57"/>
                    <a:pt x="80" y="60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5" y="75"/>
                    <a:pt x="65" y="81"/>
                    <a:pt x="67" y="87"/>
                  </a:cubicBezTo>
                  <a:cubicBezTo>
                    <a:pt x="49" y="84"/>
                    <a:pt x="38" y="95"/>
                    <a:pt x="40" y="113"/>
                  </a:cubicBezTo>
                  <a:cubicBezTo>
                    <a:pt x="27" y="105"/>
                    <a:pt x="14" y="107"/>
                    <a:pt x="0" y="111"/>
                  </a:cubicBezTo>
                  <a:cubicBezTo>
                    <a:pt x="5" y="117"/>
                    <a:pt x="10" y="124"/>
                    <a:pt x="14" y="131"/>
                  </a:cubicBezTo>
                  <a:cubicBezTo>
                    <a:pt x="27" y="153"/>
                    <a:pt x="39" y="186"/>
                    <a:pt x="69" y="188"/>
                  </a:cubicBezTo>
                  <a:cubicBezTo>
                    <a:pt x="104" y="189"/>
                    <a:pt x="146" y="175"/>
                    <a:pt x="165" y="216"/>
                  </a:cubicBezTo>
                  <a:cubicBezTo>
                    <a:pt x="171" y="227"/>
                    <a:pt x="166" y="237"/>
                    <a:pt x="157" y="244"/>
                  </a:cubicBezTo>
                  <a:cubicBezTo>
                    <a:pt x="149" y="251"/>
                    <a:pt x="139" y="260"/>
                    <a:pt x="150" y="271"/>
                  </a:cubicBezTo>
                  <a:cubicBezTo>
                    <a:pt x="160" y="280"/>
                    <a:pt x="171" y="286"/>
                    <a:pt x="185" y="285"/>
                  </a:cubicBezTo>
                  <a:cubicBezTo>
                    <a:pt x="207" y="283"/>
                    <a:pt x="227" y="280"/>
                    <a:pt x="243" y="298"/>
                  </a:cubicBezTo>
                  <a:cubicBezTo>
                    <a:pt x="254" y="310"/>
                    <a:pt x="254" y="328"/>
                    <a:pt x="253" y="343"/>
                  </a:cubicBezTo>
                  <a:cubicBezTo>
                    <a:pt x="268" y="337"/>
                    <a:pt x="284" y="335"/>
                    <a:pt x="295" y="345"/>
                  </a:cubicBezTo>
                  <a:cubicBezTo>
                    <a:pt x="308" y="358"/>
                    <a:pt x="304" y="379"/>
                    <a:pt x="318" y="390"/>
                  </a:cubicBezTo>
                  <a:cubicBezTo>
                    <a:pt x="334" y="404"/>
                    <a:pt x="351" y="402"/>
                    <a:pt x="369" y="396"/>
                  </a:cubicBezTo>
                  <a:cubicBezTo>
                    <a:pt x="367" y="395"/>
                    <a:pt x="366" y="393"/>
                    <a:pt x="365" y="391"/>
                  </a:cubicBezTo>
                  <a:cubicBezTo>
                    <a:pt x="349" y="369"/>
                    <a:pt x="342" y="348"/>
                    <a:pt x="359" y="330"/>
                  </a:cubicBezTo>
                  <a:cubicBezTo>
                    <a:pt x="354" y="328"/>
                    <a:pt x="349" y="324"/>
                    <a:pt x="346" y="318"/>
                  </a:cubicBezTo>
                  <a:cubicBezTo>
                    <a:pt x="341" y="310"/>
                    <a:pt x="344" y="299"/>
                    <a:pt x="338" y="291"/>
                  </a:cubicBezTo>
                  <a:cubicBezTo>
                    <a:pt x="333" y="284"/>
                    <a:pt x="326" y="278"/>
                    <a:pt x="319" y="272"/>
                  </a:cubicBezTo>
                  <a:cubicBezTo>
                    <a:pt x="299" y="254"/>
                    <a:pt x="294" y="239"/>
                    <a:pt x="299" y="211"/>
                  </a:cubicBezTo>
                  <a:cubicBezTo>
                    <a:pt x="303" y="191"/>
                    <a:pt x="308" y="160"/>
                    <a:pt x="327" y="147"/>
                  </a:cubicBezTo>
                  <a:cubicBezTo>
                    <a:pt x="340" y="138"/>
                    <a:pt x="354" y="137"/>
                    <a:pt x="369" y="137"/>
                  </a:cubicBezTo>
                  <a:cubicBezTo>
                    <a:pt x="396" y="137"/>
                    <a:pt x="413" y="124"/>
                    <a:pt x="413" y="96"/>
                  </a:cubicBezTo>
                  <a:cubicBezTo>
                    <a:pt x="414" y="71"/>
                    <a:pt x="404" y="41"/>
                    <a:pt x="385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935913" y="3232151"/>
              <a:ext cx="671513" cy="782638"/>
            </a:xfrm>
            <a:custGeom>
              <a:avLst/>
              <a:gdLst>
                <a:gd name="T0" fmla="*/ 320 w 379"/>
                <a:gd name="T1" fmla="*/ 75 h 441"/>
                <a:gd name="T2" fmla="*/ 271 w 379"/>
                <a:gd name="T3" fmla="*/ 108 h 441"/>
                <a:gd name="T4" fmla="*/ 121 w 379"/>
                <a:gd name="T5" fmla="*/ 175 h 441"/>
                <a:gd name="T6" fmla="*/ 115 w 379"/>
                <a:gd name="T7" fmla="*/ 258 h 441"/>
                <a:gd name="T8" fmla="*/ 84 w 379"/>
                <a:gd name="T9" fmla="*/ 275 h 441"/>
                <a:gd name="T10" fmla="*/ 29 w 379"/>
                <a:gd name="T11" fmla="*/ 289 h 441"/>
                <a:gd name="T12" fmla="*/ 17 w 379"/>
                <a:gd name="T13" fmla="*/ 371 h 441"/>
                <a:gd name="T14" fmla="*/ 50 w 379"/>
                <a:gd name="T15" fmla="*/ 404 h 441"/>
                <a:gd name="T16" fmla="*/ 57 w 379"/>
                <a:gd name="T17" fmla="*/ 424 h 441"/>
                <a:gd name="T18" fmla="*/ 71 w 379"/>
                <a:gd name="T19" fmla="*/ 441 h 441"/>
                <a:gd name="T20" fmla="*/ 164 w 379"/>
                <a:gd name="T21" fmla="*/ 345 h 441"/>
                <a:gd name="T22" fmla="*/ 241 w 379"/>
                <a:gd name="T23" fmla="*/ 252 h 441"/>
                <a:gd name="T24" fmla="*/ 280 w 379"/>
                <a:gd name="T25" fmla="*/ 221 h 441"/>
                <a:gd name="T26" fmla="*/ 290 w 379"/>
                <a:gd name="T27" fmla="*/ 181 h 441"/>
                <a:gd name="T28" fmla="*/ 291 w 379"/>
                <a:gd name="T29" fmla="*/ 178 h 441"/>
                <a:gd name="T30" fmla="*/ 348 w 379"/>
                <a:gd name="T31" fmla="*/ 101 h 441"/>
                <a:gd name="T32" fmla="*/ 379 w 379"/>
                <a:gd name="T33" fmla="*/ 36 h 441"/>
                <a:gd name="T34" fmla="*/ 320 w 379"/>
                <a:gd name="T35" fmla="*/ 7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441">
                  <a:moveTo>
                    <a:pt x="320" y="75"/>
                  </a:moveTo>
                  <a:cubicBezTo>
                    <a:pt x="308" y="92"/>
                    <a:pt x="294" y="106"/>
                    <a:pt x="271" y="108"/>
                  </a:cubicBezTo>
                  <a:cubicBezTo>
                    <a:pt x="213" y="112"/>
                    <a:pt x="160" y="129"/>
                    <a:pt x="121" y="175"/>
                  </a:cubicBezTo>
                  <a:cubicBezTo>
                    <a:pt x="130" y="202"/>
                    <a:pt x="133" y="234"/>
                    <a:pt x="115" y="258"/>
                  </a:cubicBezTo>
                  <a:cubicBezTo>
                    <a:pt x="108" y="268"/>
                    <a:pt x="96" y="274"/>
                    <a:pt x="84" y="275"/>
                  </a:cubicBezTo>
                  <a:cubicBezTo>
                    <a:pt x="66" y="277"/>
                    <a:pt x="40" y="271"/>
                    <a:pt x="29" y="289"/>
                  </a:cubicBezTo>
                  <a:cubicBezTo>
                    <a:pt x="18" y="307"/>
                    <a:pt x="0" y="353"/>
                    <a:pt x="17" y="371"/>
                  </a:cubicBezTo>
                  <a:cubicBezTo>
                    <a:pt x="28" y="382"/>
                    <a:pt x="42" y="391"/>
                    <a:pt x="50" y="404"/>
                  </a:cubicBezTo>
                  <a:cubicBezTo>
                    <a:pt x="54" y="411"/>
                    <a:pt x="57" y="417"/>
                    <a:pt x="57" y="424"/>
                  </a:cubicBezTo>
                  <a:cubicBezTo>
                    <a:pt x="59" y="435"/>
                    <a:pt x="64" y="438"/>
                    <a:pt x="71" y="441"/>
                  </a:cubicBezTo>
                  <a:cubicBezTo>
                    <a:pt x="107" y="416"/>
                    <a:pt x="145" y="386"/>
                    <a:pt x="164" y="345"/>
                  </a:cubicBezTo>
                  <a:cubicBezTo>
                    <a:pt x="180" y="310"/>
                    <a:pt x="202" y="266"/>
                    <a:pt x="241" y="252"/>
                  </a:cubicBezTo>
                  <a:cubicBezTo>
                    <a:pt x="260" y="245"/>
                    <a:pt x="286" y="248"/>
                    <a:pt x="280" y="221"/>
                  </a:cubicBezTo>
                  <a:cubicBezTo>
                    <a:pt x="278" y="207"/>
                    <a:pt x="283" y="193"/>
                    <a:pt x="290" y="181"/>
                  </a:cubicBezTo>
                  <a:cubicBezTo>
                    <a:pt x="290" y="179"/>
                    <a:pt x="290" y="178"/>
                    <a:pt x="291" y="178"/>
                  </a:cubicBezTo>
                  <a:cubicBezTo>
                    <a:pt x="308" y="151"/>
                    <a:pt x="333" y="130"/>
                    <a:pt x="348" y="101"/>
                  </a:cubicBezTo>
                  <a:cubicBezTo>
                    <a:pt x="359" y="80"/>
                    <a:pt x="368" y="58"/>
                    <a:pt x="379" y="36"/>
                  </a:cubicBezTo>
                  <a:cubicBezTo>
                    <a:pt x="359" y="0"/>
                    <a:pt x="331" y="59"/>
                    <a:pt x="320" y="75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8089900" y="2786063"/>
              <a:ext cx="490538" cy="728663"/>
            </a:xfrm>
            <a:custGeom>
              <a:avLst/>
              <a:gdLst>
                <a:gd name="T0" fmla="*/ 275 w 277"/>
                <a:gd name="T1" fmla="*/ 204 h 411"/>
                <a:gd name="T2" fmla="*/ 276 w 277"/>
                <a:gd name="T3" fmla="*/ 186 h 411"/>
                <a:gd name="T4" fmla="*/ 252 w 277"/>
                <a:gd name="T5" fmla="*/ 181 h 411"/>
                <a:gd name="T6" fmla="*/ 218 w 277"/>
                <a:gd name="T7" fmla="*/ 159 h 411"/>
                <a:gd name="T8" fmla="*/ 215 w 277"/>
                <a:gd name="T9" fmla="*/ 57 h 411"/>
                <a:gd name="T10" fmla="*/ 206 w 277"/>
                <a:gd name="T11" fmla="*/ 8 h 411"/>
                <a:gd name="T12" fmla="*/ 204 w 277"/>
                <a:gd name="T13" fmla="*/ 2 h 411"/>
                <a:gd name="T14" fmla="*/ 203 w 277"/>
                <a:gd name="T15" fmla="*/ 1 h 411"/>
                <a:gd name="T16" fmla="*/ 169 w 277"/>
                <a:gd name="T17" fmla="*/ 18 h 411"/>
                <a:gd name="T18" fmla="*/ 132 w 277"/>
                <a:gd name="T19" fmla="*/ 45 h 411"/>
                <a:gd name="T20" fmla="*/ 121 w 277"/>
                <a:gd name="T21" fmla="*/ 109 h 411"/>
                <a:gd name="T22" fmla="*/ 80 w 277"/>
                <a:gd name="T23" fmla="*/ 202 h 411"/>
                <a:gd name="T24" fmla="*/ 39 w 277"/>
                <a:gd name="T25" fmla="*/ 288 h 411"/>
                <a:gd name="T26" fmla="*/ 0 w 277"/>
                <a:gd name="T27" fmla="*/ 381 h 411"/>
                <a:gd name="T28" fmla="*/ 26 w 277"/>
                <a:gd name="T29" fmla="*/ 411 h 411"/>
                <a:gd name="T30" fmla="*/ 100 w 277"/>
                <a:gd name="T31" fmla="*/ 359 h 411"/>
                <a:gd name="T32" fmla="*/ 152 w 277"/>
                <a:gd name="T33" fmla="*/ 347 h 411"/>
                <a:gd name="T34" fmla="*/ 201 w 277"/>
                <a:gd name="T35" fmla="*/ 338 h 411"/>
                <a:gd name="T36" fmla="*/ 255 w 277"/>
                <a:gd name="T37" fmla="*/ 269 h 411"/>
                <a:gd name="T38" fmla="*/ 277 w 277"/>
                <a:gd name="T39" fmla="*/ 260 h 411"/>
                <a:gd name="T40" fmla="*/ 275 w 277"/>
                <a:gd name="T41" fmla="*/ 204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7" h="411">
                  <a:moveTo>
                    <a:pt x="275" y="204"/>
                  </a:moveTo>
                  <a:cubicBezTo>
                    <a:pt x="275" y="198"/>
                    <a:pt x="276" y="192"/>
                    <a:pt x="276" y="186"/>
                  </a:cubicBezTo>
                  <a:cubicBezTo>
                    <a:pt x="274" y="175"/>
                    <a:pt x="258" y="180"/>
                    <a:pt x="252" y="181"/>
                  </a:cubicBezTo>
                  <a:cubicBezTo>
                    <a:pt x="234" y="187"/>
                    <a:pt x="223" y="177"/>
                    <a:pt x="218" y="159"/>
                  </a:cubicBezTo>
                  <a:cubicBezTo>
                    <a:pt x="209" y="126"/>
                    <a:pt x="219" y="91"/>
                    <a:pt x="215" y="57"/>
                  </a:cubicBezTo>
                  <a:cubicBezTo>
                    <a:pt x="215" y="56"/>
                    <a:pt x="211" y="23"/>
                    <a:pt x="206" y="8"/>
                  </a:cubicBezTo>
                  <a:cubicBezTo>
                    <a:pt x="205" y="6"/>
                    <a:pt x="204" y="4"/>
                    <a:pt x="204" y="2"/>
                  </a:cubicBezTo>
                  <a:cubicBezTo>
                    <a:pt x="204" y="1"/>
                    <a:pt x="203" y="0"/>
                    <a:pt x="203" y="1"/>
                  </a:cubicBezTo>
                  <a:cubicBezTo>
                    <a:pt x="191" y="4"/>
                    <a:pt x="180" y="11"/>
                    <a:pt x="169" y="18"/>
                  </a:cubicBezTo>
                  <a:cubicBezTo>
                    <a:pt x="156" y="26"/>
                    <a:pt x="142" y="34"/>
                    <a:pt x="132" y="45"/>
                  </a:cubicBezTo>
                  <a:cubicBezTo>
                    <a:pt x="116" y="64"/>
                    <a:pt x="123" y="86"/>
                    <a:pt x="121" y="109"/>
                  </a:cubicBezTo>
                  <a:cubicBezTo>
                    <a:pt x="117" y="142"/>
                    <a:pt x="93" y="173"/>
                    <a:pt x="80" y="202"/>
                  </a:cubicBezTo>
                  <a:cubicBezTo>
                    <a:pt x="66" y="232"/>
                    <a:pt x="65" y="264"/>
                    <a:pt x="39" y="288"/>
                  </a:cubicBezTo>
                  <a:cubicBezTo>
                    <a:pt x="14" y="311"/>
                    <a:pt x="7" y="347"/>
                    <a:pt x="0" y="381"/>
                  </a:cubicBezTo>
                  <a:cubicBezTo>
                    <a:pt x="11" y="390"/>
                    <a:pt x="20" y="400"/>
                    <a:pt x="26" y="411"/>
                  </a:cubicBezTo>
                  <a:cubicBezTo>
                    <a:pt x="47" y="388"/>
                    <a:pt x="71" y="370"/>
                    <a:pt x="100" y="359"/>
                  </a:cubicBezTo>
                  <a:cubicBezTo>
                    <a:pt x="117" y="353"/>
                    <a:pt x="134" y="349"/>
                    <a:pt x="152" y="347"/>
                  </a:cubicBezTo>
                  <a:cubicBezTo>
                    <a:pt x="167" y="345"/>
                    <a:pt x="188" y="347"/>
                    <a:pt x="201" y="338"/>
                  </a:cubicBezTo>
                  <a:cubicBezTo>
                    <a:pt x="225" y="321"/>
                    <a:pt x="231" y="287"/>
                    <a:pt x="255" y="269"/>
                  </a:cubicBezTo>
                  <a:cubicBezTo>
                    <a:pt x="263" y="263"/>
                    <a:pt x="270" y="260"/>
                    <a:pt x="277" y="260"/>
                  </a:cubicBezTo>
                  <a:cubicBezTo>
                    <a:pt x="276" y="242"/>
                    <a:pt x="274" y="223"/>
                    <a:pt x="275" y="2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8131175" y="2986088"/>
              <a:ext cx="139700" cy="185738"/>
            </a:xfrm>
            <a:custGeom>
              <a:avLst/>
              <a:gdLst>
                <a:gd name="T0" fmla="*/ 73 w 79"/>
                <a:gd name="T1" fmla="*/ 4 h 105"/>
                <a:gd name="T2" fmla="*/ 21 w 79"/>
                <a:gd name="T3" fmla="*/ 11 h 105"/>
                <a:gd name="T4" fmla="*/ 14 w 79"/>
                <a:gd name="T5" fmla="*/ 24 h 105"/>
                <a:gd name="T6" fmla="*/ 11 w 79"/>
                <a:gd name="T7" fmla="*/ 24 h 105"/>
                <a:gd name="T8" fmla="*/ 8 w 79"/>
                <a:gd name="T9" fmla="*/ 34 h 105"/>
                <a:gd name="T10" fmla="*/ 32 w 79"/>
                <a:gd name="T11" fmla="*/ 105 h 105"/>
                <a:gd name="T12" fmla="*/ 33 w 79"/>
                <a:gd name="T13" fmla="*/ 105 h 105"/>
                <a:gd name="T14" fmla="*/ 55 w 79"/>
                <a:gd name="T15" fmla="*/ 56 h 105"/>
                <a:gd name="T16" fmla="*/ 79 w 79"/>
                <a:gd name="T17" fmla="*/ 3 h 105"/>
                <a:gd name="T18" fmla="*/ 73 w 79"/>
                <a:gd name="T19" fmla="*/ 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05">
                  <a:moveTo>
                    <a:pt x="73" y="4"/>
                  </a:moveTo>
                  <a:cubicBezTo>
                    <a:pt x="53" y="0"/>
                    <a:pt x="34" y="0"/>
                    <a:pt x="21" y="11"/>
                  </a:cubicBezTo>
                  <a:cubicBezTo>
                    <a:pt x="23" y="16"/>
                    <a:pt x="21" y="23"/>
                    <a:pt x="14" y="24"/>
                  </a:cubicBezTo>
                  <a:cubicBezTo>
                    <a:pt x="13" y="24"/>
                    <a:pt x="12" y="24"/>
                    <a:pt x="11" y="24"/>
                  </a:cubicBezTo>
                  <a:cubicBezTo>
                    <a:pt x="10" y="27"/>
                    <a:pt x="9" y="31"/>
                    <a:pt x="8" y="34"/>
                  </a:cubicBezTo>
                  <a:cubicBezTo>
                    <a:pt x="0" y="62"/>
                    <a:pt x="8" y="88"/>
                    <a:pt x="32" y="105"/>
                  </a:cubicBezTo>
                  <a:cubicBezTo>
                    <a:pt x="32" y="105"/>
                    <a:pt x="32" y="105"/>
                    <a:pt x="33" y="105"/>
                  </a:cubicBezTo>
                  <a:cubicBezTo>
                    <a:pt x="39" y="88"/>
                    <a:pt x="47" y="72"/>
                    <a:pt x="55" y="56"/>
                  </a:cubicBezTo>
                  <a:cubicBezTo>
                    <a:pt x="64" y="39"/>
                    <a:pt x="74" y="22"/>
                    <a:pt x="79" y="3"/>
                  </a:cubicBezTo>
                  <a:cubicBezTo>
                    <a:pt x="77" y="4"/>
                    <a:pt x="75" y="5"/>
                    <a:pt x="7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7981950" y="2740026"/>
              <a:ext cx="293688" cy="258763"/>
            </a:xfrm>
            <a:custGeom>
              <a:avLst/>
              <a:gdLst>
                <a:gd name="T0" fmla="*/ 160 w 166"/>
                <a:gd name="T1" fmla="*/ 102 h 146"/>
                <a:gd name="T2" fmla="*/ 71 w 166"/>
                <a:gd name="T3" fmla="*/ 41 h 146"/>
                <a:gd name="T4" fmla="*/ 48 w 166"/>
                <a:gd name="T5" fmla="*/ 0 h 146"/>
                <a:gd name="T6" fmla="*/ 5 w 166"/>
                <a:gd name="T7" fmla="*/ 48 h 146"/>
                <a:gd name="T8" fmla="*/ 28 w 166"/>
                <a:gd name="T9" fmla="*/ 92 h 146"/>
                <a:gd name="T10" fmla="*/ 34 w 166"/>
                <a:gd name="T11" fmla="*/ 94 h 146"/>
                <a:gd name="T12" fmla="*/ 87 w 166"/>
                <a:gd name="T13" fmla="*/ 146 h 146"/>
                <a:gd name="T14" fmla="*/ 161 w 166"/>
                <a:gd name="T15" fmla="*/ 127 h 146"/>
                <a:gd name="T16" fmla="*/ 165 w 166"/>
                <a:gd name="T17" fmla="*/ 129 h 146"/>
                <a:gd name="T18" fmla="*/ 166 w 166"/>
                <a:gd name="T19" fmla="*/ 120 h 146"/>
                <a:gd name="T20" fmla="*/ 165 w 166"/>
                <a:gd name="T21" fmla="*/ 106 h 146"/>
                <a:gd name="T22" fmla="*/ 160 w 166"/>
                <a:gd name="T23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146">
                  <a:moveTo>
                    <a:pt x="160" y="102"/>
                  </a:moveTo>
                  <a:cubicBezTo>
                    <a:pt x="140" y="67"/>
                    <a:pt x="105" y="57"/>
                    <a:pt x="71" y="41"/>
                  </a:cubicBezTo>
                  <a:cubicBezTo>
                    <a:pt x="52" y="32"/>
                    <a:pt x="46" y="18"/>
                    <a:pt x="48" y="0"/>
                  </a:cubicBezTo>
                  <a:cubicBezTo>
                    <a:pt x="25" y="5"/>
                    <a:pt x="10" y="25"/>
                    <a:pt x="5" y="48"/>
                  </a:cubicBezTo>
                  <a:cubicBezTo>
                    <a:pt x="0" y="70"/>
                    <a:pt x="13" y="81"/>
                    <a:pt x="28" y="92"/>
                  </a:cubicBezTo>
                  <a:cubicBezTo>
                    <a:pt x="30" y="93"/>
                    <a:pt x="32" y="93"/>
                    <a:pt x="34" y="94"/>
                  </a:cubicBezTo>
                  <a:cubicBezTo>
                    <a:pt x="61" y="102"/>
                    <a:pt x="62" y="140"/>
                    <a:pt x="87" y="146"/>
                  </a:cubicBezTo>
                  <a:cubicBezTo>
                    <a:pt x="105" y="123"/>
                    <a:pt x="130" y="121"/>
                    <a:pt x="161" y="127"/>
                  </a:cubicBezTo>
                  <a:cubicBezTo>
                    <a:pt x="163" y="128"/>
                    <a:pt x="164" y="128"/>
                    <a:pt x="165" y="129"/>
                  </a:cubicBezTo>
                  <a:cubicBezTo>
                    <a:pt x="166" y="126"/>
                    <a:pt x="166" y="123"/>
                    <a:pt x="166" y="120"/>
                  </a:cubicBezTo>
                  <a:cubicBezTo>
                    <a:pt x="166" y="115"/>
                    <a:pt x="165" y="111"/>
                    <a:pt x="165" y="106"/>
                  </a:cubicBezTo>
                  <a:cubicBezTo>
                    <a:pt x="163" y="105"/>
                    <a:pt x="161" y="104"/>
                    <a:pt x="160" y="1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7399338" y="1752601"/>
              <a:ext cx="781050" cy="1754188"/>
            </a:xfrm>
            <a:custGeom>
              <a:avLst/>
              <a:gdLst>
                <a:gd name="T0" fmla="*/ 389 w 441"/>
                <a:gd name="T1" fmla="*/ 706 h 990"/>
                <a:gd name="T2" fmla="*/ 358 w 441"/>
                <a:gd name="T3" fmla="*/ 666 h 990"/>
                <a:gd name="T4" fmla="*/ 285 w 441"/>
                <a:gd name="T5" fmla="*/ 746 h 990"/>
                <a:gd name="T6" fmla="*/ 200 w 441"/>
                <a:gd name="T7" fmla="*/ 805 h 990"/>
                <a:gd name="T8" fmla="*/ 99 w 441"/>
                <a:gd name="T9" fmla="*/ 799 h 990"/>
                <a:gd name="T10" fmla="*/ 224 w 441"/>
                <a:gd name="T11" fmla="*/ 795 h 990"/>
                <a:gd name="T12" fmla="*/ 267 w 441"/>
                <a:gd name="T13" fmla="*/ 752 h 990"/>
                <a:gd name="T14" fmla="*/ 336 w 441"/>
                <a:gd name="T15" fmla="*/ 653 h 990"/>
                <a:gd name="T16" fmla="*/ 361 w 441"/>
                <a:gd name="T17" fmla="*/ 544 h 990"/>
                <a:gd name="T18" fmla="*/ 323 w 441"/>
                <a:gd name="T19" fmla="*/ 449 h 990"/>
                <a:gd name="T20" fmla="*/ 270 w 441"/>
                <a:gd name="T21" fmla="*/ 437 h 990"/>
                <a:gd name="T22" fmla="*/ 213 w 441"/>
                <a:gd name="T23" fmla="*/ 396 h 990"/>
                <a:gd name="T24" fmla="*/ 210 w 441"/>
                <a:gd name="T25" fmla="*/ 297 h 990"/>
                <a:gd name="T26" fmla="*/ 243 w 441"/>
                <a:gd name="T27" fmla="*/ 233 h 990"/>
                <a:gd name="T28" fmla="*/ 147 w 441"/>
                <a:gd name="T29" fmla="*/ 130 h 990"/>
                <a:gd name="T30" fmla="*/ 155 w 441"/>
                <a:gd name="T31" fmla="*/ 58 h 990"/>
                <a:gd name="T32" fmla="*/ 131 w 441"/>
                <a:gd name="T33" fmla="*/ 131 h 990"/>
                <a:gd name="T34" fmla="*/ 37 w 441"/>
                <a:gd name="T35" fmla="*/ 175 h 990"/>
                <a:gd name="T36" fmla="*/ 0 w 441"/>
                <a:gd name="T37" fmla="*/ 254 h 990"/>
                <a:gd name="T38" fmla="*/ 39 w 441"/>
                <a:gd name="T39" fmla="*/ 319 h 990"/>
                <a:gd name="T40" fmla="*/ 102 w 441"/>
                <a:gd name="T41" fmla="*/ 413 h 990"/>
                <a:gd name="T42" fmla="*/ 83 w 441"/>
                <a:gd name="T43" fmla="*/ 543 h 990"/>
                <a:gd name="T44" fmla="*/ 101 w 441"/>
                <a:gd name="T45" fmla="*/ 570 h 990"/>
                <a:gd name="T46" fmla="*/ 121 w 441"/>
                <a:gd name="T47" fmla="*/ 684 h 990"/>
                <a:gd name="T48" fmla="*/ 88 w 441"/>
                <a:gd name="T49" fmla="*/ 794 h 990"/>
                <a:gd name="T50" fmla="*/ 99 w 441"/>
                <a:gd name="T51" fmla="*/ 823 h 990"/>
                <a:gd name="T52" fmla="*/ 125 w 441"/>
                <a:gd name="T53" fmla="*/ 841 h 990"/>
                <a:gd name="T54" fmla="*/ 184 w 441"/>
                <a:gd name="T55" fmla="*/ 847 h 990"/>
                <a:gd name="T56" fmla="*/ 163 w 441"/>
                <a:gd name="T57" fmla="*/ 869 h 990"/>
                <a:gd name="T58" fmla="*/ 119 w 441"/>
                <a:gd name="T59" fmla="*/ 944 h 990"/>
                <a:gd name="T60" fmla="*/ 130 w 441"/>
                <a:gd name="T61" fmla="*/ 958 h 990"/>
                <a:gd name="T62" fmla="*/ 263 w 441"/>
                <a:gd name="T63" fmla="*/ 987 h 990"/>
                <a:gd name="T64" fmla="*/ 375 w 441"/>
                <a:gd name="T65" fmla="*/ 953 h 990"/>
                <a:gd name="T66" fmla="*/ 436 w 441"/>
                <a:gd name="T67" fmla="*/ 834 h 990"/>
                <a:gd name="T68" fmla="*/ 436 w 441"/>
                <a:gd name="T69" fmla="*/ 815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990">
                  <a:moveTo>
                    <a:pt x="407" y="718"/>
                  </a:moveTo>
                  <a:cubicBezTo>
                    <a:pt x="400" y="716"/>
                    <a:pt x="394" y="712"/>
                    <a:pt x="389" y="706"/>
                  </a:cubicBezTo>
                  <a:cubicBezTo>
                    <a:pt x="380" y="695"/>
                    <a:pt x="377" y="679"/>
                    <a:pt x="366" y="670"/>
                  </a:cubicBezTo>
                  <a:cubicBezTo>
                    <a:pt x="363" y="668"/>
                    <a:pt x="360" y="667"/>
                    <a:pt x="358" y="666"/>
                  </a:cubicBezTo>
                  <a:cubicBezTo>
                    <a:pt x="356" y="667"/>
                    <a:pt x="353" y="667"/>
                    <a:pt x="351" y="666"/>
                  </a:cubicBezTo>
                  <a:cubicBezTo>
                    <a:pt x="323" y="667"/>
                    <a:pt x="291" y="726"/>
                    <a:pt x="285" y="746"/>
                  </a:cubicBezTo>
                  <a:cubicBezTo>
                    <a:pt x="279" y="765"/>
                    <a:pt x="292" y="812"/>
                    <a:pt x="263" y="819"/>
                  </a:cubicBezTo>
                  <a:cubicBezTo>
                    <a:pt x="241" y="824"/>
                    <a:pt x="220" y="810"/>
                    <a:pt x="200" y="805"/>
                  </a:cubicBezTo>
                  <a:cubicBezTo>
                    <a:pt x="167" y="796"/>
                    <a:pt x="137" y="795"/>
                    <a:pt x="108" y="814"/>
                  </a:cubicBezTo>
                  <a:cubicBezTo>
                    <a:pt x="99" y="820"/>
                    <a:pt x="90" y="805"/>
                    <a:pt x="99" y="799"/>
                  </a:cubicBezTo>
                  <a:cubicBezTo>
                    <a:pt x="123" y="784"/>
                    <a:pt x="149" y="778"/>
                    <a:pt x="177" y="783"/>
                  </a:cubicBezTo>
                  <a:cubicBezTo>
                    <a:pt x="193" y="785"/>
                    <a:pt x="209" y="789"/>
                    <a:pt x="224" y="795"/>
                  </a:cubicBezTo>
                  <a:cubicBezTo>
                    <a:pt x="232" y="798"/>
                    <a:pt x="251" y="809"/>
                    <a:pt x="260" y="803"/>
                  </a:cubicBezTo>
                  <a:cubicBezTo>
                    <a:pt x="271" y="795"/>
                    <a:pt x="266" y="764"/>
                    <a:pt x="267" y="752"/>
                  </a:cubicBezTo>
                  <a:cubicBezTo>
                    <a:pt x="268" y="737"/>
                    <a:pt x="277" y="720"/>
                    <a:pt x="285" y="707"/>
                  </a:cubicBezTo>
                  <a:cubicBezTo>
                    <a:pt x="296" y="690"/>
                    <a:pt x="314" y="663"/>
                    <a:pt x="336" y="653"/>
                  </a:cubicBezTo>
                  <a:cubicBezTo>
                    <a:pt x="318" y="635"/>
                    <a:pt x="311" y="617"/>
                    <a:pt x="322" y="588"/>
                  </a:cubicBezTo>
                  <a:cubicBezTo>
                    <a:pt x="330" y="568"/>
                    <a:pt x="343" y="552"/>
                    <a:pt x="361" y="544"/>
                  </a:cubicBezTo>
                  <a:cubicBezTo>
                    <a:pt x="352" y="529"/>
                    <a:pt x="348" y="513"/>
                    <a:pt x="345" y="495"/>
                  </a:cubicBezTo>
                  <a:cubicBezTo>
                    <a:pt x="341" y="478"/>
                    <a:pt x="338" y="460"/>
                    <a:pt x="323" y="449"/>
                  </a:cubicBezTo>
                  <a:cubicBezTo>
                    <a:pt x="315" y="442"/>
                    <a:pt x="300" y="430"/>
                    <a:pt x="288" y="433"/>
                  </a:cubicBezTo>
                  <a:cubicBezTo>
                    <a:pt x="282" y="434"/>
                    <a:pt x="276" y="436"/>
                    <a:pt x="270" y="437"/>
                  </a:cubicBezTo>
                  <a:cubicBezTo>
                    <a:pt x="258" y="438"/>
                    <a:pt x="246" y="437"/>
                    <a:pt x="237" y="429"/>
                  </a:cubicBezTo>
                  <a:cubicBezTo>
                    <a:pt x="226" y="421"/>
                    <a:pt x="219" y="409"/>
                    <a:pt x="213" y="396"/>
                  </a:cubicBezTo>
                  <a:cubicBezTo>
                    <a:pt x="206" y="382"/>
                    <a:pt x="196" y="368"/>
                    <a:pt x="189" y="354"/>
                  </a:cubicBezTo>
                  <a:cubicBezTo>
                    <a:pt x="179" y="329"/>
                    <a:pt x="186" y="309"/>
                    <a:pt x="210" y="297"/>
                  </a:cubicBezTo>
                  <a:cubicBezTo>
                    <a:pt x="222" y="290"/>
                    <a:pt x="245" y="292"/>
                    <a:pt x="249" y="275"/>
                  </a:cubicBezTo>
                  <a:cubicBezTo>
                    <a:pt x="252" y="260"/>
                    <a:pt x="252" y="245"/>
                    <a:pt x="243" y="233"/>
                  </a:cubicBezTo>
                  <a:cubicBezTo>
                    <a:pt x="227" y="212"/>
                    <a:pt x="201" y="202"/>
                    <a:pt x="181" y="187"/>
                  </a:cubicBezTo>
                  <a:cubicBezTo>
                    <a:pt x="161" y="173"/>
                    <a:pt x="145" y="156"/>
                    <a:pt x="147" y="130"/>
                  </a:cubicBezTo>
                  <a:cubicBezTo>
                    <a:pt x="149" y="109"/>
                    <a:pt x="162" y="91"/>
                    <a:pt x="169" y="71"/>
                  </a:cubicBezTo>
                  <a:cubicBezTo>
                    <a:pt x="167" y="67"/>
                    <a:pt x="164" y="67"/>
                    <a:pt x="155" y="58"/>
                  </a:cubicBezTo>
                  <a:cubicBezTo>
                    <a:pt x="135" y="37"/>
                    <a:pt x="119" y="18"/>
                    <a:pt x="95" y="0"/>
                  </a:cubicBezTo>
                  <a:cubicBezTo>
                    <a:pt x="60" y="29"/>
                    <a:pt x="139" y="88"/>
                    <a:pt x="131" y="131"/>
                  </a:cubicBezTo>
                  <a:cubicBezTo>
                    <a:pt x="100" y="141"/>
                    <a:pt x="84" y="175"/>
                    <a:pt x="66" y="200"/>
                  </a:cubicBezTo>
                  <a:cubicBezTo>
                    <a:pt x="55" y="194"/>
                    <a:pt x="45" y="186"/>
                    <a:pt x="37" y="175"/>
                  </a:cubicBezTo>
                  <a:cubicBezTo>
                    <a:pt x="26" y="186"/>
                    <a:pt x="37" y="205"/>
                    <a:pt x="23" y="213"/>
                  </a:cubicBezTo>
                  <a:cubicBezTo>
                    <a:pt x="9" y="220"/>
                    <a:pt x="5" y="240"/>
                    <a:pt x="0" y="254"/>
                  </a:cubicBezTo>
                  <a:cubicBezTo>
                    <a:pt x="18" y="270"/>
                    <a:pt x="42" y="279"/>
                    <a:pt x="51" y="302"/>
                  </a:cubicBezTo>
                  <a:cubicBezTo>
                    <a:pt x="45" y="306"/>
                    <a:pt x="41" y="312"/>
                    <a:pt x="39" y="319"/>
                  </a:cubicBezTo>
                  <a:cubicBezTo>
                    <a:pt x="58" y="324"/>
                    <a:pt x="74" y="333"/>
                    <a:pt x="74" y="354"/>
                  </a:cubicBezTo>
                  <a:cubicBezTo>
                    <a:pt x="111" y="323"/>
                    <a:pt x="110" y="395"/>
                    <a:pt x="102" y="413"/>
                  </a:cubicBezTo>
                  <a:cubicBezTo>
                    <a:pt x="68" y="424"/>
                    <a:pt x="112" y="466"/>
                    <a:pt x="120" y="486"/>
                  </a:cubicBezTo>
                  <a:cubicBezTo>
                    <a:pt x="128" y="509"/>
                    <a:pt x="126" y="570"/>
                    <a:pt x="83" y="543"/>
                  </a:cubicBezTo>
                  <a:cubicBezTo>
                    <a:pt x="83" y="550"/>
                    <a:pt x="80" y="556"/>
                    <a:pt x="76" y="562"/>
                  </a:cubicBezTo>
                  <a:cubicBezTo>
                    <a:pt x="84" y="565"/>
                    <a:pt x="92" y="568"/>
                    <a:pt x="101" y="570"/>
                  </a:cubicBezTo>
                  <a:cubicBezTo>
                    <a:pt x="104" y="585"/>
                    <a:pt x="103" y="604"/>
                    <a:pt x="110" y="618"/>
                  </a:cubicBezTo>
                  <a:cubicBezTo>
                    <a:pt x="114" y="629"/>
                    <a:pt x="123" y="676"/>
                    <a:pt x="121" y="684"/>
                  </a:cubicBezTo>
                  <a:cubicBezTo>
                    <a:pt x="117" y="698"/>
                    <a:pt x="132" y="723"/>
                    <a:pt x="126" y="743"/>
                  </a:cubicBezTo>
                  <a:cubicBezTo>
                    <a:pt x="120" y="768"/>
                    <a:pt x="98" y="775"/>
                    <a:pt x="88" y="794"/>
                  </a:cubicBezTo>
                  <a:cubicBezTo>
                    <a:pt x="103" y="794"/>
                    <a:pt x="103" y="794"/>
                    <a:pt x="103" y="794"/>
                  </a:cubicBezTo>
                  <a:cubicBezTo>
                    <a:pt x="87" y="800"/>
                    <a:pt x="87" y="811"/>
                    <a:pt x="99" y="823"/>
                  </a:cubicBezTo>
                  <a:cubicBezTo>
                    <a:pt x="108" y="819"/>
                    <a:pt x="108" y="819"/>
                    <a:pt x="108" y="819"/>
                  </a:cubicBezTo>
                  <a:cubicBezTo>
                    <a:pt x="109" y="829"/>
                    <a:pt x="115" y="837"/>
                    <a:pt x="125" y="841"/>
                  </a:cubicBezTo>
                  <a:cubicBezTo>
                    <a:pt x="128" y="827"/>
                    <a:pt x="137" y="821"/>
                    <a:pt x="150" y="825"/>
                  </a:cubicBezTo>
                  <a:cubicBezTo>
                    <a:pt x="97" y="867"/>
                    <a:pt x="182" y="845"/>
                    <a:pt x="184" y="847"/>
                  </a:cubicBezTo>
                  <a:cubicBezTo>
                    <a:pt x="185" y="848"/>
                    <a:pt x="177" y="868"/>
                    <a:pt x="176" y="871"/>
                  </a:cubicBezTo>
                  <a:cubicBezTo>
                    <a:pt x="163" y="869"/>
                    <a:pt x="163" y="869"/>
                    <a:pt x="163" y="869"/>
                  </a:cubicBezTo>
                  <a:cubicBezTo>
                    <a:pt x="158" y="877"/>
                    <a:pt x="160" y="883"/>
                    <a:pt x="168" y="888"/>
                  </a:cubicBezTo>
                  <a:cubicBezTo>
                    <a:pt x="154" y="905"/>
                    <a:pt x="135" y="931"/>
                    <a:pt x="119" y="944"/>
                  </a:cubicBezTo>
                  <a:cubicBezTo>
                    <a:pt x="117" y="946"/>
                    <a:pt x="115" y="948"/>
                    <a:pt x="113" y="949"/>
                  </a:cubicBezTo>
                  <a:cubicBezTo>
                    <a:pt x="119" y="952"/>
                    <a:pt x="124" y="956"/>
                    <a:pt x="130" y="958"/>
                  </a:cubicBezTo>
                  <a:cubicBezTo>
                    <a:pt x="151" y="969"/>
                    <a:pt x="176" y="973"/>
                    <a:pt x="199" y="976"/>
                  </a:cubicBezTo>
                  <a:cubicBezTo>
                    <a:pt x="221" y="980"/>
                    <a:pt x="242" y="984"/>
                    <a:pt x="263" y="987"/>
                  </a:cubicBezTo>
                  <a:cubicBezTo>
                    <a:pt x="284" y="990"/>
                    <a:pt x="291" y="976"/>
                    <a:pt x="302" y="961"/>
                  </a:cubicBezTo>
                  <a:cubicBezTo>
                    <a:pt x="321" y="934"/>
                    <a:pt x="350" y="937"/>
                    <a:pt x="375" y="953"/>
                  </a:cubicBezTo>
                  <a:cubicBezTo>
                    <a:pt x="382" y="921"/>
                    <a:pt x="390" y="885"/>
                    <a:pt x="413" y="863"/>
                  </a:cubicBezTo>
                  <a:cubicBezTo>
                    <a:pt x="422" y="854"/>
                    <a:pt x="432" y="846"/>
                    <a:pt x="436" y="834"/>
                  </a:cubicBezTo>
                  <a:cubicBezTo>
                    <a:pt x="438" y="828"/>
                    <a:pt x="439" y="822"/>
                    <a:pt x="441" y="817"/>
                  </a:cubicBezTo>
                  <a:cubicBezTo>
                    <a:pt x="439" y="817"/>
                    <a:pt x="438" y="816"/>
                    <a:pt x="436" y="815"/>
                  </a:cubicBezTo>
                  <a:cubicBezTo>
                    <a:pt x="406" y="793"/>
                    <a:pt x="391" y="754"/>
                    <a:pt x="407" y="7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912100" y="1495426"/>
              <a:ext cx="485775" cy="654050"/>
            </a:xfrm>
            <a:custGeom>
              <a:avLst/>
              <a:gdLst>
                <a:gd name="T0" fmla="*/ 32 w 274"/>
                <a:gd name="T1" fmla="*/ 223 h 369"/>
                <a:gd name="T2" fmla="*/ 10 w 274"/>
                <a:gd name="T3" fmla="*/ 297 h 369"/>
                <a:gd name="T4" fmla="*/ 32 w 274"/>
                <a:gd name="T5" fmla="*/ 353 h 369"/>
                <a:gd name="T6" fmla="*/ 111 w 274"/>
                <a:gd name="T7" fmla="*/ 356 h 369"/>
                <a:gd name="T8" fmla="*/ 140 w 274"/>
                <a:gd name="T9" fmla="*/ 319 h 369"/>
                <a:gd name="T10" fmla="*/ 166 w 274"/>
                <a:gd name="T11" fmla="*/ 291 h 369"/>
                <a:gd name="T12" fmla="*/ 244 w 274"/>
                <a:gd name="T13" fmla="*/ 212 h 369"/>
                <a:gd name="T14" fmla="*/ 274 w 274"/>
                <a:gd name="T15" fmla="*/ 158 h 369"/>
                <a:gd name="T16" fmla="*/ 196 w 274"/>
                <a:gd name="T17" fmla="*/ 149 h 369"/>
                <a:gd name="T18" fmla="*/ 161 w 274"/>
                <a:gd name="T19" fmla="*/ 95 h 369"/>
                <a:gd name="T20" fmla="*/ 182 w 274"/>
                <a:gd name="T21" fmla="*/ 72 h 369"/>
                <a:gd name="T22" fmla="*/ 144 w 274"/>
                <a:gd name="T23" fmla="*/ 34 h 369"/>
                <a:gd name="T24" fmla="*/ 87 w 274"/>
                <a:gd name="T25" fmla="*/ 0 h 369"/>
                <a:gd name="T26" fmla="*/ 42 w 274"/>
                <a:gd name="T27" fmla="*/ 28 h 369"/>
                <a:gd name="T28" fmla="*/ 1 w 274"/>
                <a:gd name="T29" fmla="*/ 86 h 369"/>
                <a:gd name="T30" fmla="*/ 32 w 274"/>
                <a:gd name="T31" fmla="*/ 223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4" h="369">
                  <a:moveTo>
                    <a:pt x="32" y="223"/>
                  </a:moveTo>
                  <a:cubicBezTo>
                    <a:pt x="26" y="248"/>
                    <a:pt x="18" y="272"/>
                    <a:pt x="10" y="297"/>
                  </a:cubicBezTo>
                  <a:cubicBezTo>
                    <a:pt x="0" y="323"/>
                    <a:pt x="1" y="343"/>
                    <a:pt x="32" y="353"/>
                  </a:cubicBezTo>
                  <a:cubicBezTo>
                    <a:pt x="55" y="360"/>
                    <a:pt x="89" y="369"/>
                    <a:pt x="111" y="356"/>
                  </a:cubicBezTo>
                  <a:cubicBezTo>
                    <a:pt x="126" y="348"/>
                    <a:pt x="131" y="332"/>
                    <a:pt x="140" y="319"/>
                  </a:cubicBezTo>
                  <a:cubicBezTo>
                    <a:pt x="147" y="308"/>
                    <a:pt x="155" y="299"/>
                    <a:pt x="166" y="291"/>
                  </a:cubicBezTo>
                  <a:cubicBezTo>
                    <a:pt x="196" y="268"/>
                    <a:pt x="230" y="249"/>
                    <a:pt x="244" y="212"/>
                  </a:cubicBezTo>
                  <a:cubicBezTo>
                    <a:pt x="251" y="193"/>
                    <a:pt x="259" y="172"/>
                    <a:pt x="274" y="158"/>
                  </a:cubicBezTo>
                  <a:cubicBezTo>
                    <a:pt x="255" y="139"/>
                    <a:pt x="220" y="158"/>
                    <a:pt x="196" y="149"/>
                  </a:cubicBezTo>
                  <a:cubicBezTo>
                    <a:pt x="176" y="141"/>
                    <a:pt x="158" y="117"/>
                    <a:pt x="161" y="95"/>
                  </a:cubicBezTo>
                  <a:cubicBezTo>
                    <a:pt x="163" y="80"/>
                    <a:pt x="170" y="79"/>
                    <a:pt x="182" y="72"/>
                  </a:cubicBezTo>
                  <a:cubicBezTo>
                    <a:pt x="193" y="65"/>
                    <a:pt x="148" y="36"/>
                    <a:pt x="144" y="34"/>
                  </a:cubicBezTo>
                  <a:cubicBezTo>
                    <a:pt x="125" y="23"/>
                    <a:pt x="104" y="14"/>
                    <a:pt x="87" y="0"/>
                  </a:cubicBezTo>
                  <a:cubicBezTo>
                    <a:pt x="69" y="4"/>
                    <a:pt x="58" y="9"/>
                    <a:pt x="42" y="28"/>
                  </a:cubicBezTo>
                  <a:cubicBezTo>
                    <a:pt x="28" y="45"/>
                    <a:pt x="17" y="69"/>
                    <a:pt x="1" y="86"/>
                  </a:cubicBezTo>
                  <a:cubicBezTo>
                    <a:pt x="40" y="123"/>
                    <a:pt x="43" y="171"/>
                    <a:pt x="32" y="2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104188" y="1289051"/>
              <a:ext cx="407988" cy="590550"/>
            </a:xfrm>
            <a:custGeom>
              <a:avLst/>
              <a:gdLst>
                <a:gd name="T0" fmla="*/ 185 w 230"/>
                <a:gd name="T1" fmla="*/ 272 h 334"/>
                <a:gd name="T2" fmla="*/ 182 w 230"/>
                <a:gd name="T3" fmla="*/ 283 h 334"/>
                <a:gd name="T4" fmla="*/ 152 w 230"/>
                <a:gd name="T5" fmla="*/ 334 h 334"/>
                <a:gd name="T6" fmla="*/ 170 w 230"/>
                <a:gd name="T7" fmla="*/ 331 h 334"/>
                <a:gd name="T8" fmla="*/ 210 w 230"/>
                <a:gd name="T9" fmla="*/ 271 h 334"/>
                <a:gd name="T10" fmla="*/ 193 w 230"/>
                <a:gd name="T11" fmla="*/ 153 h 334"/>
                <a:gd name="T12" fmla="*/ 116 w 230"/>
                <a:gd name="T13" fmla="*/ 69 h 334"/>
                <a:gd name="T14" fmla="*/ 72 w 230"/>
                <a:gd name="T15" fmla="*/ 37 h 334"/>
                <a:gd name="T16" fmla="*/ 38 w 230"/>
                <a:gd name="T17" fmla="*/ 0 h 334"/>
                <a:gd name="T18" fmla="*/ 22 w 230"/>
                <a:gd name="T19" fmla="*/ 54 h 334"/>
                <a:gd name="T20" fmla="*/ 5 w 230"/>
                <a:gd name="T21" fmla="*/ 112 h 334"/>
                <a:gd name="T22" fmla="*/ 0 w 230"/>
                <a:gd name="T23" fmla="*/ 113 h 334"/>
                <a:gd name="T24" fmla="*/ 64 w 230"/>
                <a:gd name="T25" fmla="*/ 148 h 334"/>
                <a:gd name="T26" fmla="*/ 87 w 230"/>
                <a:gd name="T27" fmla="*/ 200 h 334"/>
                <a:gd name="T28" fmla="*/ 70 w 230"/>
                <a:gd name="T29" fmla="*/ 212 h 334"/>
                <a:gd name="T30" fmla="*/ 80 w 230"/>
                <a:gd name="T31" fmla="*/ 240 h 334"/>
                <a:gd name="T32" fmla="*/ 121 w 230"/>
                <a:gd name="T33" fmla="*/ 251 h 334"/>
                <a:gd name="T34" fmla="*/ 185 w 230"/>
                <a:gd name="T35" fmla="*/ 27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0" h="334">
                  <a:moveTo>
                    <a:pt x="185" y="272"/>
                  </a:moveTo>
                  <a:cubicBezTo>
                    <a:pt x="188" y="276"/>
                    <a:pt x="186" y="281"/>
                    <a:pt x="182" y="283"/>
                  </a:cubicBezTo>
                  <a:cubicBezTo>
                    <a:pt x="165" y="295"/>
                    <a:pt x="159" y="315"/>
                    <a:pt x="152" y="334"/>
                  </a:cubicBezTo>
                  <a:cubicBezTo>
                    <a:pt x="158" y="333"/>
                    <a:pt x="164" y="332"/>
                    <a:pt x="170" y="331"/>
                  </a:cubicBezTo>
                  <a:cubicBezTo>
                    <a:pt x="188" y="316"/>
                    <a:pt x="201" y="290"/>
                    <a:pt x="210" y="271"/>
                  </a:cubicBezTo>
                  <a:cubicBezTo>
                    <a:pt x="230" y="227"/>
                    <a:pt x="214" y="192"/>
                    <a:pt x="193" y="153"/>
                  </a:cubicBezTo>
                  <a:cubicBezTo>
                    <a:pt x="174" y="117"/>
                    <a:pt x="149" y="92"/>
                    <a:pt x="116" y="69"/>
                  </a:cubicBezTo>
                  <a:cubicBezTo>
                    <a:pt x="102" y="58"/>
                    <a:pt x="85" y="49"/>
                    <a:pt x="72" y="37"/>
                  </a:cubicBezTo>
                  <a:cubicBezTo>
                    <a:pt x="60" y="25"/>
                    <a:pt x="52" y="9"/>
                    <a:pt x="38" y="0"/>
                  </a:cubicBezTo>
                  <a:cubicBezTo>
                    <a:pt x="33" y="18"/>
                    <a:pt x="33" y="37"/>
                    <a:pt x="22" y="54"/>
                  </a:cubicBezTo>
                  <a:cubicBezTo>
                    <a:pt x="59" y="85"/>
                    <a:pt x="40" y="104"/>
                    <a:pt x="5" y="112"/>
                  </a:cubicBezTo>
                  <a:cubicBezTo>
                    <a:pt x="3" y="112"/>
                    <a:pt x="2" y="112"/>
                    <a:pt x="0" y="113"/>
                  </a:cubicBezTo>
                  <a:cubicBezTo>
                    <a:pt x="20" y="126"/>
                    <a:pt x="45" y="135"/>
                    <a:pt x="64" y="148"/>
                  </a:cubicBezTo>
                  <a:cubicBezTo>
                    <a:pt x="79" y="159"/>
                    <a:pt x="104" y="180"/>
                    <a:pt x="87" y="200"/>
                  </a:cubicBezTo>
                  <a:cubicBezTo>
                    <a:pt x="84" y="205"/>
                    <a:pt x="71" y="205"/>
                    <a:pt x="70" y="212"/>
                  </a:cubicBezTo>
                  <a:cubicBezTo>
                    <a:pt x="68" y="222"/>
                    <a:pt x="73" y="233"/>
                    <a:pt x="80" y="240"/>
                  </a:cubicBezTo>
                  <a:cubicBezTo>
                    <a:pt x="93" y="252"/>
                    <a:pt x="105" y="253"/>
                    <a:pt x="121" y="251"/>
                  </a:cubicBezTo>
                  <a:cubicBezTo>
                    <a:pt x="146" y="248"/>
                    <a:pt x="170" y="248"/>
                    <a:pt x="185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8159750" y="1087438"/>
              <a:ext cx="638175" cy="1117600"/>
            </a:xfrm>
            <a:custGeom>
              <a:avLst/>
              <a:gdLst>
                <a:gd name="T0" fmla="*/ 342 w 360"/>
                <a:gd name="T1" fmla="*/ 483 h 630"/>
                <a:gd name="T2" fmla="*/ 348 w 360"/>
                <a:gd name="T3" fmla="*/ 473 h 630"/>
                <a:gd name="T4" fmla="*/ 350 w 360"/>
                <a:gd name="T5" fmla="*/ 414 h 630"/>
                <a:gd name="T6" fmla="*/ 352 w 360"/>
                <a:gd name="T7" fmla="*/ 330 h 630"/>
                <a:gd name="T8" fmla="*/ 253 w 360"/>
                <a:gd name="T9" fmla="*/ 258 h 630"/>
                <a:gd name="T10" fmla="*/ 232 w 360"/>
                <a:gd name="T11" fmla="*/ 238 h 630"/>
                <a:gd name="T12" fmla="*/ 195 w 360"/>
                <a:gd name="T13" fmla="*/ 212 h 630"/>
                <a:gd name="T14" fmla="*/ 153 w 360"/>
                <a:gd name="T15" fmla="*/ 177 h 630"/>
                <a:gd name="T16" fmla="*/ 137 w 360"/>
                <a:gd name="T17" fmla="*/ 113 h 630"/>
                <a:gd name="T18" fmla="*/ 113 w 360"/>
                <a:gd name="T19" fmla="*/ 47 h 630"/>
                <a:gd name="T20" fmla="*/ 42 w 360"/>
                <a:gd name="T21" fmla="*/ 0 h 630"/>
                <a:gd name="T22" fmla="*/ 40 w 360"/>
                <a:gd name="T23" fmla="*/ 106 h 630"/>
                <a:gd name="T24" fmla="*/ 30 w 360"/>
                <a:gd name="T25" fmla="*/ 111 h 630"/>
                <a:gd name="T26" fmla="*/ 62 w 360"/>
                <a:gd name="T27" fmla="*/ 145 h 630"/>
                <a:gd name="T28" fmla="*/ 117 w 360"/>
                <a:gd name="T29" fmla="*/ 184 h 630"/>
                <a:gd name="T30" fmla="*/ 191 w 360"/>
                <a:gd name="T31" fmla="*/ 288 h 630"/>
                <a:gd name="T32" fmla="*/ 189 w 360"/>
                <a:gd name="T33" fmla="*/ 401 h 630"/>
                <a:gd name="T34" fmla="*/ 165 w 360"/>
                <a:gd name="T35" fmla="*/ 441 h 630"/>
                <a:gd name="T36" fmla="*/ 167 w 360"/>
                <a:gd name="T37" fmla="*/ 441 h 630"/>
                <a:gd name="T38" fmla="*/ 217 w 360"/>
                <a:gd name="T39" fmla="*/ 459 h 630"/>
                <a:gd name="T40" fmla="*/ 227 w 360"/>
                <a:gd name="T41" fmla="*/ 516 h 630"/>
                <a:gd name="T42" fmla="*/ 223 w 360"/>
                <a:gd name="T43" fmla="*/ 561 h 630"/>
                <a:gd name="T44" fmla="*/ 238 w 360"/>
                <a:gd name="T45" fmla="*/ 590 h 630"/>
                <a:gd name="T46" fmla="*/ 247 w 360"/>
                <a:gd name="T47" fmla="*/ 616 h 630"/>
                <a:gd name="T48" fmla="*/ 263 w 360"/>
                <a:gd name="T49" fmla="*/ 624 h 630"/>
                <a:gd name="T50" fmla="*/ 345 w 360"/>
                <a:gd name="T51" fmla="*/ 496 h 630"/>
                <a:gd name="T52" fmla="*/ 345 w 360"/>
                <a:gd name="T53" fmla="*/ 491 h 630"/>
                <a:gd name="T54" fmla="*/ 342 w 360"/>
                <a:gd name="T55" fmla="*/ 483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0" h="630">
                  <a:moveTo>
                    <a:pt x="342" y="483"/>
                  </a:moveTo>
                  <a:cubicBezTo>
                    <a:pt x="341" y="478"/>
                    <a:pt x="344" y="474"/>
                    <a:pt x="348" y="473"/>
                  </a:cubicBezTo>
                  <a:cubicBezTo>
                    <a:pt x="350" y="454"/>
                    <a:pt x="350" y="434"/>
                    <a:pt x="350" y="414"/>
                  </a:cubicBezTo>
                  <a:cubicBezTo>
                    <a:pt x="351" y="388"/>
                    <a:pt x="360" y="356"/>
                    <a:pt x="352" y="330"/>
                  </a:cubicBezTo>
                  <a:cubicBezTo>
                    <a:pt x="338" y="290"/>
                    <a:pt x="284" y="281"/>
                    <a:pt x="253" y="258"/>
                  </a:cubicBezTo>
                  <a:cubicBezTo>
                    <a:pt x="245" y="252"/>
                    <a:pt x="238" y="246"/>
                    <a:pt x="232" y="238"/>
                  </a:cubicBezTo>
                  <a:cubicBezTo>
                    <a:pt x="222" y="224"/>
                    <a:pt x="211" y="218"/>
                    <a:pt x="195" y="212"/>
                  </a:cubicBezTo>
                  <a:cubicBezTo>
                    <a:pt x="179" y="206"/>
                    <a:pt x="161" y="193"/>
                    <a:pt x="153" y="177"/>
                  </a:cubicBezTo>
                  <a:cubicBezTo>
                    <a:pt x="143" y="157"/>
                    <a:pt x="140" y="135"/>
                    <a:pt x="137" y="113"/>
                  </a:cubicBezTo>
                  <a:cubicBezTo>
                    <a:pt x="134" y="91"/>
                    <a:pt x="131" y="62"/>
                    <a:pt x="113" y="47"/>
                  </a:cubicBezTo>
                  <a:cubicBezTo>
                    <a:pt x="91" y="28"/>
                    <a:pt x="60" y="21"/>
                    <a:pt x="42" y="0"/>
                  </a:cubicBezTo>
                  <a:cubicBezTo>
                    <a:pt x="8" y="23"/>
                    <a:pt x="0" y="85"/>
                    <a:pt x="40" y="106"/>
                  </a:cubicBezTo>
                  <a:cubicBezTo>
                    <a:pt x="37" y="108"/>
                    <a:pt x="34" y="110"/>
                    <a:pt x="30" y="111"/>
                  </a:cubicBezTo>
                  <a:cubicBezTo>
                    <a:pt x="40" y="123"/>
                    <a:pt x="49" y="136"/>
                    <a:pt x="62" y="145"/>
                  </a:cubicBezTo>
                  <a:cubicBezTo>
                    <a:pt x="80" y="158"/>
                    <a:pt x="99" y="169"/>
                    <a:pt x="117" y="184"/>
                  </a:cubicBezTo>
                  <a:cubicBezTo>
                    <a:pt x="151" y="212"/>
                    <a:pt x="172" y="248"/>
                    <a:pt x="191" y="288"/>
                  </a:cubicBezTo>
                  <a:cubicBezTo>
                    <a:pt x="209" y="328"/>
                    <a:pt x="210" y="362"/>
                    <a:pt x="189" y="401"/>
                  </a:cubicBezTo>
                  <a:cubicBezTo>
                    <a:pt x="183" y="414"/>
                    <a:pt x="175" y="428"/>
                    <a:pt x="165" y="441"/>
                  </a:cubicBezTo>
                  <a:cubicBezTo>
                    <a:pt x="165" y="441"/>
                    <a:pt x="166" y="441"/>
                    <a:pt x="167" y="441"/>
                  </a:cubicBezTo>
                  <a:cubicBezTo>
                    <a:pt x="184" y="440"/>
                    <a:pt x="208" y="442"/>
                    <a:pt x="217" y="459"/>
                  </a:cubicBezTo>
                  <a:cubicBezTo>
                    <a:pt x="226" y="476"/>
                    <a:pt x="229" y="497"/>
                    <a:pt x="227" y="516"/>
                  </a:cubicBezTo>
                  <a:cubicBezTo>
                    <a:pt x="226" y="530"/>
                    <a:pt x="219" y="546"/>
                    <a:pt x="223" y="561"/>
                  </a:cubicBezTo>
                  <a:cubicBezTo>
                    <a:pt x="226" y="572"/>
                    <a:pt x="233" y="580"/>
                    <a:pt x="238" y="590"/>
                  </a:cubicBezTo>
                  <a:cubicBezTo>
                    <a:pt x="242" y="598"/>
                    <a:pt x="246" y="606"/>
                    <a:pt x="247" y="616"/>
                  </a:cubicBezTo>
                  <a:cubicBezTo>
                    <a:pt x="249" y="628"/>
                    <a:pt x="249" y="630"/>
                    <a:pt x="263" y="624"/>
                  </a:cubicBezTo>
                  <a:cubicBezTo>
                    <a:pt x="317" y="602"/>
                    <a:pt x="335" y="550"/>
                    <a:pt x="345" y="496"/>
                  </a:cubicBezTo>
                  <a:cubicBezTo>
                    <a:pt x="345" y="494"/>
                    <a:pt x="345" y="493"/>
                    <a:pt x="345" y="491"/>
                  </a:cubicBezTo>
                  <a:cubicBezTo>
                    <a:pt x="344" y="489"/>
                    <a:pt x="343" y="486"/>
                    <a:pt x="342" y="4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8261350" y="949326"/>
              <a:ext cx="207963" cy="204788"/>
            </a:xfrm>
            <a:custGeom>
              <a:avLst/>
              <a:gdLst>
                <a:gd name="T0" fmla="*/ 69 w 117"/>
                <a:gd name="T1" fmla="*/ 115 h 115"/>
                <a:gd name="T2" fmla="*/ 117 w 117"/>
                <a:gd name="T3" fmla="*/ 18 h 115"/>
                <a:gd name="T4" fmla="*/ 103 w 117"/>
                <a:gd name="T5" fmla="*/ 28 h 115"/>
                <a:gd name="T6" fmla="*/ 2 w 117"/>
                <a:gd name="T7" fmla="*/ 70 h 115"/>
                <a:gd name="T8" fmla="*/ 0 w 117"/>
                <a:gd name="T9" fmla="*/ 71 h 115"/>
                <a:gd name="T10" fmla="*/ 67 w 117"/>
                <a:gd name="T11" fmla="*/ 113 h 115"/>
                <a:gd name="T12" fmla="*/ 69 w 117"/>
                <a:gd name="T1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15">
                  <a:moveTo>
                    <a:pt x="69" y="115"/>
                  </a:moveTo>
                  <a:cubicBezTo>
                    <a:pt x="90" y="86"/>
                    <a:pt x="107" y="53"/>
                    <a:pt x="117" y="18"/>
                  </a:cubicBezTo>
                  <a:cubicBezTo>
                    <a:pt x="112" y="20"/>
                    <a:pt x="107" y="23"/>
                    <a:pt x="103" y="28"/>
                  </a:cubicBezTo>
                  <a:cubicBezTo>
                    <a:pt x="85" y="0"/>
                    <a:pt x="3" y="48"/>
                    <a:pt x="2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18" y="89"/>
                    <a:pt x="48" y="95"/>
                    <a:pt x="67" y="113"/>
                  </a:cubicBezTo>
                  <a:cubicBezTo>
                    <a:pt x="67" y="114"/>
                    <a:pt x="68" y="114"/>
                    <a:pt x="69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8402638" y="874713"/>
              <a:ext cx="458788" cy="706438"/>
            </a:xfrm>
            <a:custGeom>
              <a:avLst/>
              <a:gdLst>
                <a:gd name="T0" fmla="*/ 53 w 259"/>
                <a:gd name="T1" fmla="*/ 311 h 398"/>
                <a:gd name="T2" fmla="*/ 86 w 259"/>
                <a:gd name="T3" fmla="*/ 326 h 398"/>
                <a:gd name="T4" fmla="*/ 132 w 259"/>
                <a:gd name="T5" fmla="*/ 369 h 398"/>
                <a:gd name="T6" fmla="*/ 189 w 259"/>
                <a:gd name="T7" fmla="*/ 398 h 398"/>
                <a:gd name="T8" fmla="*/ 173 w 259"/>
                <a:gd name="T9" fmla="*/ 346 h 398"/>
                <a:gd name="T10" fmla="*/ 198 w 259"/>
                <a:gd name="T11" fmla="*/ 302 h 398"/>
                <a:gd name="T12" fmla="*/ 168 w 259"/>
                <a:gd name="T13" fmla="*/ 266 h 398"/>
                <a:gd name="T14" fmla="*/ 129 w 259"/>
                <a:gd name="T15" fmla="*/ 233 h 398"/>
                <a:gd name="T16" fmla="*/ 158 w 259"/>
                <a:gd name="T17" fmla="*/ 177 h 398"/>
                <a:gd name="T18" fmla="*/ 210 w 259"/>
                <a:gd name="T19" fmla="*/ 150 h 398"/>
                <a:gd name="T20" fmla="*/ 217 w 259"/>
                <a:gd name="T21" fmla="*/ 121 h 398"/>
                <a:gd name="T22" fmla="*/ 245 w 259"/>
                <a:gd name="T23" fmla="*/ 74 h 398"/>
                <a:gd name="T24" fmla="*/ 246 w 259"/>
                <a:gd name="T25" fmla="*/ 70 h 398"/>
                <a:gd name="T26" fmla="*/ 243 w 259"/>
                <a:gd name="T27" fmla="*/ 7 h 398"/>
                <a:gd name="T28" fmla="*/ 241 w 259"/>
                <a:gd name="T29" fmla="*/ 7 h 398"/>
                <a:gd name="T30" fmla="*/ 139 w 259"/>
                <a:gd name="T31" fmla="*/ 0 h 398"/>
                <a:gd name="T32" fmla="*/ 127 w 259"/>
                <a:gd name="T33" fmla="*/ 55 h 398"/>
                <a:gd name="T34" fmla="*/ 56 w 259"/>
                <a:gd name="T35" fmla="*/ 58 h 398"/>
                <a:gd name="T36" fmla="*/ 3 w 259"/>
                <a:gd name="T37" fmla="*/ 168 h 398"/>
                <a:gd name="T38" fmla="*/ 0 w 259"/>
                <a:gd name="T39" fmla="*/ 170 h 398"/>
                <a:gd name="T40" fmla="*/ 26 w 259"/>
                <a:gd name="T41" fmla="*/ 277 h 398"/>
                <a:gd name="T42" fmla="*/ 53 w 259"/>
                <a:gd name="T43" fmla="*/ 311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9" h="398">
                  <a:moveTo>
                    <a:pt x="53" y="311"/>
                  </a:moveTo>
                  <a:cubicBezTo>
                    <a:pt x="64" y="317"/>
                    <a:pt x="76" y="319"/>
                    <a:pt x="86" y="326"/>
                  </a:cubicBezTo>
                  <a:cubicBezTo>
                    <a:pt x="104" y="338"/>
                    <a:pt x="114" y="358"/>
                    <a:pt x="132" y="369"/>
                  </a:cubicBezTo>
                  <a:cubicBezTo>
                    <a:pt x="149" y="379"/>
                    <a:pt x="170" y="387"/>
                    <a:pt x="189" y="398"/>
                  </a:cubicBezTo>
                  <a:cubicBezTo>
                    <a:pt x="183" y="381"/>
                    <a:pt x="174" y="364"/>
                    <a:pt x="173" y="346"/>
                  </a:cubicBezTo>
                  <a:cubicBezTo>
                    <a:pt x="171" y="326"/>
                    <a:pt x="183" y="312"/>
                    <a:pt x="198" y="302"/>
                  </a:cubicBezTo>
                  <a:cubicBezTo>
                    <a:pt x="189" y="289"/>
                    <a:pt x="179" y="277"/>
                    <a:pt x="168" y="266"/>
                  </a:cubicBezTo>
                  <a:cubicBezTo>
                    <a:pt x="155" y="255"/>
                    <a:pt x="140" y="246"/>
                    <a:pt x="129" y="233"/>
                  </a:cubicBezTo>
                  <a:cubicBezTo>
                    <a:pt x="110" y="211"/>
                    <a:pt x="140" y="187"/>
                    <a:pt x="158" y="177"/>
                  </a:cubicBezTo>
                  <a:cubicBezTo>
                    <a:pt x="175" y="168"/>
                    <a:pt x="194" y="162"/>
                    <a:pt x="210" y="150"/>
                  </a:cubicBezTo>
                  <a:cubicBezTo>
                    <a:pt x="218" y="144"/>
                    <a:pt x="214" y="130"/>
                    <a:pt x="217" y="121"/>
                  </a:cubicBezTo>
                  <a:cubicBezTo>
                    <a:pt x="222" y="104"/>
                    <a:pt x="231" y="84"/>
                    <a:pt x="245" y="74"/>
                  </a:cubicBezTo>
                  <a:cubicBezTo>
                    <a:pt x="245" y="72"/>
                    <a:pt x="246" y="71"/>
                    <a:pt x="246" y="70"/>
                  </a:cubicBezTo>
                  <a:cubicBezTo>
                    <a:pt x="259" y="50"/>
                    <a:pt x="249" y="27"/>
                    <a:pt x="243" y="7"/>
                  </a:cubicBezTo>
                  <a:cubicBezTo>
                    <a:pt x="242" y="7"/>
                    <a:pt x="242" y="7"/>
                    <a:pt x="241" y="7"/>
                  </a:cubicBezTo>
                  <a:cubicBezTo>
                    <a:pt x="206" y="16"/>
                    <a:pt x="174" y="0"/>
                    <a:pt x="139" y="0"/>
                  </a:cubicBezTo>
                  <a:cubicBezTo>
                    <a:pt x="125" y="15"/>
                    <a:pt x="121" y="33"/>
                    <a:pt x="127" y="55"/>
                  </a:cubicBezTo>
                  <a:cubicBezTo>
                    <a:pt x="106" y="65"/>
                    <a:pt x="79" y="57"/>
                    <a:pt x="56" y="58"/>
                  </a:cubicBezTo>
                  <a:cubicBezTo>
                    <a:pt x="46" y="97"/>
                    <a:pt x="27" y="136"/>
                    <a:pt x="3" y="168"/>
                  </a:cubicBezTo>
                  <a:cubicBezTo>
                    <a:pt x="2" y="169"/>
                    <a:pt x="1" y="170"/>
                    <a:pt x="0" y="170"/>
                  </a:cubicBezTo>
                  <a:cubicBezTo>
                    <a:pt x="18" y="201"/>
                    <a:pt x="15" y="243"/>
                    <a:pt x="26" y="277"/>
                  </a:cubicBezTo>
                  <a:cubicBezTo>
                    <a:pt x="31" y="292"/>
                    <a:pt x="39" y="303"/>
                    <a:pt x="53" y="31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636000" y="1022351"/>
              <a:ext cx="444500" cy="971550"/>
            </a:xfrm>
            <a:custGeom>
              <a:avLst/>
              <a:gdLst>
                <a:gd name="T0" fmla="*/ 33 w 251"/>
                <a:gd name="T1" fmla="*/ 160 h 548"/>
                <a:gd name="T2" fmla="*/ 86 w 251"/>
                <a:gd name="T3" fmla="*/ 217 h 548"/>
                <a:gd name="T4" fmla="*/ 83 w 251"/>
                <a:gd name="T5" fmla="*/ 228 h 548"/>
                <a:gd name="T6" fmla="*/ 63 w 251"/>
                <a:gd name="T7" fmla="*/ 281 h 548"/>
                <a:gd name="T8" fmla="*/ 78 w 251"/>
                <a:gd name="T9" fmla="*/ 330 h 548"/>
                <a:gd name="T10" fmla="*/ 93 w 251"/>
                <a:gd name="T11" fmla="*/ 349 h 548"/>
                <a:gd name="T12" fmla="*/ 100 w 251"/>
                <a:gd name="T13" fmla="*/ 416 h 548"/>
                <a:gd name="T14" fmla="*/ 97 w 251"/>
                <a:gd name="T15" fmla="*/ 499 h 548"/>
                <a:gd name="T16" fmla="*/ 95 w 251"/>
                <a:gd name="T17" fmla="*/ 520 h 548"/>
                <a:gd name="T18" fmla="*/ 109 w 251"/>
                <a:gd name="T19" fmla="*/ 523 h 548"/>
                <a:gd name="T20" fmla="*/ 132 w 251"/>
                <a:gd name="T21" fmla="*/ 537 h 548"/>
                <a:gd name="T22" fmla="*/ 174 w 251"/>
                <a:gd name="T23" fmla="*/ 506 h 548"/>
                <a:gd name="T24" fmla="*/ 181 w 251"/>
                <a:gd name="T25" fmla="*/ 464 h 548"/>
                <a:gd name="T26" fmla="*/ 181 w 251"/>
                <a:gd name="T27" fmla="*/ 435 h 548"/>
                <a:gd name="T28" fmla="*/ 147 w 251"/>
                <a:gd name="T29" fmla="*/ 427 h 548"/>
                <a:gd name="T30" fmla="*/ 141 w 251"/>
                <a:gd name="T31" fmla="*/ 367 h 548"/>
                <a:gd name="T32" fmla="*/ 181 w 251"/>
                <a:gd name="T33" fmla="*/ 275 h 548"/>
                <a:gd name="T34" fmla="*/ 200 w 251"/>
                <a:gd name="T35" fmla="*/ 230 h 548"/>
                <a:gd name="T36" fmla="*/ 248 w 251"/>
                <a:gd name="T37" fmla="*/ 167 h 548"/>
                <a:gd name="T38" fmla="*/ 236 w 251"/>
                <a:gd name="T39" fmla="*/ 159 h 548"/>
                <a:gd name="T40" fmla="*/ 251 w 251"/>
                <a:gd name="T41" fmla="*/ 92 h 548"/>
                <a:gd name="T42" fmla="*/ 213 w 251"/>
                <a:gd name="T43" fmla="*/ 67 h 548"/>
                <a:gd name="T44" fmla="*/ 198 w 251"/>
                <a:gd name="T45" fmla="*/ 22 h 548"/>
                <a:gd name="T46" fmla="*/ 131 w 251"/>
                <a:gd name="T47" fmla="*/ 1 h 548"/>
                <a:gd name="T48" fmla="*/ 99 w 251"/>
                <a:gd name="T49" fmla="*/ 62 h 548"/>
                <a:gd name="T50" fmla="*/ 64 w 251"/>
                <a:gd name="T51" fmla="*/ 94 h 548"/>
                <a:gd name="T52" fmla="*/ 15 w 251"/>
                <a:gd name="T53" fmla="*/ 124 h 548"/>
                <a:gd name="T54" fmla="*/ 33 w 251"/>
                <a:gd name="T55" fmla="*/ 16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1" h="548">
                  <a:moveTo>
                    <a:pt x="33" y="160"/>
                  </a:moveTo>
                  <a:cubicBezTo>
                    <a:pt x="54" y="176"/>
                    <a:pt x="70" y="195"/>
                    <a:pt x="86" y="217"/>
                  </a:cubicBezTo>
                  <a:cubicBezTo>
                    <a:pt x="88" y="221"/>
                    <a:pt x="86" y="226"/>
                    <a:pt x="83" y="228"/>
                  </a:cubicBezTo>
                  <a:cubicBezTo>
                    <a:pt x="59" y="242"/>
                    <a:pt x="53" y="256"/>
                    <a:pt x="63" y="281"/>
                  </a:cubicBezTo>
                  <a:cubicBezTo>
                    <a:pt x="69" y="297"/>
                    <a:pt x="75" y="313"/>
                    <a:pt x="78" y="330"/>
                  </a:cubicBezTo>
                  <a:cubicBezTo>
                    <a:pt x="84" y="335"/>
                    <a:pt x="89" y="342"/>
                    <a:pt x="93" y="349"/>
                  </a:cubicBezTo>
                  <a:cubicBezTo>
                    <a:pt x="104" y="370"/>
                    <a:pt x="102" y="393"/>
                    <a:pt x="100" y="416"/>
                  </a:cubicBezTo>
                  <a:cubicBezTo>
                    <a:pt x="98" y="443"/>
                    <a:pt x="99" y="471"/>
                    <a:pt x="97" y="499"/>
                  </a:cubicBezTo>
                  <a:cubicBezTo>
                    <a:pt x="96" y="506"/>
                    <a:pt x="96" y="513"/>
                    <a:pt x="95" y="520"/>
                  </a:cubicBezTo>
                  <a:cubicBezTo>
                    <a:pt x="100" y="522"/>
                    <a:pt x="106" y="522"/>
                    <a:pt x="109" y="523"/>
                  </a:cubicBezTo>
                  <a:cubicBezTo>
                    <a:pt x="117" y="527"/>
                    <a:pt x="124" y="533"/>
                    <a:pt x="132" y="537"/>
                  </a:cubicBezTo>
                  <a:cubicBezTo>
                    <a:pt x="154" y="548"/>
                    <a:pt x="170" y="524"/>
                    <a:pt x="174" y="506"/>
                  </a:cubicBezTo>
                  <a:cubicBezTo>
                    <a:pt x="178" y="492"/>
                    <a:pt x="181" y="478"/>
                    <a:pt x="181" y="464"/>
                  </a:cubicBezTo>
                  <a:cubicBezTo>
                    <a:pt x="182" y="458"/>
                    <a:pt x="183" y="444"/>
                    <a:pt x="181" y="435"/>
                  </a:cubicBezTo>
                  <a:cubicBezTo>
                    <a:pt x="171" y="443"/>
                    <a:pt x="157" y="440"/>
                    <a:pt x="147" y="427"/>
                  </a:cubicBezTo>
                  <a:cubicBezTo>
                    <a:pt x="134" y="410"/>
                    <a:pt x="138" y="387"/>
                    <a:pt x="141" y="367"/>
                  </a:cubicBezTo>
                  <a:cubicBezTo>
                    <a:pt x="145" y="343"/>
                    <a:pt x="149" y="281"/>
                    <a:pt x="181" y="275"/>
                  </a:cubicBezTo>
                  <a:cubicBezTo>
                    <a:pt x="188" y="261"/>
                    <a:pt x="190" y="243"/>
                    <a:pt x="200" y="230"/>
                  </a:cubicBezTo>
                  <a:cubicBezTo>
                    <a:pt x="215" y="211"/>
                    <a:pt x="231" y="187"/>
                    <a:pt x="248" y="167"/>
                  </a:cubicBezTo>
                  <a:cubicBezTo>
                    <a:pt x="236" y="159"/>
                    <a:pt x="236" y="159"/>
                    <a:pt x="236" y="159"/>
                  </a:cubicBezTo>
                  <a:cubicBezTo>
                    <a:pt x="242" y="140"/>
                    <a:pt x="242" y="110"/>
                    <a:pt x="251" y="92"/>
                  </a:cubicBezTo>
                  <a:cubicBezTo>
                    <a:pt x="236" y="87"/>
                    <a:pt x="223" y="78"/>
                    <a:pt x="213" y="67"/>
                  </a:cubicBezTo>
                  <a:cubicBezTo>
                    <a:pt x="202" y="54"/>
                    <a:pt x="204" y="37"/>
                    <a:pt x="198" y="22"/>
                  </a:cubicBezTo>
                  <a:cubicBezTo>
                    <a:pt x="190" y="0"/>
                    <a:pt x="155" y="2"/>
                    <a:pt x="131" y="1"/>
                  </a:cubicBezTo>
                  <a:cubicBezTo>
                    <a:pt x="108" y="8"/>
                    <a:pt x="98" y="41"/>
                    <a:pt x="99" y="62"/>
                  </a:cubicBezTo>
                  <a:cubicBezTo>
                    <a:pt x="100" y="79"/>
                    <a:pt x="76" y="88"/>
                    <a:pt x="64" y="94"/>
                  </a:cubicBezTo>
                  <a:cubicBezTo>
                    <a:pt x="48" y="102"/>
                    <a:pt x="27" y="109"/>
                    <a:pt x="15" y="124"/>
                  </a:cubicBezTo>
                  <a:cubicBezTo>
                    <a:pt x="0" y="139"/>
                    <a:pt x="21" y="150"/>
                    <a:pt x="33" y="1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909050" y="1489076"/>
              <a:ext cx="487363" cy="752475"/>
            </a:xfrm>
            <a:custGeom>
              <a:avLst/>
              <a:gdLst>
                <a:gd name="T0" fmla="*/ 8 w 275"/>
                <a:gd name="T1" fmla="*/ 156 h 425"/>
                <a:gd name="T2" fmla="*/ 20 w 275"/>
                <a:gd name="T3" fmla="*/ 153 h 425"/>
                <a:gd name="T4" fmla="*/ 32 w 275"/>
                <a:gd name="T5" fmla="*/ 150 h 425"/>
                <a:gd name="T6" fmla="*/ 44 w 275"/>
                <a:gd name="T7" fmla="*/ 201 h 425"/>
                <a:gd name="T8" fmla="*/ 32 w 275"/>
                <a:gd name="T9" fmla="*/ 261 h 425"/>
                <a:gd name="T10" fmla="*/ 9 w 275"/>
                <a:gd name="T11" fmla="*/ 287 h 425"/>
                <a:gd name="T12" fmla="*/ 47 w 275"/>
                <a:gd name="T13" fmla="*/ 303 h 425"/>
                <a:gd name="T14" fmla="*/ 98 w 275"/>
                <a:gd name="T15" fmla="*/ 283 h 425"/>
                <a:gd name="T16" fmla="*/ 140 w 275"/>
                <a:gd name="T17" fmla="*/ 323 h 425"/>
                <a:gd name="T18" fmla="*/ 149 w 275"/>
                <a:gd name="T19" fmla="*/ 376 h 425"/>
                <a:gd name="T20" fmla="*/ 227 w 275"/>
                <a:gd name="T21" fmla="*/ 406 h 425"/>
                <a:gd name="T22" fmla="*/ 275 w 275"/>
                <a:gd name="T23" fmla="*/ 382 h 425"/>
                <a:gd name="T24" fmla="*/ 255 w 275"/>
                <a:gd name="T25" fmla="*/ 356 h 425"/>
                <a:gd name="T26" fmla="*/ 210 w 275"/>
                <a:gd name="T27" fmla="*/ 335 h 425"/>
                <a:gd name="T28" fmla="*/ 213 w 275"/>
                <a:gd name="T29" fmla="*/ 325 h 425"/>
                <a:gd name="T30" fmla="*/ 196 w 275"/>
                <a:gd name="T31" fmla="*/ 317 h 425"/>
                <a:gd name="T32" fmla="*/ 214 w 275"/>
                <a:gd name="T33" fmla="*/ 218 h 425"/>
                <a:gd name="T34" fmla="*/ 208 w 275"/>
                <a:gd name="T35" fmla="*/ 211 h 425"/>
                <a:gd name="T36" fmla="*/ 155 w 275"/>
                <a:gd name="T37" fmla="*/ 120 h 425"/>
                <a:gd name="T38" fmla="*/ 95 w 275"/>
                <a:gd name="T39" fmla="*/ 38 h 425"/>
                <a:gd name="T40" fmla="*/ 89 w 275"/>
                <a:gd name="T41" fmla="*/ 28 h 425"/>
                <a:gd name="T42" fmla="*/ 96 w 275"/>
                <a:gd name="T43" fmla="*/ 22 h 425"/>
                <a:gd name="T44" fmla="*/ 82 w 275"/>
                <a:gd name="T45" fmla="*/ 0 h 425"/>
                <a:gd name="T46" fmla="*/ 35 w 275"/>
                <a:gd name="T47" fmla="*/ 27 h 425"/>
                <a:gd name="T48" fmla="*/ 32 w 275"/>
                <a:gd name="T49" fmla="*/ 28 h 425"/>
                <a:gd name="T50" fmla="*/ 7 w 275"/>
                <a:gd name="T51" fmla="*/ 86 h 425"/>
                <a:gd name="T52" fmla="*/ 2 w 275"/>
                <a:gd name="T53" fmla="*/ 114 h 425"/>
                <a:gd name="T54" fmla="*/ 1 w 275"/>
                <a:gd name="T55" fmla="*/ 138 h 425"/>
                <a:gd name="T56" fmla="*/ 8 w 275"/>
                <a:gd name="T57" fmla="*/ 156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425">
                  <a:moveTo>
                    <a:pt x="8" y="156"/>
                  </a:moveTo>
                  <a:cubicBezTo>
                    <a:pt x="12" y="155"/>
                    <a:pt x="16" y="154"/>
                    <a:pt x="20" y="153"/>
                  </a:cubicBezTo>
                  <a:cubicBezTo>
                    <a:pt x="22" y="149"/>
                    <a:pt x="28" y="148"/>
                    <a:pt x="32" y="150"/>
                  </a:cubicBezTo>
                  <a:cubicBezTo>
                    <a:pt x="46" y="161"/>
                    <a:pt x="45" y="184"/>
                    <a:pt x="44" y="201"/>
                  </a:cubicBezTo>
                  <a:cubicBezTo>
                    <a:pt x="43" y="220"/>
                    <a:pt x="41" y="243"/>
                    <a:pt x="32" y="261"/>
                  </a:cubicBezTo>
                  <a:cubicBezTo>
                    <a:pt x="26" y="272"/>
                    <a:pt x="18" y="282"/>
                    <a:pt x="9" y="287"/>
                  </a:cubicBezTo>
                  <a:cubicBezTo>
                    <a:pt x="21" y="292"/>
                    <a:pt x="33" y="300"/>
                    <a:pt x="47" y="303"/>
                  </a:cubicBezTo>
                  <a:cubicBezTo>
                    <a:pt x="66" y="308"/>
                    <a:pt x="82" y="292"/>
                    <a:pt x="98" y="283"/>
                  </a:cubicBezTo>
                  <a:cubicBezTo>
                    <a:pt x="126" y="269"/>
                    <a:pt x="139" y="300"/>
                    <a:pt x="140" y="323"/>
                  </a:cubicBezTo>
                  <a:cubicBezTo>
                    <a:pt x="141" y="341"/>
                    <a:pt x="139" y="360"/>
                    <a:pt x="149" y="376"/>
                  </a:cubicBezTo>
                  <a:cubicBezTo>
                    <a:pt x="167" y="406"/>
                    <a:pt x="194" y="425"/>
                    <a:pt x="227" y="406"/>
                  </a:cubicBezTo>
                  <a:cubicBezTo>
                    <a:pt x="243" y="397"/>
                    <a:pt x="258" y="388"/>
                    <a:pt x="275" y="382"/>
                  </a:cubicBezTo>
                  <a:cubicBezTo>
                    <a:pt x="267" y="372"/>
                    <a:pt x="261" y="362"/>
                    <a:pt x="255" y="356"/>
                  </a:cubicBezTo>
                  <a:cubicBezTo>
                    <a:pt x="266" y="328"/>
                    <a:pt x="230" y="338"/>
                    <a:pt x="210" y="335"/>
                  </a:cubicBezTo>
                  <a:cubicBezTo>
                    <a:pt x="213" y="325"/>
                    <a:pt x="213" y="325"/>
                    <a:pt x="213" y="325"/>
                  </a:cubicBezTo>
                  <a:cubicBezTo>
                    <a:pt x="196" y="317"/>
                    <a:pt x="196" y="317"/>
                    <a:pt x="196" y="317"/>
                  </a:cubicBezTo>
                  <a:cubicBezTo>
                    <a:pt x="202" y="288"/>
                    <a:pt x="183" y="241"/>
                    <a:pt x="214" y="218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45" y="171"/>
                    <a:pt x="171" y="146"/>
                    <a:pt x="155" y="120"/>
                  </a:cubicBezTo>
                  <a:cubicBezTo>
                    <a:pt x="139" y="95"/>
                    <a:pt x="146" y="0"/>
                    <a:pt x="95" y="3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1" y="15"/>
                    <a:pt x="86" y="8"/>
                    <a:pt x="82" y="0"/>
                  </a:cubicBezTo>
                  <a:cubicBezTo>
                    <a:pt x="70" y="13"/>
                    <a:pt x="53" y="24"/>
                    <a:pt x="35" y="27"/>
                  </a:cubicBezTo>
                  <a:cubicBezTo>
                    <a:pt x="34" y="27"/>
                    <a:pt x="33" y="28"/>
                    <a:pt x="32" y="28"/>
                  </a:cubicBezTo>
                  <a:cubicBezTo>
                    <a:pt x="15" y="29"/>
                    <a:pt x="9" y="74"/>
                    <a:pt x="7" y="86"/>
                  </a:cubicBezTo>
                  <a:cubicBezTo>
                    <a:pt x="5" y="95"/>
                    <a:pt x="4" y="105"/>
                    <a:pt x="2" y="114"/>
                  </a:cubicBezTo>
                  <a:cubicBezTo>
                    <a:pt x="1" y="122"/>
                    <a:pt x="0" y="130"/>
                    <a:pt x="1" y="138"/>
                  </a:cubicBezTo>
                  <a:cubicBezTo>
                    <a:pt x="1" y="145"/>
                    <a:pt x="4" y="151"/>
                    <a:pt x="8" y="1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8486775" y="2660651"/>
              <a:ext cx="584200" cy="608013"/>
            </a:xfrm>
            <a:custGeom>
              <a:avLst/>
              <a:gdLst>
                <a:gd name="T0" fmla="*/ 249 w 329"/>
                <a:gd name="T1" fmla="*/ 96 h 343"/>
                <a:gd name="T2" fmla="*/ 178 w 329"/>
                <a:gd name="T3" fmla="*/ 46 h 343"/>
                <a:gd name="T4" fmla="*/ 135 w 329"/>
                <a:gd name="T5" fmla="*/ 54 h 343"/>
                <a:gd name="T6" fmla="*/ 112 w 329"/>
                <a:gd name="T7" fmla="*/ 30 h 343"/>
                <a:gd name="T8" fmla="*/ 93 w 329"/>
                <a:gd name="T9" fmla="*/ 0 h 343"/>
                <a:gd name="T10" fmla="*/ 50 w 329"/>
                <a:gd name="T11" fmla="*/ 48 h 343"/>
                <a:gd name="T12" fmla="*/ 0 w 329"/>
                <a:gd name="T13" fmla="*/ 78 h 343"/>
                <a:gd name="T14" fmla="*/ 0 w 329"/>
                <a:gd name="T15" fmla="*/ 81 h 343"/>
                <a:gd name="T16" fmla="*/ 9 w 329"/>
                <a:gd name="T17" fmla="*/ 151 h 343"/>
                <a:gd name="T18" fmla="*/ 7 w 329"/>
                <a:gd name="T19" fmla="*/ 209 h 343"/>
                <a:gd name="T20" fmla="*/ 21 w 329"/>
                <a:gd name="T21" fmla="*/ 237 h 343"/>
                <a:gd name="T22" fmla="*/ 37 w 329"/>
                <a:gd name="T23" fmla="*/ 233 h 343"/>
                <a:gd name="T24" fmla="*/ 64 w 329"/>
                <a:gd name="T25" fmla="*/ 243 h 343"/>
                <a:gd name="T26" fmla="*/ 68 w 329"/>
                <a:gd name="T27" fmla="*/ 275 h 343"/>
                <a:gd name="T28" fmla="*/ 70 w 329"/>
                <a:gd name="T29" fmla="*/ 336 h 343"/>
                <a:gd name="T30" fmla="*/ 78 w 329"/>
                <a:gd name="T31" fmla="*/ 343 h 343"/>
                <a:gd name="T32" fmla="*/ 78 w 329"/>
                <a:gd name="T33" fmla="*/ 342 h 343"/>
                <a:gd name="T34" fmla="*/ 126 w 329"/>
                <a:gd name="T35" fmla="*/ 293 h 343"/>
                <a:gd name="T36" fmla="*/ 190 w 329"/>
                <a:gd name="T37" fmla="*/ 275 h 343"/>
                <a:gd name="T38" fmla="*/ 188 w 329"/>
                <a:gd name="T39" fmla="*/ 238 h 343"/>
                <a:gd name="T40" fmla="*/ 202 w 329"/>
                <a:gd name="T41" fmla="*/ 215 h 343"/>
                <a:gd name="T42" fmla="*/ 239 w 329"/>
                <a:gd name="T43" fmla="*/ 221 h 343"/>
                <a:gd name="T44" fmla="*/ 280 w 329"/>
                <a:gd name="T45" fmla="*/ 249 h 343"/>
                <a:gd name="T46" fmla="*/ 320 w 329"/>
                <a:gd name="T47" fmla="*/ 240 h 343"/>
                <a:gd name="T48" fmla="*/ 329 w 329"/>
                <a:gd name="T49" fmla="*/ 187 h 343"/>
                <a:gd name="T50" fmla="*/ 249 w 329"/>
                <a:gd name="T51" fmla="*/ 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9" h="343">
                  <a:moveTo>
                    <a:pt x="249" y="96"/>
                  </a:moveTo>
                  <a:cubicBezTo>
                    <a:pt x="236" y="74"/>
                    <a:pt x="211" y="29"/>
                    <a:pt x="178" y="46"/>
                  </a:cubicBezTo>
                  <a:cubicBezTo>
                    <a:pt x="166" y="52"/>
                    <a:pt x="149" y="60"/>
                    <a:pt x="135" y="54"/>
                  </a:cubicBezTo>
                  <a:cubicBezTo>
                    <a:pt x="123" y="50"/>
                    <a:pt x="117" y="41"/>
                    <a:pt x="112" y="30"/>
                  </a:cubicBezTo>
                  <a:cubicBezTo>
                    <a:pt x="109" y="22"/>
                    <a:pt x="105" y="0"/>
                    <a:pt x="93" y="0"/>
                  </a:cubicBezTo>
                  <a:cubicBezTo>
                    <a:pt x="68" y="1"/>
                    <a:pt x="65" y="33"/>
                    <a:pt x="50" y="48"/>
                  </a:cubicBezTo>
                  <a:cubicBezTo>
                    <a:pt x="35" y="62"/>
                    <a:pt x="18" y="71"/>
                    <a:pt x="0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2" y="104"/>
                    <a:pt x="9" y="127"/>
                    <a:pt x="9" y="151"/>
                  </a:cubicBezTo>
                  <a:cubicBezTo>
                    <a:pt x="9" y="170"/>
                    <a:pt x="5" y="190"/>
                    <a:pt x="7" y="209"/>
                  </a:cubicBezTo>
                  <a:cubicBezTo>
                    <a:pt x="8" y="216"/>
                    <a:pt x="10" y="240"/>
                    <a:pt x="21" y="237"/>
                  </a:cubicBezTo>
                  <a:cubicBezTo>
                    <a:pt x="26" y="235"/>
                    <a:pt x="31" y="234"/>
                    <a:pt x="37" y="233"/>
                  </a:cubicBezTo>
                  <a:cubicBezTo>
                    <a:pt x="46" y="233"/>
                    <a:pt x="59" y="234"/>
                    <a:pt x="64" y="243"/>
                  </a:cubicBezTo>
                  <a:cubicBezTo>
                    <a:pt x="70" y="253"/>
                    <a:pt x="68" y="264"/>
                    <a:pt x="68" y="275"/>
                  </a:cubicBezTo>
                  <a:cubicBezTo>
                    <a:pt x="67" y="296"/>
                    <a:pt x="69" y="316"/>
                    <a:pt x="70" y="336"/>
                  </a:cubicBezTo>
                  <a:cubicBezTo>
                    <a:pt x="73" y="338"/>
                    <a:pt x="75" y="340"/>
                    <a:pt x="78" y="343"/>
                  </a:cubicBezTo>
                  <a:cubicBezTo>
                    <a:pt x="78" y="343"/>
                    <a:pt x="78" y="343"/>
                    <a:pt x="78" y="342"/>
                  </a:cubicBezTo>
                  <a:cubicBezTo>
                    <a:pt x="90" y="324"/>
                    <a:pt x="104" y="301"/>
                    <a:pt x="126" y="293"/>
                  </a:cubicBezTo>
                  <a:cubicBezTo>
                    <a:pt x="143" y="287"/>
                    <a:pt x="178" y="289"/>
                    <a:pt x="190" y="275"/>
                  </a:cubicBezTo>
                  <a:cubicBezTo>
                    <a:pt x="198" y="266"/>
                    <a:pt x="189" y="248"/>
                    <a:pt x="188" y="238"/>
                  </a:cubicBezTo>
                  <a:cubicBezTo>
                    <a:pt x="188" y="228"/>
                    <a:pt x="195" y="221"/>
                    <a:pt x="202" y="215"/>
                  </a:cubicBezTo>
                  <a:cubicBezTo>
                    <a:pt x="214" y="203"/>
                    <a:pt x="229" y="210"/>
                    <a:pt x="239" y="221"/>
                  </a:cubicBezTo>
                  <a:cubicBezTo>
                    <a:pt x="250" y="234"/>
                    <a:pt x="262" y="246"/>
                    <a:pt x="280" y="249"/>
                  </a:cubicBezTo>
                  <a:cubicBezTo>
                    <a:pt x="290" y="251"/>
                    <a:pt x="316" y="256"/>
                    <a:pt x="320" y="240"/>
                  </a:cubicBezTo>
                  <a:cubicBezTo>
                    <a:pt x="324" y="223"/>
                    <a:pt x="326" y="205"/>
                    <a:pt x="329" y="187"/>
                  </a:cubicBezTo>
                  <a:cubicBezTo>
                    <a:pt x="292" y="168"/>
                    <a:pt x="270" y="131"/>
                    <a:pt x="249" y="9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8" name="Freeform 27"/>
            <p:cNvSpPr>
              <a:spLocks/>
            </p:cNvSpPr>
            <p:nvPr userDrawn="1"/>
          </p:nvSpPr>
          <p:spPr bwMode="auto">
            <a:xfrm>
              <a:off x="8091488" y="2189163"/>
              <a:ext cx="1350963" cy="771525"/>
            </a:xfrm>
            <a:custGeom>
              <a:avLst/>
              <a:gdLst>
                <a:gd name="T0" fmla="*/ 748 w 762"/>
                <a:gd name="T1" fmla="*/ 0 h 436"/>
                <a:gd name="T2" fmla="*/ 685 w 762"/>
                <a:gd name="T3" fmla="*/ 31 h 436"/>
                <a:gd name="T4" fmla="*/ 668 w 762"/>
                <a:gd name="T5" fmla="*/ 36 h 436"/>
                <a:gd name="T6" fmla="*/ 638 w 762"/>
                <a:gd name="T7" fmla="*/ 128 h 436"/>
                <a:gd name="T8" fmla="*/ 623 w 762"/>
                <a:gd name="T9" fmla="*/ 125 h 436"/>
                <a:gd name="T10" fmla="*/ 612 w 762"/>
                <a:gd name="T11" fmla="*/ 112 h 436"/>
                <a:gd name="T12" fmla="*/ 604 w 762"/>
                <a:gd name="T13" fmla="*/ 155 h 436"/>
                <a:gd name="T14" fmla="*/ 573 w 762"/>
                <a:gd name="T15" fmla="*/ 193 h 436"/>
                <a:gd name="T16" fmla="*/ 533 w 762"/>
                <a:gd name="T17" fmla="*/ 231 h 436"/>
                <a:gd name="T18" fmla="*/ 499 w 762"/>
                <a:gd name="T19" fmla="*/ 238 h 436"/>
                <a:gd name="T20" fmla="*/ 462 w 762"/>
                <a:gd name="T21" fmla="*/ 234 h 436"/>
                <a:gd name="T22" fmla="*/ 438 w 762"/>
                <a:gd name="T23" fmla="*/ 243 h 436"/>
                <a:gd name="T24" fmla="*/ 336 w 762"/>
                <a:gd name="T25" fmla="*/ 233 h 436"/>
                <a:gd name="T26" fmla="*/ 275 w 762"/>
                <a:gd name="T27" fmla="*/ 194 h 436"/>
                <a:gd name="T28" fmla="*/ 243 w 762"/>
                <a:gd name="T29" fmla="*/ 260 h 436"/>
                <a:gd name="T30" fmla="*/ 206 w 762"/>
                <a:gd name="T31" fmla="*/ 266 h 436"/>
                <a:gd name="T32" fmla="*/ 153 w 762"/>
                <a:gd name="T33" fmla="*/ 288 h 436"/>
                <a:gd name="T34" fmla="*/ 100 w 762"/>
                <a:gd name="T35" fmla="*/ 278 h 436"/>
                <a:gd name="T36" fmla="*/ 47 w 762"/>
                <a:gd name="T37" fmla="*/ 290 h 436"/>
                <a:gd name="T38" fmla="*/ 2 w 762"/>
                <a:gd name="T39" fmla="*/ 309 h 436"/>
                <a:gd name="T40" fmla="*/ 18 w 762"/>
                <a:gd name="T41" fmla="*/ 338 h 436"/>
                <a:gd name="T42" fmla="*/ 53 w 762"/>
                <a:gd name="T43" fmla="*/ 352 h 436"/>
                <a:gd name="T44" fmla="*/ 106 w 762"/>
                <a:gd name="T45" fmla="*/ 394 h 436"/>
                <a:gd name="T46" fmla="*/ 111 w 762"/>
                <a:gd name="T47" fmla="*/ 381 h 436"/>
                <a:gd name="T48" fmla="*/ 180 w 762"/>
                <a:gd name="T49" fmla="*/ 329 h 436"/>
                <a:gd name="T50" fmla="*/ 217 w 762"/>
                <a:gd name="T51" fmla="*/ 328 h 436"/>
                <a:gd name="T52" fmla="*/ 279 w 762"/>
                <a:gd name="T53" fmla="*/ 272 h 436"/>
                <a:gd name="T54" fmla="*/ 316 w 762"/>
                <a:gd name="T55" fmla="*/ 249 h 436"/>
                <a:gd name="T56" fmla="*/ 359 w 762"/>
                <a:gd name="T57" fmla="*/ 302 h 436"/>
                <a:gd name="T58" fmla="*/ 415 w 762"/>
                <a:gd name="T59" fmla="*/ 292 h 436"/>
                <a:gd name="T60" fmla="*/ 469 w 762"/>
                <a:gd name="T61" fmla="*/ 326 h 436"/>
                <a:gd name="T62" fmla="*/ 554 w 762"/>
                <a:gd name="T63" fmla="*/ 436 h 436"/>
                <a:gd name="T64" fmla="*/ 557 w 762"/>
                <a:gd name="T65" fmla="*/ 423 h 436"/>
                <a:gd name="T66" fmla="*/ 565 w 762"/>
                <a:gd name="T67" fmla="*/ 417 h 436"/>
                <a:gd name="T68" fmla="*/ 568 w 762"/>
                <a:gd name="T69" fmla="*/ 373 h 436"/>
                <a:gd name="T70" fmla="*/ 626 w 762"/>
                <a:gd name="T71" fmla="*/ 307 h 436"/>
                <a:gd name="T72" fmla="*/ 670 w 762"/>
                <a:gd name="T73" fmla="*/ 293 h 436"/>
                <a:gd name="T74" fmla="*/ 695 w 762"/>
                <a:gd name="T75" fmla="*/ 277 h 436"/>
                <a:gd name="T76" fmla="*/ 687 w 762"/>
                <a:gd name="T77" fmla="*/ 241 h 436"/>
                <a:gd name="T78" fmla="*/ 696 w 762"/>
                <a:gd name="T79" fmla="*/ 176 h 436"/>
                <a:gd name="T80" fmla="*/ 683 w 762"/>
                <a:gd name="T81" fmla="*/ 143 h 436"/>
                <a:gd name="T82" fmla="*/ 703 w 762"/>
                <a:gd name="T83" fmla="*/ 126 h 436"/>
                <a:gd name="T84" fmla="*/ 731 w 762"/>
                <a:gd name="T85" fmla="*/ 84 h 436"/>
                <a:gd name="T86" fmla="*/ 762 w 762"/>
                <a:gd name="T87" fmla="*/ 9 h 436"/>
                <a:gd name="T88" fmla="*/ 748 w 762"/>
                <a:gd name="T8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2" h="436">
                  <a:moveTo>
                    <a:pt x="748" y="0"/>
                  </a:moveTo>
                  <a:cubicBezTo>
                    <a:pt x="726" y="9"/>
                    <a:pt x="706" y="21"/>
                    <a:pt x="685" y="31"/>
                  </a:cubicBezTo>
                  <a:cubicBezTo>
                    <a:pt x="679" y="34"/>
                    <a:pt x="674" y="35"/>
                    <a:pt x="668" y="36"/>
                  </a:cubicBezTo>
                  <a:cubicBezTo>
                    <a:pt x="669" y="64"/>
                    <a:pt x="673" y="121"/>
                    <a:pt x="638" y="128"/>
                  </a:cubicBezTo>
                  <a:cubicBezTo>
                    <a:pt x="634" y="129"/>
                    <a:pt x="626" y="128"/>
                    <a:pt x="623" y="125"/>
                  </a:cubicBezTo>
                  <a:cubicBezTo>
                    <a:pt x="621" y="123"/>
                    <a:pt x="613" y="110"/>
                    <a:pt x="612" y="112"/>
                  </a:cubicBezTo>
                  <a:cubicBezTo>
                    <a:pt x="605" y="126"/>
                    <a:pt x="608" y="141"/>
                    <a:pt x="604" y="155"/>
                  </a:cubicBezTo>
                  <a:cubicBezTo>
                    <a:pt x="599" y="174"/>
                    <a:pt x="587" y="181"/>
                    <a:pt x="573" y="193"/>
                  </a:cubicBezTo>
                  <a:cubicBezTo>
                    <a:pt x="559" y="205"/>
                    <a:pt x="547" y="219"/>
                    <a:pt x="533" y="231"/>
                  </a:cubicBezTo>
                  <a:cubicBezTo>
                    <a:pt x="523" y="238"/>
                    <a:pt x="511" y="244"/>
                    <a:pt x="499" y="238"/>
                  </a:cubicBezTo>
                  <a:cubicBezTo>
                    <a:pt x="484" y="231"/>
                    <a:pt x="479" y="225"/>
                    <a:pt x="462" y="234"/>
                  </a:cubicBezTo>
                  <a:cubicBezTo>
                    <a:pt x="454" y="237"/>
                    <a:pt x="446" y="241"/>
                    <a:pt x="438" y="243"/>
                  </a:cubicBezTo>
                  <a:cubicBezTo>
                    <a:pt x="406" y="249"/>
                    <a:pt x="367" y="243"/>
                    <a:pt x="336" y="233"/>
                  </a:cubicBezTo>
                  <a:cubicBezTo>
                    <a:pt x="315" y="226"/>
                    <a:pt x="289" y="214"/>
                    <a:pt x="275" y="194"/>
                  </a:cubicBezTo>
                  <a:cubicBezTo>
                    <a:pt x="256" y="204"/>
                    <a:pt x="260" y="246"/>
                    <a:pt x="243" y="260"/>
                  </a:cubicBezTo>
                  <a:cubicBezTo>
                    <a:pt x="231" y="269"/>
                    <a:pt x="220" y="270"/>
                    <a:pt x="206" y="266"/>
                  </a:cubicBezTo>
                  <a:cubicBezTo>
                    <a:pt x="181" y="259"/>
                    <a:pt x="173" y="277"/>
                    <a:pt x="153" y="288"/>
                  </a:cubicBezTo>
                  <a:cubicBezTo>
                    <a:pt x="129" y="302"/>
                    <a:pt x="119" y="293"/>
                    <a:pt x="100" y="278"/>
                  </a:cubicBezTo>
                  <a:cubicBezTo>
                    <a:pt x="82" y="263"/>
                    <a:pt x="64" y="283"/>
                    <a:pt x="47" y="290"/>
                  </a:cubicBezTo>
                  <a:cubicBezTo>
                    <a:pt x="32" y="296"/>
                    <a:pt x="17" y="303"/>
                    <a:pt x="2" y="309"/>
                  </a:cubicBezTo>
                  <a:cubicBezTo>
                    <a:pt x="0" y="322"/>
                    <a:pt x="3" y="331"/>
                    <a:pt x="18" y="338"/>
                  </a:cubicBezTo>
                  <a:cubicBezTo>
                    <a:pt x="30" y="343"/>
                    <a:pt x="42" y="346"/>
                    <a:pt x="53" y="352"/>
                  </a:cubicBezTo>
                  <a:cubicBezTo>
                    <a:pt x="73" y="363"/>
                    <a:pt x="92" y="376"/>
                    <a:pt x="106" y="394"/>
                  </a:cubicBezTo>
                  <a:cubicBezTo>
                    <a:pt x="107" y="390"/>
                    <a:pt x="109" y="385"/>
                    <a:pt x="111" y="381"/>
                  </a:cubicBezTo>
                  <a:cubicBezTo>
                    <a:pt x="127" y="358"/>
                    <a:pt x="155" y="341"/>
                    <a:pt x="180" y="329"/>
                  </a:cubicBezTo>
                  <a:cubicBezTo>
                    <a:pt x="195" y="321"/>
                    <a:pt x="209" y="319"/>
                    <a:pt x="217" y="328"/>
                  </a:cubicBezTo>
                  <a:cubicBezTo>
                    <a:pt x="246" y="317"/>
                    <a:pt x="265" y="301"/>
                    <a:pt x="279" y="272"/>
                  </a:cubicBezTo>
                  <a:cubicBezTo>
                    <a:pt x="286" y="258"/>
                    <a:pt x="299" y="248"/>
                    <a:pt x="316" y="249"/>
                  </a:cubicBezTo>
                  <a:cubicBezTo>
                    <a:pt x="348" y="252"/>
                    <a:pt x="339" y="287"/>
                    <a:pt x="359" y="302"/>
                  </a:cubicBezTo>
                  <a:cubicBezTo>
                    <a:pt x="376" y="315"/>
                    <a:pt x="397" y="290"/>
                    <a:pt x="415" y="292"/>
                  </a:cubicBezTo>
                  <a:cubicBezTo>
                    <a:pt x="438" y="295"/>
                    <a:pt x="456" y="307"/>
                    <a:pt x="469" y="326"/>
                  </a:cubicBezTo>
                  <a:cubicBezTo>
                    <a:pt x="495" y="362"/>
                    <a:pt x="514" y="413"/>
                    <a:pt x="554" y="436"/>
                  </a:cubicBezTo>
                  <a:cubicBezTo>
                    <a:pt x="555" y="432"/>
                    <a:pt x="556" y="427"/>
                    <a:pt x="557" y="423"/>
                  </a:cubicBezTo>
                  <a:cubicBezTo>
                    <a:pt x="558" y="419"/>
                    <a:pt x="561" y="417"/>
                    <a:pt x="565" y="417"/>
                  </a:cubicBezTo>
                  <a:cubicBezTo>
                    <a:pt x="560" y="403"/>
                    <a:pt x="560" y="388"/>
                    <a:pt x="568" y="373"/>
                  </a:cubicBezTo>
                  <a:cubicBezTo>
                    <a:pt x="581" y="349"/>
                    <a:pt x="600" y="319"/>
                    <a:pt x="626" y="307"/>
                  </a:cubicBezTo>
                  <a:cubicBezTo>
                    <a:pt x="640" y="300"/>
                    <a:pt x="655" y="297"/>
                    <a:pt x="670" y="293"/>
                  </a:cubicBezTo>
                  <a:cubicBezTo>
                    <a:pt x="679" y="290"/>
                    <a:pt x="691" y="287"/>
                    <a:pt x="695" y="277"/>
                  </a:cubicBezTo>
                  <a:cubicBezTo>
                    <a:pt x="702" y="262"/>
                    <a:pt x="694" y="254"/>
                    <a:pt x="687" y="241"/>
                  </a:cubicBezTo>
                  <a:cubicBezTo>
                    <a:pt x="675" y="219"/>
                    <a:pt x="682" y="196"/>
                    <a:pt x="696" y="176"/>
                  </a:cubicBezTo>
                  <a:cubicBezTo>
                    <a:pt x="686" y="166"/>
                    <a:pt x="678" y="153"/>
                    <a:pt x="683" y="143"/>
                  </a:cubicBezTo>
                  <a:cubicBezTo>
                    <a:pt x="687" y="134"/>
                    <a:pt x="696" y="131"/>
                    <a:pt x="703" y="126"/>
                  </a:cubicBezTo>
                  <a:cubicBezTo>
                    <a:pt x="717" y="115"/>
                    <a:pt x="724" y="100"/>
                    <a:pt x="731" y="84"/>
                  </a:cubicBezTo>
                  <a:cubicBezTo>
                    <a:pt x="741" y="59"/>
                    <a:pt x="753" y="35"/>
                    <a:pt x="762" y="9"/>
                  </a:cubicBezTo>
                  <a:cubicBezTo>
                    <a:pt x="757" y="8"/>
                    <a:pt x="752" y="5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2" name="Freeform 28"/>
            <p:cNvSpPr>
              <a:spLocks/>
            </p:cNvSpPr>
            <p:nvPr userDrawn="1"/>
          </p:nvSpPr>
          <p:spPr bwMode="auto">
            <a:xfrm>
              <a:off x="7688263" y="1666876"/>
              <a:ext cx="1085850" cy="1042988"/>
            </a:xfrm>
            <a:custGeom>
              <a:avLst/>
              <a:gdLst>
                <a:gd name="T0" fmla="*/ 225 w 613"/>
                <a:gd name="T1" fmla="*/ 587 h 588"/>
                <a:gd name="T2" fmla="*/ 281 w 613"/>
                <a:gd name="T3" fmla="*/ 561 h 588"/>
                <a:gd name="T4" fmla="*/ 321 w 613"/>
                <a:gd name="T5" fmla="*/ 550 h 588"/>
                <a:gd name="T6" fmla="*/ 347 w 613"/>
                <a:gd name="T7" fmla="*/ 567 h 588"/>
                <a:gd name="T8" fmla="*/ 389 w 613"/>
                <a:gd name="T9" fmla="*/ 555 h 588"/>
                <a:gd name="T10" fmla="*/ 427 w 613"/>
                <a:gd name="T11" fmla="*/ 541 h 588"/>
                <a:gd name="T12" fmla="*/ 462 w 613"/>
                <a:gd name="T13" fmla="*/ 538 h 588"/>
                <a:gd name="T14" fmla="*/ 469 w 613"/>
                <a:gd name="T15" fmla="*/ 522 h 588"/>
                <a:gd name="T16" fmla="*/ 496 w 613"/>
                <a:gd name="T17" fmla="*/ 473 h 588"/>
                <a:gd name="T18" fmla="*/ 495 w 613"/>
                <a:gd name="T19" fmla="*/ 471 h 588"/>
                <a:gd name="T20" fmla="*/ 508 w 613"/>
                <a:gd name="T21" fmla="*/ 422 h 588"/>
                <a:gd name="T22" fmla="*/ 538 w 613"/>
                <a:gd name="T23" fmla="*/ 362 h 588"/>
                <a:gd name="T24" fmla="*/ 595 w 613"/>
                <a:gd name="T25" fmla="*/ 265 h 588"/>
                <a:gd name="T26" fmla="*/ 546 w 613"/>
                <a:gd name="T27" fmla="*/ 307 h 588"/>
                <a:gd name="T28" fmla="*/ 503 w 613"/>
                <a:gd name="T29" fmla="*/ 314 h 588"/>
                <a:gd name="T30" fmla="*/ 497 w 613"/>
                <a:gd name="T31" fmla="*/ 299 h 588"/>
                <a:gd name="T32" fmla="*/ 487 w 613"/>
                <a:gd name="T33" fmla="*/ 267 h 588"/>
                <a:gd name="T34" fmla="*/ 472 w 613"/>
                <a:gd name="T35" fmla="*/ 211 h 588"/>
                <a:gd name="T36" fmla="*/ 476 w 613"/>
                <a:gd name="T37" fmla="*/ 166 h 588"/>
                <a:gd name="T38" fmla="*/ 463 w 613"/>
                <a:gd name="T39" fmla="*/ 135 h 588"/>
                <a:gd name="T40" fmla="*/ 413 w 613"/>
                <a:gd name="T41" fmla="*/ 132 h 588"/>
                <a:gd name="T42" fmla="*/ 384 w 613"/>
                <a:gd name="T43" fmla="*/ 145 h 588"/>
                <a:gd name="T44" fmla="*/ 377 w 613"/>
                <a:gd name="T45" fmla="*/ 143 h 588"/>
                <a:gd name="T46" fmla="*/ 366 w 613"/>
                <a:gd name="T47" fmla="*/ 157 h 588"/>
                <a:gd name="T48" fmla="*/ 281 w 613"/>
                <a:gd name="T49" fmla="*/ 231 h 588"/>
                <a:gd name="T50" fmla="*/ 231 w 613"/>
                <a:gd name="T51" fmla="*/ 279 h 588"/>
                <a:gd name="T52" fmla="*/ 159 w 613"/>
                <a:gd name="T53" fmla="*/ 273 h 588"/>
                <a:gd name="T54" fmla="*/ 114 w 613"/>
                <a:gd name="T55" fmla="*/ 236 h 588"/>
                <a:gd name="T56" fmla="*/ 127 w 613"/>
                <a:gd name="T57" fmla="*/ 178 h 588"/>
                <a:gd name="T58" fmla="*/ 116 w 613"/>
                <a:gd name="T59" fmla="*/ 0 h 588"/>
                <a:gd name="T60" fmla="*/ 64 w 613"/>
                <a:gd name="T61" fmla="*/ 41 h 588"/>
                <a:gd name="T62" fmla="*/ 16 w 613"/>
                <a:gd name="T63" fmla="*/ 55 h 588"/>
                <a:gd name="T64" fmla="*/ 56 w 613"/>
                <a:gd name="T65" fmla="*/ 131 h 588"/>
                <a:gd name="T66" fmla="*/ 24 w 613"/>
                <a:gd name="T67" fmla="*/ 156 h 588"/>
                <a:gd name="T68" fmla="*/ 15 w 613"/>
                <a:gd name="T69" fmla="*/ 137 h 588"/>
                <a:gd name="T70" fmla="*/ 1 w 613"/>
                <a:gd name="T71" fmla="*/ 183 h 588"/>
                <a:gd name="T72" fmla="*/ 55 w 613"/>
                <a:gd name="T73" fmla="*/ 239 h 588"/>
                <a:gd name="T74" fmla="*/ 100 w 613"/>
                <a:gd name="T75" fmla="*/ 282 h 588"/>
                <a:gd name="T76" fmla="*/ 93 w 613"/>
                <a:gd name="T77" fmla="*/ 344 h 588"/>
                <a:gd name="T78" fmla="*/ 62 w 613"/>
                <a:gd name="T79" fmla="*/ 357 h 588"/>
                <a:gd name="T80" fmla="*/ 38 w 613"/>
                <a:gd name="T81" fmla="*/ 386 h 588"/>
                <a:gd name="T82" fmla="*/ 49 w 613"/>
                <a:gd name="T83" fmla="*/ 408 h 588"/>
                <a:gd name="T84" fmla="*/ 72 w 613"/>
                <a:gd name="T85" fmla="*/ 449 h 588"/>
                <a:gd name="T86" fmla="*/ 117 w 613"/>
                <a:gd name="T87" fmla="*/ 465 h 588"/>
                <a:gd name="T88" fmla="*/ 182 w 613"/>
                <a:gd name="T89" fmla="*/ 494 h 588"/>
                <a:gd name="T90" fmla="*/ 215 w 613"/>
                <a:gd name="T91" fmla="*/ 588 h 588"/>
                <a:gd name="T92" fmla="*/ 223 w 613"/>
                <a:gd name="T93" fmla="*/ 587 h 588"/>
                <a:gd name="T94" fmla="*/ 225 w 613"/>
                <a:gd name="T95" fmla="*/ 587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13" h="588">
                  <a:moveTo>
                    <a:pt x="225" y="587"/>
                  </a:moveTo>
                  <a:cubicBezTo>
                    <a:pt x="244" y="579"/>
                    <a:pt x="263" y="571"/>
                    <a:pt x="281" y="561"/>
                  </a:cubicBezTo>
                  <a:cubicBezTo>
                    <a:pt x="293" y="555"/>
                    <a:pt x="307" y="547"/>
                    <a:pt x="321" y="550"/>
                  </a:cubicBezTo>
                  <a:cubicBezTo>
                    <a:pt x="332" y="552"/>
                    <a:pt x="339" y="559"/>
                    <a:pt x="347" y="567"/>
                  </a:cubicBezTo>
                  <a:cubicBezTo>
                    <a:pt x="362" y="580"/>
                    <a:pt x="377" y="565"/>
                    <a:pt x="389" y="555"/>
                  </a:cubicBezTo>
                  <a:cubicBezTo>
                    <a:pt x="400" y="546"/>
                    <a:pt x="413" y="538"/>
                    <a:pt x="427" y="541"/>
                  </a:cubicBezTo>
                  <a:cubicBezTo>
                    <a:pt x="438" y="543"/>
                    <a:pt x="455" y="551"/>
                    <a:pt x="462" y="538"/>
                  </a:cubicBezTo>
                  <a:cubicBezTo>
                    <a:pt x="465" y="533"/>
                    <a:pt x="468" y="528"/>
                    <a:pt x="469" y="522"/>
                  </a:cubicBezTo>
                  <a:cubicBezTo>
                    <a:pt x="474" y="504"/>
                    <a:pt x="478" y="481"/>
                    <a:pt x="496" y="473"/>
                  </a:cubicBezTo>
                  <a:cubicBezTo>
                    <a:pt x="496" y="472"/>
                    <a:pt x="495" y="472"/>
                    <a:pt x="495" y="471"/>
                  </a:cubicBezTo>
                  <a:cubicBezTo>
                    <a:pt x="490" y="449"/>
                    <a:pt x="499" y="440"/>
                    <a:pt x="508" y="422"/>
                  </a:cubicBezTo>
                  <a:cubicBezTo>
                    <a:pt x="519" y="402"/>
                    <a:pt x="524" y="380"/>
                    <a:pt x="538" y="362"/>
                  </a:cubicBezTo>
                  <a:cubicBezTo>
                    <a:pt x="560" y="332"/>
                    <a:pt x="613" y="307"/>
                    <a:pt x="595" y="265"/>
                  </a:cubicBezTo>
                  <a:cubicBezTo>
                    <a:pt x="583" y="283"/>
                    <a:pt x="566" y="298"/>
                    <a:pt x="546" y="307"/>
                  </a:cubicBezTo>
                  <a:cubicBezTo>
                    <a:pt x="536" y="313"/>
                    <a:pt x="514" y="324"/>
                    <a:pt x="503" y="314"/>
                  </a:cubicBezTo>
                  <a:cubicBezTo>
                    <a:pt x="499" y="310"/>
                    <a:pt x="498" y="305"/>
                    <a:pt x="497" y="299"/>
                  </a:cubicBezTo>
                  <a:cubicBezTo>
                    <a:pt x="497" y="287"/>
                    <a:pt x="493" y="277"/>
                    <a:pt x="487" y="267"/>
                  </a:cubicBezTo>
                  <a:cubicBezTo>
                    <a:pt x="475" y="248"/>
                    <a:pt x="470" y="233"/>
                    <a:pt x="472" y="211"/>
                  </a:cubicBezTo>
                  <a:cubicBezTo>
                    <a:pt x="474" y="195"/>
                    <a:pt x="479" y="182"/>
                    <a:pt x="476" y="166"/>
                  </a:cubicBezTo>
                  <a:cubicBezTo>
                    <a:pt x="474" y="157"/>
                    <a:pt x="473" y="140"/>
                    <a:pt x="463" y="135"/>
                  </a:cubicBezTo>
                  <a:cubicBezTo>
                    <a:pt x="448" y="128"/>
                    <a:pt x="431" y="129"/>
                    <a:pt x="413" y="132"/>
                  </a:cubicBezTo>
                  <a:cubicBezTo>
                    <a:pt x="405" y="138"/>
                    <a:pt x="395" y="143"/>
                    <a:pt x="384" y="145"/>
                  </a:cubicBezTo>
                  <a:cubicBezTo>
                    <a:pt x="381" y="146"/>
                    <a:pt x="378" y="145"/>
                    <a:pt x="377" y="143"/>
                  </a:cubicBezTo>
                  <a:cubicBezTo>
                    <a:pt x="374" y="148"/>
                    <a:pt x="370" y="153"/>
                    <a:pt x="366" y="157"/>
                  </a:cubicBezTo>
                  <a:cubicBezTo>
                    <a:pt x="340" y="182"/>
                    <a:pt x="300" y="200"/>
                    <a:pt x="281" y="231"/>
                  </a:cubicBezTo>
                  <a:cubicBezTo>
                    <a:pt x="268" y="252"/>
                    <a:pt x="258" y="274"/>
                    <a:pt x="231" y="279"/>
                  </a:cubicBezTo>
                  <a:cubicBezTo>
                    <a:pt x="207" y="284"/>
                    <a:pt x="182" y="280"/>
                    <a:pt x="159" y="273"/>
                  </a:cubicBezTo>
                  <a:cubicBezTo>
                    <a:pt x="139" y="267"/>
                    <a:pt x="120" y="257"/>
                    <a:pt x="114" y="236"/>
                  </a:cubicBezTo>
                  <a:cubicBezTo>
                    <a:pt x="109" y="217"/>
                    <a:pt x="121" y="195"/>
                    <a:pt x="127" y="178"/>
                  </a:cubicBezTo>
                  <a:cubicBezTo>
                    <a:pt x="148" y="118"/>
                    <a:pt x="165" y="48"/>
                    <a:pt x="116" y="0"/>
                  </a:cubicBezTo>
                  <a:cubicBezTo>
                    <a:pt x="97" y="13"/>
                    <a:pt x="72" y="20"/>
                    <a:pt x="64" y="41"/>
                  </a:cubicBezTo>
                  <a:cubicBezTo>
                    <a:pt x="45" y="40"/>
                    <a:pt x="28" y="41"/>
                    <a:pt x="16" y="55"/>
                  </a:cubicBezTo>
                  <a:cubicBezTo>
                    <a:pt x="49" y="77"/>
                    <a:pt x="54" y="94"/>
                    <a:pt x="56" y="131"/>
                  </a:cubicBezTo>
                  <a:cubicBezTo>
                    <a:pt x="58" y="169"/>
                    <a:pt x="42" y="183"/>
                    <a:pt x="24" y="156"/>
                  </a:cubicBezTo>
                  <a:cubicBezTo>
                    <a:pt x="20" y="150"/>
                    <a:pt x="18" y="144"/>
                    <a:pt x="15" y="137"/>
                  </a:cubicBezTo>
                  <a:cubicBezTo>
                    <a:pt x="8" y="152"/>
                    <a:pt x="0" y="167"/>
                    <a:pt x="1" y="183"/>
                  </a:cubicBezTo>
                  <a:cubicBezTo>
                    <a:pt x="1" y="212"/>
                    <a:pt x="34" y="225"/>
                    <a:pt x="55" y="239"/>
                  </a:cubicBezTo>
                  <a:cubicBezTo>
                    <a:pt x="72" y="250"/>
                    <a:pt x="90" y="262"/>
                    <a:pt x="100" y="282"/>
                  </a:cubicBezTo>
                  <a:cubicBezTo>
                    <a:pt x="107" y="299"/>
                    <a:pt x="108" y="331"/>
                    <a:pt x="93" y="344"/>
                  </a:cubicBezTo>
                  <a:cubicBezTo>
                    <a:pt x="84" y="352"/>
                    <a:pt x="73" y="353"/>
                    <a:pt x="62" y="357"/>
                  </a:cubicBezTo>
                  <a:cubicBezTo>
                    <a:pt x="50" y="361"/>
                    <a:pt x="33" y="370"/>
                    <a:pt x="38" y="386"/>
                  </a:cubicBezTo>
                  <a:cubicBezTo>
                    <a:pt x="41" y="394"/>
                    <a:pt x="45" y="401"/>
                    <a:pt x="49" y="408"/>
                  </a:cubicBezTo>
                  <a:cubicBezTo>
                    <a:pt x="57" y="421"/>
                    <a:pt x="63" y="436"/>
                    <a:pt x="72" y="449"/>
                  </a:cubicBezTo>
                  <a:cubicBezTo>
                    <a:pt x="83" y="468"/>
                    <a:pt x="96" y="471"/>
                    <a:pt x="117" y="465"/>
                  </a:cubicBezTo>
                  <a:cubicBezTo>
                    <a:pt x="141" y="459"/>
                    <a:pt x="166" y="476"/>
                    <a:pt x="182" y="494"/>
                  </a:cubicBezTo>
                  <a:cubicBezTo>
                    <a:pt x="203" y="520"/>
                    <a:pt x="197" y="559"/>
                    <a:pt x="215" y="588"/>
                  </a:cubicBezTo>
                  <a:cubicBezTo>
                    <a:pt x="218" y="587"/>
                    <a:pt x="220" y="587"/>
                    <a:pt x="223" y="587"/>
                  </a:cubicBezTo>
                  <a:cubicBezTo>
                    <a:pt x="224" y="587"/>
                    <a:pt x="224" y="587"/>
                    <a:pt x="225" y="58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29"/>
            <p:cNvSpPr>
              <a:spLocks/>
            </p:cNvSpPr>
            <p:nvPr userDrawn="1"/>
          </p:nvSpPr>
          <p:spPr bwMode="auto">
            <a:xfrm>
              <a:off x="8580438" y="1974851"/>
              <a:ext cx="668338" cy="620713"/>
            </a:xfrm>
            <a:custGeom>
              <a:avLst/>
              <a:gdLst>
                <a:gd name="T0" fmla="*/ 86 w 377"/>
                <a:gd name="T1" fmla="*/ 161 h 351"/>
                <a:gd name="T2" fmla="*/ 44 w 377"/>
                <a:gd name="T3" fmla="*/ 203 h 351"/>
                <a:gd name="T4" fmla="*/ 19 w 377"/>
                <a:gd name="T5" fmla="*/ 257 h 351"/>
                <a:gd name="T6" fmla="*/ 17 w 377"/>
                <a:gd name="T7" fmla="*/ 310 h 351"/>
                <a:gd name="T8" fmla="*/ 60 w 377"/>
                <a:gd name="T9" fmla="*/ 336 h 351"/>
                <a:gd name="T10" fmla="*/ 156 w 377"/>
                <a:gd name="T11" fmla="*/ 348 h 351"/>
                <a:gd name="T12" fmla="*/ 209 w 377"/>
                <a:gd name="T13" fmla="*/ 333 h 351"/>
                <a:gd name="T14" fmla="*/ 227 w 377"/>
                <a:gd name="T15" fmla="*/ 343 h 351"/>
                <a:gd name="T16" fmla="*/ 256 w 377"/>
                <a:gd name="T17" fmla="*/ 330 h 351"/>
                <a:gd name="T18" fmla="*/ 291 w 377"/>
                <a:gd name="T19" fmla="*/ 298 h 351"/>
                <a:gd name="T20" fmla="*/ 314 w 377"/>
                <a:gd name="T21" fmla="*/ 255 h 351"/>
                <a:gd name="T22" fmla="*/ 346 w 377"/>
                <a:gd name="T23" fmla="*/ 216 h 351"/>
                <a:gd name="T24" fmla="*/ 354 w 377"/>
                <a:gd name="T25" fmla="*/ 225 h 351"/>
                <a:gd name="T26" fmla="*/ 372 w 377"/>
                <a:gd name="T27" fmla="*/ 215 h 351"/>
                <a:gd name="T28" fmla="*/ 376 w 377"/>
                <a:gd name="T29" fmla="*/ 156 h 351"/>
                <a:gd name="T30" fmla="*/ 316 w 377"/>
                <a:gd name="T31" fmla="*/ 103 h 351"/>
                <a:gd name="T32" fmla="*/ 309 w 377"/>
                <a:gd name="T33" fmla="*/ 53 h 351"/>
                <a:gd name="T34" fmla="*/ 299 w 377"/>
                <a:gd name="T35" fmla="*/ 23 h 351"/>
                <a:gd name="T36" fmla="*/ 276 w 377"/>
                <a:gd name="T37" fmla="*/ 33 h 351"/>
                <a:gd name="T38" fmla="*/ 233 w 377"/>
                <a:gd name="T39" fmla="*/ 47 h 351"/>
                <a:gd name="T40" fmla="*/ 172 w 377"/>
                <a:gd name="T41" fmla="*/ 25 h 351"/>
                <a:gd name="T42" fmla="*/ 164 w 377"/>
                <a:gd name="T43" fmla="*/ 18 h 351"/>
                <a:gd name="T44" fmla="*/ 163 w 377"/>
                <a:gd name="T45" fmla="*/ 18 h 351"/>
                <a:gd name="T46" fmla="*/ 143 w 377"/>
                <a:gd name="T47" fmla="*/ 7 h 351"/>
                <a:gd name="T48" fmla="*/ 124 w 377"/>
                <a:gd name="T49" fmla="*/ 0 h 351"/>
                <a:gd name="T50" fmla="*/ 101 w 377"/>
                <a:gd name="T51" fmla="*/ 76 h 351"/>
                <a:gd name="T52" fmla="*/ 86 w 377"/>
                <a:gd name="T53" fmla="*/ 16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7" h="351">
                  <a:moveTo>
                    <a:pt x="86" y="161"/>
                  </a:moveTo>
                  <a:cubicBezTo>
                    <a:pt x="73" y="175"/>
                    <a:pt x="55" y="186"/>
                    <a:pt x="44" y="203"/>
                  </a:cubicBezTo>
                  <a:cubicBezTo>
                    <a:pt x="33" y="220"/>
                    <a:pt x="29" y="240"/>
                    <a:pt x="19" y="257"/>
                  </a:cubicBezTo>
                  <a:cubicBezTo>
                    <a:pt x="8" y="275"/>
                    <a:pt x="0" y="293"/>
                    <a:pt x="17" y="310"/>
                  </a:cubicBezTo>
                  <a:cubicBezTo>
                    <a:pt x="29" y="323"/>
                    <a:pt x="44" y="331"/>
                    <a:pt x="60" y="336"/>
                  </a:cubicBezTo>
                  <a:cubicBezTo>
                    <a:pt x="90" y="346"/>
                    <a:pt x="124" y="351"/>
                    <a:pt x="156" y="348"/>
                  </a:cubicBezTo>
                  <a:cubicBezTo>
                    <a:pt x="172" y="346"/>
                    <a:pt x="193" y="326"/>
                    <a:pt x="209" y="333"/>
                  </a:cubicBezTo>
                  <a:cubicBezTo>
                    <a:pt x="216" y="336"/>
                    <a:pt x="221" y="340"/>
                    <a:pt x="227" y="343"/>
                  </a:cubicBezTo>
                  <a:cubicBezTo>
                    <a:pt x="239" y="348"/>
                    <a:pt x="249" y="337"/>
                    <a:pt x="256" y="330"/>
                  </a:cubicBezTo>
                  <a:cubicBezTo>
                    <a:pt x="268" y="319"/>
                    <a:pt x="278" y="307"/>
                    <a:pt x="291" y="298"/>
                  </a:cubicBezTo>
                  <a:cubicBezTo>
                    <a:pt x="307" y="285"/>
                    <a:pt x="312" y="276"/>
                    <a:pt x="314" y="255"/>
                  </a:cubicBezTo>
                  <a:cubicBezTo>
                    <a:pt x="316" y="239"/>
                    <a:pt x="322" y="205"/>
                    <a:pt x="346" y="216"/>
                  </a:cubicBezTo>
                  <a:cubicBezTo>
                    <a:pt x="350" y="218"/>
                    <a:pt x="353" y="221"/>
                    <a:pt x="354" y="225"/>
                  </a:cubicBezTo>
                  <a:cubicBezTo>
                    <a:pt x="360" y="238"/>
                    <a:pt x="370" y="222"/>
                    <a:pt x="372" y="215"/>
                  </a:cubicBezTo>
                  <a:cubicBezTo>
                    <a:pt x="377" y="196"/>
                    <a:pt x="376" y="176"/>
                    <a:pt x="376" y="156"/>
                  </a:cubicBezTo>
                  <a:cubicBezTo>
                    <a:pt x="349" y="151"/>
                    <a:pt x="326" y="128"/>
                    <a:pt x="316" y="103"/>
                  </a:cubicBezTo>
                  <a:cubicBezTo>
                    <a:pt x="309" y="87"/>
                    <a:pt x="310" y="71"/>
                    <a:pt x="309" y="53"/>
                  </a:cubicBezTo>
                  <a:cubicBezTo>
                    <a:pt x="308" y="46"/>
                    <a:pt x="308" y="27"/>
                    <a:pt x="299" y="23"/>
                  </a:cubicBezTo>
                  <a:cubicBezTo>
                    <a:pt x="293" y="20"/>
                    <a:pt x="281" y="30"/>
                    <a:pt x="276" y="33"/>
                  </a:cubicBezTo>
                  <a:cubicBezTo>
                    <a:pt x="263" y="41"/>
                    <a:pt x="249" y="51"/>
                    <a:pt x="233" y="47"/>
                  </a:cubicBezTo>
                  <a:cubicBezTo>
                    <a:pt x="212" y="42"/>
                    <a:pt x="194" y="26"/>
                    <a:pt x="172" y="25"/>
                  </a:cubicBezTo>
                  <a:cubicBezTo>
                    <a:pt x="167" y="25"/>
                    <a:pt x="165" y="22"/>
                    <a:pt x="164" y="18"/>
                  </a:cubicBezTo>
                  <a:cubicBezTo>
                    <a:pt x="164" y="18"/>
                    <a:pt x="163" y="18"/>
                    <a:pt x="163" y="18"/>
                  </a:cubicBezTo>
                  <a:cubicBezTo>
                    <a:pt x="156" y="17"/>
                    <a:pt x="149" y="11"/>
                    <a:pt x="143" y="7"/>
                  </a:cubicBezTo>
                  <a:cubicBezTo>
                    <a:pt x="137" y="3"/>
                    <a:pt x="131" y="1"/>
                    <a:pt x="124" y="0"/>
                  </a:cubicBezTo>
                  <a:cubicBezTo>
                    <a:pt x="119" y="26"/>
                    <a:pt x="112" y="53"/>
                    <a:pt x="101" y="76"/>
                  </a:cubicBezTo>
                  <a:cubicBezTo>
                    <a:pt x="120" y="106"/>
                    <a:pt x="110" y="136"/>
                    <a:pt x="86" y="1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30"/>
            <p:cNvSpPr>
              <a:spLocks/>
            </p:cNvSpPr>
            <p:nvPr userDrawn="1"/>
          </p:nvSpPr>
          <p:spPr bwMode="auto">
            <a:xfrm>
              <a:off x="8863013" y="476251"/>
              <a:ext cx="801688" cy="684213"/>
            </a:xfrm>
            <a:custGeom>
              <a:avLst/>
              <a:gdLst>
                <a:gd name="T0" fmla="*/ 411 w 452"/>
                <a:gd name="T1" fmla="*/ 40 h 386"/>
                <a:gd name="T2" fmla="*/ 317 w 452"/>
                <a:gd name="T3" fmla="*/ 23 h 386"/>
                <a:gd name="T4" fmla="*/ 326 w 452"/>
                <a:gd name="T5" fmla="*/ 33 h 386"/>
                <a:gd name="T6" fmla="*/ 321 w 452"/>
                <a:gd name="T7" fmla="*/ 43 h 386"/>
                <a:gd name="T8" fmla="*/ 294 w 452"/>
                <a:gd name="T9" fmla="*/ 48 h 386"/>
                <a:gd name="T10" fmla="*/ 252 w 452"/>
                <a:gd name="T11" fmla="*/ 64 h 386"/>
                <a:gd name="T12" fmla="*/ 241 w 452"/>
                <a:gd name="T13" fmla="*/ 106 h 386"/>
                <a:gd name="T14" fmla="*/ 209 w 452"/>
                <a:gd name="T15" fmla="*/ 130 h 386"/>
                <a:gd name="T16" fmla="*/ 139 w 452"/>
                <a:gd name="T17" fmla="*/ 153 h 386"/>
                <a:gd name="T18" fmla="*/ 76 w 452"/>
                <a:gd name="T19" fmla="*/ 205 h 386"/>
                <a:gd name="T20" fmla="*/ 33 w 452"/>
                <a:gd name="T21" fmla="*/ 227 h 386"/>
                <a:gd name="T22" fmla="*/ 0 w 452"/>
                <a:gd name="T23" fmla="*/ 229 h 386"/>
                <a:gd name="T24" fmla="*/ 6 w 452"/>
                <a:gd name="T25" fmla="*/ 291 h 386"/>
                <a:gd name="T26" fmla="*/ 11 w 452"/>
                <a:gd name="T27" fmla="*/ 293 h 386"/>
                <a:gd name="T28" fmla="*/ 88 w 452"/>
                <a:gd name="T29" fmla="*/ 333 h 386"/>
                <a:gd name="T30" fmla="*/ 118 w 452"/>
                <a:gd name="T31" fmla="*/ 379 h 386"/>
                <a:gd name="T32" fmla="*/ 134 w 452"/>
                <a:gd name="T33" fmla="*/ 386 h 386"/>
                <a:gd name="T34" fmla="*/ 158 w 452"/>
                <a:gd name="T35" fmla="*/ 339 h 386"/>
                <a:gd name="T36" fmla="*/ 188 w 452"/>
                <a:gd name="T37" fmla="*/ 274 h 386"/>
                <a:gd name="T38" fmla="*/ 233 w 452"/>
                <a:gd name="T39" fmla="*/ 249 h 386"/>
                <a:gd name="T40" fmla="*/ 265 w 452"/>
                <a:gd name="T41" fmla="*/ 204 h 386"/>
                <a:gd name="T42" fmla="*/ 316 w 452"/>
                <a:gd name="T43" fmla="*/ 153 h 386"/>
                <a:gd name="T44" fmla="*/ 411 w 452"/>
                <a:gd name="T45" fmla="*/ 109 h 386"/>
                <a:gd name="T46" fmla="*/ 411 w 452"/>
                <a:gd name="T47" fmla="*/ 4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2" h="386">
                  <a:moveTo>
                    <a:pt x="411" y="40"/>
                  </a:moveTo>
                  <a:cubicBezTo>
                    <a:pt x="391" y="25"/>
                    <a:pt x="336" y="0"/>
                    <a:pt x="317" y="2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10" y="38"/>
                    <a:pt x="301" y="39"/>
                    <a:pt x="294" y="48"/>
                  </a:cubicBezTo>
                  <a:cubicBezTo>
                    <a:pt x="323" y="86"/>
                    <a:pt x="264" y="56"/>
                    <a:pt x="252" y="64"/>
                  </a:cubicBezTo>
                  <a:cubicBezTo>
                    <a:pt x="251" y="65"/>
                    <a:pt x="244" y="101"/>
                    <a:pt x="241" y="106"/>
                  </a:cubicBezTo>
                  <a:cubicBezTo>
                    <a:pt x="232" y="120"/>
                    <a:pt x="223" y="122"/>
                    <a:pt x="209" y="130"/>
                  </a:cubicBezTo>
                  <a:cubicBezTo>
                    <a:pt x="186" y="145"/>
                    <a:pt x="165" y="141"/>
                    <a:pt x="139" y="153"/>
                  </a:cubicBezTo>
                  <a:cubicBezTo>
                    <a:pt x="121" y="160"/>
                    <a:pt x="78" y="188"/>
                    <a:pt x="76" y="205"/>
                  </a:cubicBezTo>
                  <a:cubicBezTo>
                    <a:pt x="57" y="208"/>
                    <a:pt x="51" y="223"/>
                    <a:pt x="33" y="227"/>
                  </a:cubicBezTo>
                  <a:cubicBezTo>
                    <a:pt x="22" y="230"/>
                    <a:pt x="11" y="229"/>
                    <a:pt x="0" y="229"/>
                  </a:cubicBezTo>
                  <a:cubicBezTo>
                    <a:pt x="6" y="250"/>
                    <a:pt x="13" y="271"/>
                    <a:pt x="6" y="291"/>
                  </a:cubicBezTo>
                  <a:cubicBezTo>
                    <a:pt x="8" y="291"/>
                    <a:pt x="10" y="292"/>
                    <a:pt x="11" y="293"/>
                  </a:cubicBezTo>
                  <a:cubicBezTo>
                    <a:pt x="42" y="296"/>
                    <a:pt x="82" y="295"/>
                    <a:pt x="88" y="333"/>
                  </a:cubicBezTo>
                  <a:cubicBezTo>
                    <a:pt x="91" y="354"/>
                    <a:pt x="98" y="369"/>
                    <a:pt x="118" y="379"/>
                  </a:cubicBezTo>
                  <a:cubicBezTo>
                    <a:pt x="123" y="382"/>
                    <a:pt x="128" y="384"/>
                    <a:pt x="134" y="386"/>
                  </a:cubicBezTo>
                  <a:cubicBezTo>
                    <a:pt x="145" y="372"/>
                    <a:pt x="152" y="353"/>
                    <a:pt x="158" y="339"/>
                  </a:cubicBezTo>
                  <a:cubicBezTo>
                    <a:pt x="167" y="320"/>
                    <a:pt x="175" y="288"/>
                    <a:pt x="188" y="274"/>
                  </a:cubicBezTo>
                  <a:cubicBezTo>
                    <a:pt x="201" y="258"/>
                    <a:pt x="221" y="260"/>
                    <a:pt x="233" y="249"/>
                  </a:cubicBezTo>
                  <a:cubicBezTo>
                    <a:pt x="247" y="237"/>
                    <a:pt x="256" y="219"/>
                    <a:pt x="265" y="204"/>
                  </a:cubicBezTo>
                  <a:cubicBezTo>
                    <a:pt x="279" y="179"/>
                    <a:pt x="286" y="159"/>
                    <a:pt x="316" y="153"/>
                  </a:cubicBezTo>
                  <a:cubicBezTo>
                    <a:pt x="355" y="145"/>
                    <a:pt x="382" y="133"/>
                    <a:pt x="411" y="109"/>
                  </a:cubicBezTo>
                  <a:cubicBezTo>
                    <a:pt x="440" y="85"/>
                    <a:pt x="452" y="70"/>
                    <a:pt x="41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31"/>
            <p:cNvSpPr>
              <a:spLocks/>
            </p:cNvSpPr>
            <p:nvPr userDrawn="1"/>
          </p:nvSpPr>
          <p:spPr bwMode="auto">
            <a:xfrm>
              <a:off x="8032750" y="3559176"/>
              <a:ext cx="1685925" cy="1066800"/>
            </a:xfrm>
            <a:custGeom>
              <a:avLst/>
              <a:gdLst>
                <a:gd name="T0" fmla="*/ 881 w 951"/>
                <a:gd name="T1" fmla="*/ 439 h 602"/>
                <a:gd name="T2" fmla="*/ 827 w 951"/>
                <a:gd name="T3" fmla="*/ 426 h 602"/>
                <a:gd name="T4" fmla="*/ 802 w 951"/>
                <a:gd name="T5" fmla="*/ 368 h 602"/>
                <a:gd name="T6" fmla="*/ 778 w 951"/>
                <a:gd name="T7" fmla="*/ 344 h 602"/>
                <a:gd name="T8" fmla="*/ 749 w 951"/>
                <a:gd name="T9" fmla="*/ 307 h 602"/>
                <a:gd name="T10" fmla="*/ 700 w 951"/>
                <a:gd name="T11" fmla="*/ 322 h 602"/>
                <a:gd name="T12" fmla="*/ 656 w 951"/>
                <a:gd name="T13" fmla="*/ 347 h 602"/>
                <a:gd name="T14" fmla="*/ 548 w 951"/>
                <a:gd name="T15" fmla="*/ 301 h 602"/>
                <a:gd name="T16" fmla="*/ 509 w 951"/>
                <a:gd name="T17" fmla="*/ 221 h 602"/>
                <a:gd name="T18" fmla="*/ 461 w 951"/>
                <a:gd name="T19" fmla="*/ 200 h 602"/>
                <a:gd name="T20" fmla="*/ 399 w 951"/>
                <a:gd name="T21" fmla="*/ 190 h 602"/>
                <a:gd name="T22" fmla="*/ 330 w 951"/>
                <a:gd name="T23" fmla="*/ 148 h 602"/>
                <a:gd name="T24" fmla="*/ 314 w 951"/>
                <a:gd name="T25" fmla="*/ 38 h 602"/>
                <a:gd name="T26" fmla="*/ 268 w 951"/>
                <a:gd name="T27" fmla="*/ 8 h 602"/>
                <a:gd name="T28" fmla="*/ 247 w 951"/>
                <a:gd name="T29" fmla="*/ 10 h 602"/>
                <a:gd name="T30" fmla="*/ 243 w 951"/>
                <a:gd name="T31" fmla="*/ 38 h 602"/>
                <a:gd name="T32" fmla="*/ 244 w 951"/>
                <a:gd name="T33" fmla="*/ 54 h 602"/>
                <a:gd name="T34" fmla="*/ 224 w 951"/>
                <a:gd name="T35" fmla="*/ 75 h 602"/>
                <a:gd name="T36" fmla="*/ 168 w 951"/>
                <a:gd name="T37" fmla="*/ 100 h 602"/>
                <a:gd name="T38" fmla="*/ 132 w 951"/>
                <a:gd name="T39" fmla="*/ 152 h 602"/>
                <a:gd name="T40" fmla="*/ 101 w 951"/>
                <a:gd name="T41" fmla="*/ 204 h 602"/>
                <a:gd name="T42" fmla="*/ 52 w 951"/>
                <a:gd name="T43" fmla="*/ 253 h 602"/>
                <a:gd name="T44" fmla="*/ 30 w 951"/>
                <a:gd name="T45" fmla="*/ 267 h 602"/>
                <a:gd name="T46" fmla="*/ 21 w 951"/>
                <a:gd name="T47" fmla="*/ 276 h 602"/>
                <a:gd name="T48" fmla="*/ 18 w 951"/>
                <a:gd name="T49" fmla="*/ 275 h 602"/>
                <a:gd name="T50" fmla="*/ 15 w 951"/>
                <a:gd name="T51" fmla="*/ 278 h 602"/>
                <a:gd name="T52" fmla="*/ 27 w 951"/>
                <a:gd name="T53" fmla="*/ 327 h 602"/>
                <a:gd name="T54" fmla="*/ 80 w 951"/>
                <a:gd name="T55" fmla="*/ 348 h 602"/>
                <a:gd name="T56" fmla="*/ 138 w 951"/>
                <a:gd name="T57" fmla="*/ 377 h 602"/>
                <a:gd name="T58" fmla="*/ 264 w 951"/>
                <a:gd name="T59" fmla="*/ 442 h 602"/>
                <a:gd name="T60" fmla="*/ 372 w 951"/>
                <a:gd name="T61" fmla="*/ 524 h 602"/>
                <a:gd name="T62" fmla="*/ 437 w 951"/>
                <a:gd name="T63" fmla="*/ 543 h 602"/>
                <a:gd name="T64" fmla="*/ 487 w 951"/>
                <a:gd name="T65" fmla="*/ 568 h 602"/>
                <a:gd name="T66" fmla="*/ 492 w 951"/>
                <a:gd name="T67" fmla="*/ 571 h 602"/>
                <a:gd name="T68" fmla="*/ 503 w 951"/>
                <a:gd name="T69" fmla="*/ 569 h 602"/>
                <a:gd name="T70" fmla="*/ 577 w 951"/>
                <a:gd name="T71" fmla="*/ 584 h 602"/>
                <a:gd name="T72" fmla="*/ 676 w 951"/>
                <a:gd name="T73" fmla="*/ 594 h 602"/>
                <a:gd name="T74" fmla="*/ 718 w 951"/>
                <a:gd name="T75" fmla="*/ 591 h 602"/>
                <a:gd name="T76" fmla="*/ 752 w 951"/>
                <a:gd name="T77" fmla="*/ 600 h 602"/>
                <a:gd name="T78" fmla="*/ 780 w 951"/>
                <a:gd name="T79" fmla="*/ 579 h 602"/>
                <a:gd name="T80" fmla="*/ 807 w 951"/>
                <a:gd name="T81" fmla="*/ 561 h 602"/>
                <a:gd name="T82" fmla="*/ 849 w 951"/>
                <a:gd name="T83" fmla="*/ 538 h 602"/>
                <a:gd name="T84" fmla="*/ 875 w 951"/>
                <a:gd name="T85" fmla="*/ 514 h 602"/>
                <a:gd name="T86" fmla="*/ 942 w 951"/>
                <a:gd name="T87" fmla="*/ 478 h 602"/>
                <a:gd name="T88" fmla="*/ 951 w 951"/>
                <a:gd name="T89" fmla="*/ 472 h 602"/>
                <a:gd name="T90" fmla="*/ 881 w 951"/>
                <a:gd name="T91" fmla="*/ 43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602">
                  <a:moveTo>
                    <a:pt x="881" y="439"/>
                  </a:moveTo>
                  <a:cubicBezTo>
                    <a:pt x="863" y="436"/>
                    <a:pt x="843" y="435"/>
                    <a:pt x="827" y="426"/>
                  </a:cubicBezTo>
                  <a:cubicBezTo>
                    <a:pt x="812" y="418"/>
                    <a:pt x="795" y="388"/>
                    <a:pt x="802" y="368"/>
                  </a:cubicBezTo>
                  <a:cubicBezTo>
                    <a:pt x="791" y="363"/>
                    <a:pt x="783" y="355"/>
                    <a:pt x="778" y="344"/>
                  </a:cubicBezTo>
                  <a:cubicBezTo>
                    <a:pt x="770" y="328"/>
                    <a:pt x="770" y="308"/>
                    <a:pt x="749" y="307"/>
                  </a:cubicBezTo>
                  <a:cubicBezTo>
                    <a:pt x="729" y="307"/>
                    <a:pt x="713" y="307"/>
                    <a:pt x="700" y="322"/>
                  </a:cubicBezTo>
                  <a:cubicBezTo>
                    <a:pt x="689" y="335"/>
                    <a:pt x="672" y="345"/>
                    <a:pt x="656" y="347"/>
                  </a:cubicBezTo>
                  <a:cubicBezTo>
                    <a:pt x="617" y="352"/>
                    <a:pt x="576" y="326"/>
                    <a:pt x="548" y="301"/>
                  </a:cubicBezTo>
                  <a:cubicBezTo>
                    <a:pt x="524" y="279"/>
                    <a:pt x="513" y="252"/>
                    <a:pt x="509" y="221"/>
                  </a:cubicBezTo>
                  <a:cubicBezTo>
                    <a:pt x="492" y="216"/>
                    <a:pt x="478" y="205"/>
                    <a:pt x="461" y="200"/>
                  </a:cubicBezTo>
                  <a:cubicBezTo>
                    <a:pt x="440" y="193"/>
                    <a:pt x="420" y="194"/>
                    <a:pt x="399" y="190"/>
                  </a:cubicBezTo>
                  <a:cubicBezTo>
                    <a:pt x="374" y="185"/>
                    <a:pt x="341" y="173"/>
                    <a:pt x="330" y="148"/>
                  </a:cubicBezTo>
                  <a:cubicBezTo>
                    <a:pt x="314" y="113"/>
                    <a:pt x="323" y="74"/>
                    <a:pt x="314" y="38"/>
                  </a:cubicBezTo>
                  <a:cubicBezTo>
                    <a:pt x="309" y="14"/>
                    <a:pt x="292" y="0"/>
                    <a:pt x="268" y="8"/>
                  </a:cubicBezTo>
                  <a:cubicBezTo>
                    <a:pt x="260" y="11"/>
                    <a:pt x="253" y="12"/>
                    <a:pt x="247" y="10"/>
                  </a:cubicBezTo>
                  <a:cubicBezTo>
                    <a:pt x="243" y="18"/>
                    <a:pt x="241" y="27"/>
                    <a:pt x="243" y="38"/>
                  </a:cubicBezTo>
                  <a:cubicBezTo>
                    <a:pt x="244" y="43"/>
                    <a:pt x="246" y="49"/>
                    <a:pt x="244" y="54"/>
                  </a:cubicBezTo>
                  <a:cubicBezTo>
                    <a:pt x="241" y="65"/>
                    <a:pt x="234" y="72"/>
                    <a:pt x="224" y="75"/>
                  </a:cubicBezTo>
                  <a:cubicBezTo>
                    <a:pt x="203" y="82"/>
                    <a:pt x="185" y="84"/>
                    <a:pt x="168" y="100"/>
                  </a:cubicBezTo>
                  <a:cubicBezTo>
                    <a:pt x="153" y="115"/>
                    <a:pt x="140" y="132"/>
                    <a:pt x="132" y="152"/>
                  </a:cubicBezTo>
                  <a:cubicBezTo>
                    <a:pt x="123" y="170"/>
                    <a:pt x="115" y="189"/>
                    <a:pt x="101" y="204"/>
                  </a:cubicBezTo>
                  <a:cubicBezTo>
                    <a:pt x="86" y="221"/>
                    <a:pt x="69" y="237"/>
                    <a:pt x="52" y="253"/>
                  </a:cubicBezTo>
                  <a:cubicBezTo>
                    <a:pt x="46" y="259"/>
                    <a:pt x="38" y="263"/>
                    <a:pt x="30" y="267"/>
                  </a:cubicBezTo>
                  <a:cubicBezTo>
                    <a:pt x="31" y="273"/>
                    <a:pt x="27" y="279"/>
                    <a:pt x="21" y="276"/>
                  </a:cubicBezTo>
                  <a:cubicBezTo>
                    <a:pt x="20" y="276"/>
                    <a:pt x="19" y="275"/>
                    <a:pt x="18" y="275"/>
                  </a:cubicBezTo>
                  <a:cubicBezTo>
                    <a:pt x="17" y="276"/>
                    <a:pt x="16" y="277"/>
                    <a:pt x="15" y="278"/>
                  </a:cubicBezTo>
                  <a:cubicBezTo>
                    <a:pt x="0" y="292"/>
                    <a:pt x="15" y="315"/>
                    <a:pt x="27" y="327"/>
                  </a:cubicBezTo>
                  <a:cubicBezTo>
                    <a:pt x="42" y="341"/>
                    <a:pt x="63" y="340"/>
                    <a:pt x="80" y="348"/>
                  </a:cubicBezTo>
                  <a:cubicBezTo>
                    <a:pt x="100" y="356"/>
                    <a:pt x="119" y="367"/>
                    <a:pt x="138" y="377"/>
                  </a:cubicBezTo>
                  <a:cubicBezTo>
                    <a:pt x="181" y="397"/>
                    <a:pt x="224" y="417"/>
                    <a:pt x="264" y="442"/>
                  </a:cubicBezTo>
                  <a:cubicBezTo>
                    <a:pt x="302" y="466"/>
                    <a:pt x="333" y="502"/>
                    <a:pt x="372" y="524"/>
                  </a:cubicBezTo>
                  <a:cubicBezTo>
                    <a:pt x="393" y="535"/>
                    <a:pt x="416" y="536"/>
                    <a:pt x="437" y="543"/>
                  </a:cubicBezTo>
                  <a:cubicBezTo>
                    <a:pt x="455" y="550"/>
                    <a:pt x="469" y="563"/>
                    <a:pt x="487" y="568"/>
                  </a:cubicBezTo>
                  <a:cubicBezTo>
                    <a:pt x="490" y="568"/>
                    <a:pt x="491" y="570"/>
                    <a:pt x="492" y="571"/>
                  </a:cubicBezTo>
                  <a:cubicBezTo>
                    <a:pt x="496" y="570"/>
                    <a:pt x="499" y="570"/>
                    <a:pt x="503" y="569"/>
                  </a:cubicBezTo>
                  <a:cubicBezTo>
                    <a:pt x="529" y="564"/>
                    <a:pt x="553" y="577"/>
                    <a:pt x="577" y="584"/>
                  </a:cubicBezTo>
                  <a:cubicBezTo>
                    <a:pt x="610" y="592"/>
                    <a:pt x="643" y="600"/>
                    <a:pt x="676" y="594"/>
                  </a:cubicBezTo>
                  <a:cubicBezTo>
                    <a:pt x="690" y="591"/>
                    <a:pt x="704" y="589"/>
                    <a:pt x="718" y="591"/>
                  </a:cubicBezTo>
                  <a:cubicBezTo>
                    <a:pt x="730" y="592"/>
                    <a:pt x="740" y="598"/>
                    <a:pt x="752" y="600"/>
                  </a:cubicBezTo>
                  <a:cubicBezTo>
                    <a:pt x="759" y="602"/>
                    <a:pt x="775" y="583"/>
                    <a:pt x="780" y="579"/>
                  </a:cubicBezTo>
                  <a:cubicBezTo>
                    <a:pt x="789" y="572"/>
                    <a:pt x="797" y="566"/>
                    <a:pt x="807" y="561"/>
                  </a:cubicBezTo>
                  <a:cubicBezTo>
                    <a:pt x="821" y="554"/>
                    <a:pt x="837" y="549"/>
                    <a:pt x="849" y="538"/>
                  </a:cubicBezTo>
                  <a:cubicBezTo>
                    <a:pt x="858" y="529"/>
                    <a:pt x="866" y="521"/>
                    <a:pt x="875" y="514"/>
                  </a:cubicBezTo>
                  <a:cubicBezTo>
                    <a:pt x="895" y="498"/>
                    <a:pt x="921" y="491"/>
                    <a:pt x="942" y="478"/>
                  </a:cubicBezTo>
                  <a:cubicBezTo>
                    <a:pt x="945" y="476"/>
                    <a:pt x="948" y="474"/>
                    <a:pt x="951" y="472"/>
                  </a:cubicBezTo>
                  <a:cubicBezTo>
                    <a:pt x="929" y="459"/>
                    <a:pt x="905" y="445"/>
                    <a:pt x="881" y="4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32"/>
            <p:cNvSpPr>
              <a:spLocks/>
            </p:cNvSpPr>
            <p:nvPr userDrawn="1"/>
          </p:nvSpPr>
          <p:spPr bwMode="auto">
            <a:xfrm>
              <a:off x="8961438" y="3508376"/>
              <a:ext cx="1196975" cy="679450"/>
            </a:xfrm>
            <a:custGeom>
              <a:avLst/>
              <a:gdLst>
                <a:gd name="T0" fmla="*/ 675 w 675"/>
                <a:gd name="T1" fmla="*/ 108 h 383"/>
                <a:gd name="T2" fmla="*/ 579 w 675"/>
                <a:gd name="T3" fmla="*/ 120 h 383"/>
                <a:gd name="T4" fmla="*/ 528 w 675"/>
                <a:gd name="T5" fmla="*/ 45 h 383"/>
                <a:gd name="T6" fmla="*/ 560 w 675"/>
                <a:gd name="T7" fmla="*/ 19 h 383"/>
                <a:gd name="T8" fmla="*/ 560 w 675"/>
                <a:gd name="T9" fmla="*/ 19 h 383"/>
                <a:gd name="T10" fmla="*/ 465 w 675"/>
                <a:gd name="T11" fmla="*/ 11 h 383"/>
                <a:gd name="T12" fmla="*/ 455 w 675"/>
                <a:gd name="T13" fmla="*/ 2 h 383"/>
                <a:gd name="T14" fmla="*/ 301 w 675"/>
                <a:gd name="T15" fmla="*/ 21 h 383"/>
                <a:gd name="T16" fmla="*/ 219 w 675"/>
                <a:gd name="T17" fmla="*/ 48 h 383"/>
                <a:gd name="T18" fmla="*/ 176 w 675"/>
                <a:gd name="T19" fmla="*/ 61 h 383"/>
                <a:gd name="T20" fmla="*/ 146 w 675"/>
                <a:gd name="T21" fmla="*/ 86 h 383"/>
                <a:gd name="T22" fmla="*/ 87 w 675"/>
                <a:gd name="T23" fmla="*/ 108 h 383"/>
                <a:gd name="T24" fmla="*/ 13 w 675"/>
                <a:gd name="T25" fmla="*/ 118 h 383"/>
                <a:gd name="T26" fmla="*/ 10 w 675"/>
                <a:gd name="T27" fmla="*/ 177 h 383"/>
                <a:gd name="T28" fmla="*/ 0 w 675"/>
                <a:gd name="T29" fmla="*/ 241 h 383"/>
                <a:gd name="T30" fmla="*/ 0 w 675"/>
                <a:gd name="T31" fmla="*/ 242 h 383"/>
                <a:gd name="T32" fmla="*/ 56 w 675"/>
                <a:gd name="T33" fmla="*/ 332 h 383"/>
                <a:gd name="T34" fmla="*/ 120 w 675"/>
                <a:gd name="T35" fmla="*/ 359 h 383"/>
                <a:gd name="T36" fmla="*/ 170 w 675"/>
                <a:gd name="T37" fmla="*/ 330 h 383"/>
                <a:gd name="T38" fmla="*/ 243 w 675"/>
                <a:gd name="T39" fmla="*/ 321 h 383"/>
                <a:gd name="T40" fmla="*/ 289 w 675"/>
                <a:gd name="T41" fmla="*/ 383 h 383"/>
                <a:gd name="T42" fmla="*/ 342 w 675"/>
                <a:gd name="T43" fmla="*/ 375 h 383"/>
                <a:gd name="T44" fmla="*/ 381 w 675"/>
                <a:gd name="T45" fmla="*/ 327 h 383"/>
                <a:gd name="T46" fmla="*/ 396 w 675"/>
                <a:gd name="T47" fmla="*/ 272 h 383"/>
                <a:gd name="T48" fmla="*/ 394 w 675"/>
                <a:gd name="T49" fmla="*/ 209 h 383"/>
                <a:gd name="T50" fmla="*/ 462 w 675"/>
                <a:gd name="T51" fmla="*/ 213 h 383"/>
                <a:gd name="T52" fmla="*/ 503 w 675"/>
                <a:gd name="T53" fmla="*/ 182 h 383"/>
                <a:gd name="T54" fmla="*/ 553 w 675"/>
                <a:gd name="T55" fmla="*/ 171 h 383"/>
                <a:gd name="T56" fmla="*/ 627 w 675"/>
                <a:gd name="T57" fmla="*/ 156 h 383"/>
                <a:gd name="T58" fmla="*/ 647 w 675"/>
                <a:gd name="T59" fmla="*/ 152 h 383"/>
                <a:gd name="T60" fmla="*/ 648 w 675"/>
                <a:gd name="T61" fmla="*/ 146 h 383"/>
                <a:gd name="T62" fmla="*/ 675 w 675"/>
                <a:gd name="T63" fmla="*/ 10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5" h="383">
                  <a:moveTo>
                    <a:pt x="675" y="108"/>
                  </a:moveTo>
                  <a:cubicBezTo>
                    <a:pt x="643" y="120"/>
                    <a:pt x="609" y="137"/>
                    <a:pt x="579" y="120"/>
                  </a:cubicBezTo>
                  <a:cubicBezTo>
                    <a:pt x="552" y="105"/>
                    <a:pt x="516" y="81"/>
                    <a:pt x="528" y="45"/>
                  </a:cubicBezTo>
                  <a:cubicBezTo>
                    <a:pt x="532" y="30"/>
                    <a:pt x="548" y="26"/>
                    <a:pt x="560" y="19"/>
                  </a:cubicBezTo>
                  <a:cubicBezTo>
                    <a:pt x="560" y="19"/>
                    <a:pt x="560" y="19"/>
                    <a:pt x="560" y="19"/>
                  </a:cubicBezTo>
                  <a:cubicBezTo>
                    <a:pt x="531" y="7"/>
                    <a:pt x="494" y="27"/>
                    <a:pt x="465" y="11"/>
                  </a:cubicBezTo>
                  <a:cubicBezTo>
                    <a:pt x="461" y="8"/>
                    <a:pt x="458" y="6"/>
                    <a:pt x="455" y="2"/>
                  </a:cubicBezTo>
                  <a:cubicBezTo>
                    <a:pt x="405" y="15"/>
                    <a:pt x="351" y="0"/>
                    <a:pt x="301" y="21"/>
                  </a:cubicBezTo>
                  <a:cubicBezTo>
                    <a:pt x="274" y="32"/>
                    <a:pt x="248" y="43"/>
                    <a:pt x="219" y="48"/>
                  </a:cubicBezTo>
                  <a:cubicBezTo>
                    <a:pt x="205" y="51"/>
                    <a:pt x="189" y="53"/>
                    <a:pt x="176" y="61"/>
                  </a:cubicBezTo>
                  <a:cubicBezTo>
                    <a:pt x="165" y="68"/>
                    <a:pt x="156" y="77"/>
                    <a:pt x="146" y="86"/>
                  </a:cubicBezTo>
                  <a:cubicBezTo>
                    <a:pt x="129" y="101"/>
                    <a:pt x="110" y="108"/>
                    <a:pt x="87" y="108"/>
                  </a:cubicBezTo>
                  <a:cubicBezTo>
                    <a:pt x="69" y="108"/>
                    <a:pt x="23" y="99"/>
                    <a:pt x="13" y="118"/>
                  </a:cubicBezTo>
                  <a:cubicBezTo>
                    <a:pt x="4" y="134"/>
                    <a:pt x="10" y="160"/>
                    <a:pt x="10" y="177"/>
                  </a:cubicBezTo>
                  <a:cubicBezTo>
                    <a:pt x="10" y="199"/>
                    <a:pt x="9" y="221"/>
                    <a:pt x="0" y="241"/>
                  </a:cubicBezTo>
                  <a:cubicBezTo>
                    <a:pt x="0" y="241"/>
                    <a:pt x="0" y="241"/>
                    <a:pt x="0" y="242"/>
                  </a:cubicBezTo>
                  <a:cubicBezTo>
                    <a:pt x="5" y="282"/>
                    <a:pt x="22" y="310"/>
                    <a:pt x="56" y="332"/>
                  </a:cubicBezTo>
                  <a:cubicBezTo>
                    <a:pt x="74" y="344"/>
                    <a:pt x="97" y="360"/>
                    <a:pt x="120" y="359"/>
                  </a:cubicBezTo>
                  <a:cubicBezTo>
                    <a:pt x="144" y="359"/>
                    <a:pt x="155" y="346"/>
                    <a:pt x="170" y="330"/>
                  </a:cubicBezTo>
                  <a:cubicBezTo>
                    <a:pt x="184" y="314"/>
                    <a:pt x="225" y="315"/>
                    <a:pt x="243" y="321"/>
                  </a:cubicBezTo>
                  <a:cubicBezTo>
                    <a:pt x="270" y="331"/>
                    <a:pt x="260" y="373"/>
                    <a:pt x="289" y="383"/>
                  </a:cubicBezTo>
                  <a:cubicBezTo>
                    <a:pt x="306" y="374"/>
                    <a:pt x="324" y="378"/>
                    <a:pt x="342" y="375"/>
                  </a:cubicBezTo>
                  <a:cubicBezTo>
                    <a:pt x="363" y="370"/>
                    <a:pt x="374" y="346"/>
                    <a:pt x="381" y="327"/>
                  </a:cubicBezTo>
                  <a:cubicBezTo>
                    <a:pt x="388" y="311"/>
                    <a:pt x="396" y="291"/>
                    <a:pt x="396" y="272"/>
                  </a:cubicBezTo>
                  <a:cubicBezTo>
                    <a:pt x="396" y="251"/>
                    <a:pt x="387" y="230"/>
                    <a:pt x="394" y="209"/>
                  </a:cubicBezTo>
                  <a:cubicBezTo>
                    <a:pt x="406" y="171"/>
                    <a:pt x="442" y="209"/>
                    <a:pt x="462" y="213"/>
                  </a:cubicBezTo>
                  <a:cubicBezTo>
                    <a:pt x="483" y="218"/>
                    <a:pt x="488" y="192"/>
                    <a:pt x="503" y="182"/>
                  </a:cubicBezTo>
                  <a:cubicBezTo>
                    <a:pt x="519" y="172"/>
                    <a:pt x="535" y="171"/>
                    <a:pt x="553" y="171"/>
                  </a:cubicBezTo>
                  <a:cubicBezTo>
                    <a:pt x="579" y="171"/>
                    <a:pt x="602" y="166"/>
                    <a:pt x="627" y="156"/>
                  </a:cubicBezTo>
                  <a:cubicBezTo>
                    <a:pt x="634" y="154"/>
                    <a:pt x="641" y="152"/>
                    <a:pt x="647" y="152"/>
                  </a:cubicBezTo>
                  <a:cubicBezTo>
                    <a:pt x="647" y="150"/>
                    <a:pt x="647" y="148"/>
                    <a:pt x="648" y="146"/>
                  </a:cubicBezTo>
                  <a:cubicBezTo>
                    <a:pt x="654" y="131"/>
                    <a:pt x="665" y="120"/>
                    <a:pt x="67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33"/>
            <p:cNvSpPr>
              <a:spLocks/>
            </p:cNvSpPr>
            <p:nvPr userDrawn="1"/>
          </p:nvSpPr>
          <p:spPr bwMode="auto">
            <a:xfrm>
              <a:off x="9780588" y="2378076"/>
              <a:ext cx="1244600" cy="1150938"/>
            </a:xfrm>
            <a:custGeom>
              <a:avLst/>
              <a:gdLst>
                <a:gd name="T0" fmla="*/ 629 w 702"/>
                <a:gd name="T1" fmla="*/ 301 h 649"/>
                <a:gd name="T2" fmla="*/ 638 w 702"/>
                <a:gd name="T3" fmla="*/ 221 h 649"/>
                <a:gd name="T4" fmla="*/ 633 w 702"/>
                <a:gd name="T5" fmla="*/ 190 h 649"/>
                <a:gd name="T6" fmla="*/ 645 w 702"/>
                <a:gd name="T7" fmla="*/ 157 h 649"/>
                <a:gd name="T8" fmla="*/ 655 w 702"/>
                <a:gd name="T9" fmla="*/ 118 h 649"/>
                <a:gd name="T10" fmla="*/ 673 w 702"/>
                <a:gd name="T11" fmla="*/ 30 h 649"/>
                <a:gd name="T12" fmla="*/ 678 w 702"/>
                <a:gd name="T13" fmla="*/ 25 h 649"/>
                <a:gd name="T14" fmla="*/ 598 w 702"/>
                <a:gd name="T15" fmla="*/ 22 h 649"/>
                <a:gd name="T16" fmla="*/ 513 w 702"/>
                <a:gd name="T17" fmla="*/ 34 h 649"/>
                <a:gd name="T18" fmla="*/ 402 w 702"/>
                <a:gd name="T19" fmla="*/ 32 h 649"/>
                <a:gd name="T20" fmla="*/ 359 w 702"/>
                <a:gd name="T21" fmla="*/ 39 h 649"/>
                <a:gd name="T22" fmla="*/ 322 w 702"/>
                <a:gd name="T23" fmla="*/ 40 h 649"/>
                <a:gd name="T24" fmla="*/ 311 w 702"/>
                <a:gd name="T25" fmla="*/ 43 h 649"/>
                <a:gd name="T26" fmla="*/ 295 w 702"/>
                <a:gd name="T27" fmla="*/ 50 h 649"/>
                <a:gd name="T28" fmla="*/ 205 w 702"/>
                <a:gd name="T29" fmla="*/ 124 h 649"/>
                <a:gd name="T30" fmla="*/ 90 w 702"/>
                <a:gd name="T31" fmla="*/ 197 h 649"/>
                <a:gd name="T32" fmla="*/ 45 w 702"/>
                <a:gd name="T33" fmla="*/ 242 h 649"/>
                <a:gd name="T34" fmla="*/ 0 w 702"/>
                <a:gd name="T35" fmla="*/ 282 h 649"/>
                <a:gd name="T36" fmla="*/ 4 w 702"/>
                <a:gd name="T37" fmla="*/ 552 h 649"/>
                <a:gd name="T38" fmla="*/ 1 w 702"/>
                <a:gd name="T39" fmla="*/ 607 h 649"/>
                <a:gd name="T40" fmla="*/ 3 w 702"/>
                <a:gd name="T41" fmla="*/ 621 h 649"/>
                <a:gd name="T42" fmla="*/ 10 w 702"/>
                <a:gd name="T43" fmla="*/ 632 h 649"/>
                <a:gd name="T44" fmla="*/ 28 w 702"/>
                <a:gd name="T45" fmla="*/ 638 h 649"/>
                <a:gd name="T46" fmla="*/ 107 w 702"/>
                <a:gd name="T47" fmla="*/ 643 h 649"/>
                <a:gd name="T48" fmla="*/ 111 w 702"/>
                <a:gd name="T49" fmla="*/ 649 h 649"/>
                <a:gd name="T50" fmla="*/ 141 w 702"/>
                <a:gd name="T51" fmla="*/ 616 h 649"/>
                <a:gd name="T52" fmla="*/ 248 w 702"/>
                <a:gd name="T53" fmla="*/ 525 h 649"/>
                <a:gd name="T54" fmla="*/ 290 w 702"/>
                <a:gd name="T55" fmla="*/ 482 h 649"/>
                <a:gd name="T56" fmla="*/ 352 w 702"/>
                <a:gd name="T57" fmla="*/ 472 h 649"/>
                <a:gd name="T58" fmla="*/ 509 w 702"/>
                <a:gd name="T59" fmla="*/ 445 h 649"/>
                <a:gd name="T60" fmla="*/ 587 w 702"/>
                <a:gd name="T61" fmla="*/ 423 h 649"/>
                <a:gd name="T62" fmla="*/ 653 w 702"/>
                <a:gd name="T63" fmla="*/ 390 h 649"/>
                <a:gd name="T64" fmla="*/ 657 w 702"/>
                <a:gd name="T65" fmla="*/ 387 h 649"/>
                <a:gd name="T66" fmla="*/ 650 w 702"/>
                <a:gd name="T67" fmla="*/ 384 h 649"/>
                <a:gd name="T68" fmla="*/ 629 w 702"/>
                <a:gd name="T69" fmla="*/ 301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2" h="649">
                  <a:moveTo>
                    <a:pt x="629" y="301"/>
                  </a:moveTo>
                  <a:cubicBezTo>
                    <a:pt x="623" y="284"/>
                    <a:pt x="631" y="234"/>
                    <a:pt x="638" y="221"/>
                  </a:cubicBezTo>
                  <a:cubicBezTo>
                    <a:pt x="634" y="211"/>
                    <a:pt x="633" y="201"/>
                    <a:pt x="633" y="190"/>
                  </a:cubicBezTo>
                  <a:cubicBezTo>
                    <a:pt x="613" y="180"/>
                    <a:pt x="633" y="168"/>
                    <a:pt x="645" y="157"/>
                  </a:cubicBezTo>
                  <a:cubicBezTo>
                    <a:pt x="667" y="138"/>
                    <a:pt x="651" y="138"/>
                    <a:pt x="655" y="118"/>
                  </a:cubicBezTo>
                  <a:cubicBezTo>
                    <a:pt x="661" y="86"/>
                    <a:pt x="702" y="52"/>
                    <a:pt x="673" y="30"/>
                  </a:cubicBezTo>
                  <a:cubicBezTo>
                    <a:pt x="678" y="25"/>
                    <a:pt x="678" y="25"/>
                    <a:pt x="678" y="25"/>
                  </a:cubicBezTo>
                  <a:cubicBezTo>
                    <a:pt x="656" y="0"/>
                    <a:pt x="623" y="19"/>
                    <a:pt x="598" y="22"/>
                  </a:cubicBezTo>
                  <a:cubicBezTo>
                    <a:pt x="572" y="25"/>
                    <a:pt x="537" y="20"/>
                    <a:pt x="513" y="34"/>
                  </a:cubicBezTo>
                  <a:cubicBezTo>
                    <a:pt x="487" y="50"/>
                    <a:pt x="431" y="33"/>
                    <a:pt x="402" y="32"/>
                  </a:cubicBezTo>
                  <a:cubicBezTo>
                    <a:pt x="381" y="32"/>
                    <a:pt x="372" y="35"/>
                    <a:pt x="359" y="39"/>
                  </a:cubicBezTo>
                  <a:cubicBezTo>
                    <a:pt x="343" y="43"/>
                    <a:pt x="337" y="65"/>
                    <a:pt x="322" y="40"/>
                  </a:cubicBezTo>
                  <a:cubicBezTo>
                    <a:pt x="319" y="43"/>
                    <a:pt x="315" y="43"/>
                    <a:pt x="311" y="43"/>
                  </a:cubicBezTo>
                  <a:cubicBezTo>
                    <a:pt x="306" y="45"/>
                    <a:pt x="300" y="47"/>
                    <a:pt x="295" y="50"/>
                  </a:cubicBezTo>
                  <a:cubicBezTo>
                    <a:pt x="260" y="68"/>
                    <a:pt x="236" y="100"/>
                    <a:pt x="205" y="124"/>
                  </a:cubicBezTo>
                  <a:cubicBezTo>
                    <a:pt x="169" y="151"/>
                    <a:pt x="124" y="166"/>
                    <a:pt x="90" y="197"/>
                  </a:cubicBezTo>
                  <a:cubicBezTo>
                    <a:pt x="74" y="211"/>
                    <a:pt x="61" y="228"/>
                    <a:pt x="45" y="242"/>
                  </a:cubicBezTo>
                  <a:cubicBezTo>
                    <a:pt x="30" y="256"/>
                    <a:pt x="15" y="269"/>
                    <a:pt x="0" y="282"/>
                  </a:cubicBezTo>
                  <a:cubicBezTo>
                    <a:pt x="25" y="371"/>
                    <a:pt x="12" y="462"/>
                    <a:pt x="4" y="552"/>
                  </a:cubicBezTo>
                  <a:cubicBezTo>
                    <a:pt x="3" y="570"/>
                    <a:pt x="0" y="589"/>
                    <a:pt x="1" y="607"/>
                  </a:cubicBezTo>
                  <a:cubicBezTo>
                    <a:pt x="1" y="612"/>
                    <a:pt x="1" y="617"/>
                    <a:pt x="3" y="621"/>
                  </a:cubicBezTo>
                  <a:cubicBezTo>
                    <a:pt x="8" y="620"/>
                    <a:pt x="11" y="627"/>
                    <a:pt x="10" y="632"/>
                  </a:cubicBezTo>
                  <a:cubicBezTo>
                    <a:pt x="14" y="635"/>
                    <a:pt x="20" y="637"/>
                    <a:pt x="28" y="638"/>
                  </a:cubicBezTo>
                  <a:cubicBezTo>
                    <a:pt x="54" y="639"/>
                    <a:pt x="82" y="632"/>
                    <a:pt x="107" y="643"/>
                  </a:cubicBezTo>
                  <a:cubicBezTo>
                    <a:pt x="110" y="644"/>
                    <a:pt x="111" y="646"/>
                    <a:pt x="111" y="649"/>
                  </a:cubicBezTo>
                  <a:cubicBezTo>
                    <a:pt x="123" y="639"/>
                    <a:pt x="131" y="627"/>
                    <a:pt x="141" y="616"/>
                  </a:cubicBezTo>
                  <a:cubicBezTo>
                    <a:pt x="172" y="580"/>
                    <a:pt x="220" y="563"/>
                    <a:pt x="248" y="525"/>
                  </a:cubicBezTo>
                  <a:cubicBezTo>
                    <a:pt x="260" y="508"/>
                    <a:pt x="272" y="492"/>
                    <a:pt x="290" y="482"/>
                  </a:cubicBezTo>
                  <a:cubicBezTo>
                    <a:pt x="309" y="473"/>
                    <a:pt x="332" y="472"/>
                    <a:pt x="352" y="472"/>
                  </a:cubicBezTo>
                  <a:cubicBezTo>
                    <a:pt x="406" y="471"/>
                    <a:pt x="457" y="455"/>
                    <a:pt x="509" y="445"/>
                  </a:cubicBezTo>
                  <a:cubicBezTo>
                    <a:pt x="536" y="440"/>
                    <a:pt x="562" y="432"/>
                    <a:pt x="587" y="423"/>
                  </a:cubicBezTo>
                  <a:cubicBezTo>
                    <a:pt x="609" y="414"/>
                    <a:pt x="634" y="405"/>
                    <a:pt x="653" y="390"/>
                  </a:cubicBezTo>
                  <a:cubicBezTo>
                    <a:pt x="655" y="389"/>
                    <a:pt x="656" y="388"/>
                    <a:pt x="657" y="387"/>
                  </a:cubicBezTo>
                  <a:cubicBezTo>
                    <a:pt x="650" y="384"/>
                    <a:pt x="650" y="384"/>
                    <a:pt x="650" y="384"/>
                  </a:cubicBezTo>
                  <a:cubicBezTo>
                    <a:pt x="670" y="355"/>
                    <a:pt x="640" y="329"/>
                    <a:pt x="629" y="3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34"/>
            <p:cNvSpPr>
              <a:spLocks/>
            </p:cNvSpPr>
            <p:nvPr userDrawn="1"/>
          </p:nvSpPr>
          <p:spPr bwMode="auto">
            <a:xfrm>
              <a:off x="9899650" y="3097213"/>
              <a:ext cx="1392238" cy="895350"/>
            </a:xfrm>
            <a:custGeom>
              <a:avLst/>
              <a:gdLst>
                <a:gd name="T0" fmla="*/ 785 w 785"/>
                <a:gd name="T1" fmla="*/ 474 h 505"/>
                <a:gd name="T2" fmla="*/ 768 w 785"/>
                <a:gd name="T3" fmla="*/ 463 h 505"/>
                <a:gd name="T4" fmla="*/ 759 w 785"/>
                <a:gd name="T5" fmla="*/ 417 h 505"/>
                <a:gd name="T6" fmla="*/ 717 w 785"/>
                <a:gd name="T7" fmla="*/ 356 h 505"/>
                <a:gd name="T8" fmla="*/ 718 w 785"/>
                <a:gd name="T9" fmla="*/ 318 h 505"/>
                <a:gd name="T10" fmla="*/ 705 w 785"/>
                <a:gd name="T11" fmla="*/ 326 h 505"/>
                <a:gd name="T12" fmla="*/ 695 w 785"/>
                <a:gd name="T13" fmla="*/ 297 h 505"/>
                <a:gd name="T14" fmla="*/ 681 w 785"/>
                <a:gd name="T15" fmla="*/ 269 h 505"/>
                <a:gd name="T16" fmla="*/ 633 w 785"/>
                <a:gd name="T17" fmla="*/ 228 h 505"/>
                <a:gd name="T18" fmla="*/ 624 w 785"/>
                <a:gd name="T19" fmla="*/ 235 h 505"/>
                <a:gd name="T20" fmla="*/ 599 w 785"/>
                <a:gd name="T21" fmla="*/ 202 h 505"/>
                <a:gd name="T22" fmla="*/ 555 w 785"/>
                <a:gd name="T23" fmla="*/ 199 h 505"/>
                <a:gd name="T24" fmla="*/ 619 w 785"/>
                <a:gd name="T25" fmla="*/ 131 h 505"/>
                <a:gd name="T26" fmla="*/ 659 w 785"/>
                <a:gd name="T27" fmla="*/ 103 h 505"/>
                <a:gd name="T28" fmla="*/ 633 w 785"/>
                <a:gd name="T29" fmla="*/ 30 h 505"/>
                <a:gd name="T30" fmla="*/ 625 w 785"/>
                <a:gd name="T31" fmla="*/ 20 h 505"/>
                <a:gd name="T32" fmla="*/ 593 w 785"/>
                <a:gd name="T33" fmla="*/ 0 h 505"/>
                <a:gd name="T34" fmla="*/ 589 w 785"/>
                <a:gd name="T35" fmla="*/ 3 h 505"/>
                <a:gd name="T36" fmla="*/ 475 w 785"/>
                <a:gd name="T37" fmla="*/ 49 h 505"/>
                <a:gd name="T38" fmla="*/ 410 w 785"/>
                <a:gd name="T39" fmla="*/ 61 h 505"/>
                <a:gd name="T40" fmla="*/ 341 w 785"/>
                <a:gd name="T41" fmla="*/ 78 h 505"/>
                <a:gd name="T42" fmla="*/ 285 w 785"/>
                <a:gd name="T43" fmla="*/ 83 h 505"/>
                <a:gd name="T44" fmla="*/ 218 w 785"/>
                <a:gd name="T45" fmla="*/ 100 h 505"/>
                <a:gd name="T46" fmla="*/ 182 w 785"/>
                <a:gd name="T47" fmla="*/ 144 h 505"/>
                <a:gd name="T48" fmla="*/ 139 w 785"/>
                <a:gd name="T49" fmla="*/ 177 h 505"/>
                <a:gd name="T50" fmla="*/ 90 w 785"/>
                <a:gd name="T51" fmla="*/ 217 h 505"/>
                <a:gd name="T52" fmla="*/ 58 w 785"/>
                <a:gd name="T53" fmla="*/ 254 h 505"/>
                <a:gd name="T54" fmla="*/ 17 w 785"/>
                <a:gd name="T55" fmla="*/ 279 h 505"/>
                <a:gd name="T56" fmla="*/ 48 w 785"/>
                <a:gd name="T57" fmla="*/ 332 h 505"/>
                <a:gd name="T58" fmla="*/ 164 w 785"/>
                <a:gd name="T59" fmla="*/ 317 h 505"/>
                <a:gd name="T60" fmla="*/ 174 w 785"/>
                <a:gd name="T61" fmla="*/ 329 h 505"/>
                <a:gd name="T62" fmla="*/ 133 w 785"/>
                <a:gd name="T63" fmla="*/ 386 h 505"/>
                <a:gd name="T64" fmla="*/ 132 w 785"/>
                <a:gd name="T65" fmla="*/ 387 h 505"/>
                <a:gd name="T66" fmla="*/ 141 w 785"/>
                <a:gd name="T67" fmla="*/ 392 h 505"/>
                <a:gd name="T68" fmla="*/ 161 w 785"/>
                <a:gd name="T69" fmla="*/ 412 h 505"/>
                <a:gd name="T70" fmla="*/ 194 w 785"/>
                <a:gd name="T71" fmla="*/ 432 h 505"/>
                <a:gd name="T72" fmla="*/ 197 w 785"/>
                <a:gd name="T73" fmla="*/ 434 h 505"/>
                <a:gd name="T74" fmla="*/ 289 w 785"/>
                <a:gd name="T75" fmla="*/ 429 h 505"/>
                <a:gd name="T76" fmla="*/ 522 w 785"/>
                <a:gd name="T77" fmla="*/ 420 h 505"/>
                <a:gd name="T78" fmla="*/ 502 w 785"/>
                <a:gd name="T79" fmla="*/ 401 h 505"/>
                <a:gd name="T80" fmla="*/ 571 w 785"/>
                <a:gd name="T81" fmla="*/ 414 h 505"/>
                <a:gd name="T82" fmla="*/ 561 w 785"/>
                <a:gd name="T83" fmla="*/ 394 h 505"/>
                <a:gd name="T84" fmla="*/ 682 w 785"/>
                <a:gd name="T85" fmla="*/ 366 h 505"/>
                <a:gd name="T86" fmla="*/ 711 w 785"/>
                <a:gd name="T87" fmla="*/ 395 h 505"/>
                <a:gd name="T88" fmla="*/ 719 w 785"/>
                <a:gd name="T89" fmla="*/ 431 h 505"/>
                <a:gd name="T90" fmla="*/ 738 w 785"/>
                <a:gd name="T91" fmla="*/ 504 h 505"/>
                <a:gd name="T92" fmla="*/ 785 w 785"/>
                <a:gd name="T93" fmla="*/ 502 h 505"/>
                <a:gd name="T94" fmla="*/ 785 w 785"/>
                <a:gd name="T95" fmla="*/ 47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5" h="505">
                  <a:moveTo>
                    <a:pt x="785" y="474"/>
                  </a:moveTo>
                  <a:cubicBezTo>
                    <a:pt x="781" y="468"/>
                    <a:pt x="775" y="464"/>
                    <a:pt x="768" y="463"/>
                  </a:cubicBezTo>
                  <a:cubicBezTo>
                    <a:pt x="772" y="444"/>
                    <a:pt x="759" y="434"/>
                    <a:pt x="759" y="417"/>
                  </a:cubicBezTo>
                  <a:cubicBezTo>
                    <a:pt x="741" y="398"/>
                    <a:pt x="739" y="376"/>
                    <a:pt x="717" y="356"/>
                  </a:cubicBezTo>
                  <a:cubicBezTo>
                    <a:pt x="724" y="343"/>
                    <a:pt x="724" y="331"/>
                    <a:pt x="718" y="318"/>
                  </a:cubicBezTo>
                  <a:cubicBezTo>
                    <a:pt x="705" y="326"/>
                    <a:pt x="705" y="326"/>
                    <a:pt x="705" y="326"/>
                  </a:cubicBezTo>
                  <a:cubicBezTo>
                    <a:pt x="702" y="316"/>
                    <a:pt x="699" y="307"/>
                    <a:pt x="695" y="297"/>
                  </a:cubicBezTo>
                  <a:cubicBezTo>
                    <a:pt x="694" y="293"/>
                    <a:pt x="681" y="270"/>
                    <a:pt x="681" y="269"/>
                  </a:cubicBezTo>
                  <a:cubicBezTo>
                    <a:pt x="680" y="260"/>
                    <a:pt x="640" y="236"/>
                    <a:pt x="633" y="228"/>
                  </a:cubicBezTo>
                  <a:cubicBezTo>
                    <a:pt x="624" y="235"/>
                    <a:pt x="624" y="235"/>
                    <a:pt x="624" y="235"/>
                  </a:cubicBezTo>
                  <a:cubicBezTo>
                    <a:pt x="621" y="222"/>
                    <a:pt x="611" y="206"/>
                    <a:pt x="599" y="202"/>
                  </a:cubicBezTo>
                  <a:cubicBezTo>
                    <a:pt x="582" y="207"/>
                    <a:pt x="572" y="206"/>
                    <a:pt x="555" y="199"/>
                  </a:cubicBezTo>
                  <a:cubicBezTo>
                    <a:pt x="576" y="177"/>
                    <a:pt x="597" y="154"/>
                    <a:pt x="619" y="131"/>
                  </a:cubicBezTo>
                  <a:cubicBezTo>
                    <a:pt x="629" y="121"/>
                    <a:pt x="654" y="118"/>
                    <a:pt x="659" y="103"/>
                  </a:cubicBezTo>
                  <a:cubicBezTo>
                    <a:pt x="668" y="77"/>
                    <a:pt x="616" y="63"/>
                    <a:pt x="633" y="30"/>
                  </a:cubicBezTo>
                  <a:cubicBezTo>
                    <a:pt x="625" y="20"/>
                    <a:pt x="625" y="20"/>
                    <a:pt x="625" y="20"/>
                  </a:cubicBezTo>
                  <a:cubicBezTo>
                    <a:pt x="607" y="30"/>
                    <a:pt x="597" y="16"/>
                    <a:pt x="593" y="0"/>
                  </a:cubicBezTo>
                  <a:cubicBezTo>
                    <a:pt x="592" y="1"/>
                    <a:pt x="591" y="2"/>
                    <a:pt x="589" y="3"/>
                  </a:cubicBezTo>
                  <a:cubicBezTo>
                    <a:pt x="556" y="24"/>
                    <a:pt x="513" y="39"/>
                    <a:pt x="475" y="49"/>
                  </a:cubicBezTo>
                  <a:cubicBezTo>
                    <a:pt x="453" y="54"/>
                    <a:pt x="432" y="56"/>
                    <a:pt x="410" y="61"/>
                  </a:cubicBezTo>
                  <a:cubicBezTo>
                    <a:pt x="387" y="66"/>
                    <a:pt x="365" y="73"/>
                    <a:pt x="341" y="78"/>
                  </a:cubicBezTo>
                  <a:cubicBezTo>
                    <a:pt x="323" y="82"/>
                    <a:pt x="304" y="82"/>
                    <a:pt x="285" y="83"/>
                  </a:cubicBezTo>
                  <a:cubicBezTo>
                    <a:pt x="263" y="83"/>
                    <a:pt x="235" y="83"/>
                    <a:pt x="218" y="100"/>
                  </a:cubicBezTo>
                  <a:cubicBezTo>
                    <a:pt x="204" y="113"/>
                    <a:pt x="196" y="131"/>
                    <a:pt x="182" y="144"/>
                  </a:cubicBezTo>
                  <a:cubicBezTo>
                    <a:pt x="169" y="157"/>
                    <a:pt x="154" y="167"/>
                    <a:pt x="139" y="177"/>
                  </a:cubicBezTo>
                  <a:cubicBezTo>
                    <a:pt x="122" y="189"/>
                    <a:pt x="104" y="201"/>
                    <a:pt x="90" y="217"/>
                  </a:cubicBezTo>
                  <a:cubicBezTo>
                    <a:pt x="80" y="229"/>
                    <a:pt x="70" y="244"/>
                    <a:pt x="58" y="254"/>
                  </a:cubicBezTo>
                  <a:cubicBezTo>
                    <a:pt x="46" y="263"/>
                    <a:pt x="26" y="267"/>
                    <a:pt x="17" y="279"/>
                  </a:cubicBezTo>
                  <a:cubicBezTo>
                    <a:pt x="0" y="300"/>
                    <a:pt x="33" y="323"/>
                    <a:pt x="48" y="332"/>
                  </a:cubicBezTo>
                  <a:cubicBezTo>
                    <a:pt x="88" y="356"/>
                    <a:pt x="124" y="325"/>
                    <a:pt x="164" y="317"/>
                  </a:cubicBezTo>
                  <a:cubicBezTo>
                    <a:pt x="171" y="315"/>
                    <a:pt x="177" y="322"/>
                    <a:pt x="174" y="329"/>
                  </a:cubicBezTo>
                  <a:cubicBezTo>
                    <a:pt x="163" y="350"/>
                    <a:pt x="143" y="364"/>
                    <a:pt x="133" y="386"/>
                  </a:cubicBezTo>
                  <a:cubicBezTo>
                    <a:pt x="133" y="386"/>
                    <a:pt x="133" y="387"/>
                    <a:pt x="132" y="387"/>
                  </a:cubicBezTo>
                  <a:cubicBezTo>
                    <a:pt x="135" y="388"/>
                    <a:pt x="138" y="390"/>
                    <a:pt x="141" y="392"/>
                  </a:cubicBezTo>
                  <a:cubicBezTo>
                    <a:pt x="149" y="397"/>
                    <a:pt x="154" y="406"/>
                    <a:pt x="161" y="412"/>
                  </a:cubicBezTo>
                  <a:cubicBezTo>
                    <a:pt x="170" y="422"/>
                    <a:pt x="181" y="428"/>
                    <a:pt x="194" y="432"/>
                  </a:cubicBezTo>
                  <a:cubicBezTo>
                    <a:pt x="195" y="433"/>
                    <a:pt x="196" y="433"/>
                    <a:pt x="197" y="434"/>
                  </a:cubicBezTo>
                  <a:cubicBezTo>
                    <a:pt x="229" y="425"/>
                    <a:pt x="254" y="430"/>
                    <a:pt x="289" y="429"/>
                  </a:cubicBezTo>
                  <a:cubicBezTo>
                    <a:pt x="367" y="426"/>
                    <a:pt x="444" y="423"/>
                    <a:pt x="522" y="420"/>
                  </a:cubicBezTo>
                  <a:cubicBezTo>
                    <a:pt x="514" y="413"/>
                    <a:pt x="509" y="407"/>
                    <a:pt x="502" y="401"/>
                  </a:cubicBezTo>
                  <a:cubicBezTo>
                    <a:pt x="512" y="343"/>
                    <a:pt x="547" y="415"/>
                    <a:pt x="571" y="414"/>
                  </a:cubicBezTo>
                  <a:cubicBezTo>
                    <a:pt x="565" y="409"/>
                    <a:pt x="562" y="402"/>
                    <a:pt x="561" y="394"/>
                  </a:cubicBezTo>
                  <a:cubicBezTo>
                    <a:pt x="606" y="378"/>
                    <a:pt x="652" y="282"/>
                    <a:pt x="682" y="366"/>
                  </a:cubicBezTo>
                  <a:cubicBezTo>
                    <a:pt x="688" y="383"/>
                    <a:pt x="703" y="383"/>
                    <a:pt x="711" y="395"/>
                  </a:cubicBezTo>
                  <a:cubicBezTo>
                    <a:pt x="717" y="406"/>
                    <a:pt x="714" y="420"/>
                    <a:pt x="719" y="431"/>
                  </a:cubicBezTo>
                  <a:cubicBezTo>
                    <a:pt x="732" y="458"/>
                    <a:pt x="728" y="477"/>
                    <a:pt x="738" y="504"/>
                  </a:cubicBezTo>
                  <a:cubicBezTo>
                    <a:pt x="754" y="505"/>
                    <a:pt x="769" y="502"/>
                    <a:pt x="785" y="502"/>
                  </a:cubicBezTo>
                  <a:cubicBezTo>
                    <a:pt x="777" y="492"/>
                    <a:pt x="776" y="483"/>
                    <a:pt x="78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23278018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El Salv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7610010" y="2390534"/>
            <a:ext cx="3446463" cy="1859181"/>
            <a:chOff x="6427410" y="2229908"/>
            <a:chExt cx="5332413" cy="2876550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6427410" y="3069695"/>
              <a:ext cx="968375" cy="865187"/>
            </a:xfrm>
            <a:custGeom>
              <a:avLst/>
              <a:gdLst>
                <a:gd name="T0" fmla="*/ 94 w 258"/>
                <a:gd name="T1" fmla="*/ 230 h 230"/>
                <a:gd name="T2" fmla="*/ 107 w 258"/>
                <a:gd name="T3" fmla="*/ 222 h 230"/>
                <a:gd name="T4" fmla="*/ 130 w 258"/>
                <a:gd name="T5" fmla="*/ 207 h 230"/>
                <a:gd name="T6" fmla="*/ 147 w 258"/>
                <a:gd name="T7" fmla="*/ 217 h 230"/>
                <a:gd name="T8" fmla="*/ 160 w 258"/>
                <a:gd name="T9" fmla="*/ 224 h 230"/>
                <a:gd name="T10" fmla="*/ 178 w 258"/>
                <a:gd name="T11" fmla="*/ 219 h 230"/>
                <a:gd name="T12" fmla="*/ 181 w 258"/>
                <a:gd name="T13" fmla="*/ 206 h 230"/>
                <a:gd name="T14" fmla="*/ 186 w 258"/>
                <a:gd name="T15" fmla="*/ 197 h 230"/>
                <a:gd name="T16" fmla="*/ 197 w 258"/>
                <a:gd name="T17" fmla="*/ 184 h 230"/>
                <a:gd name="T18" fmla="*/ 200 w 258"/>
                <a:gd name="T19" fmla="*/ 168 h 230"/>
                <a:gd name="T20" fmla="*/ 204 w 258"/>
                <a:gd name="T21" fmla="*/ 134 h 230"/>
                <a:gd name="T22" fmla="*/ 204 w 258"/>
                <a:gd name="T23" fmla="*/ 120 h 230"/>
                <a:gd name="T24" fmla="*/ 199 w 258"/>
                <a:gd name="T25" fmla="*/ 108 h 230"/>
                <a:gd name="T26" fmla="*/ 201 w 258"/>
                <a:gd name="T27" fmla="*/ 103 h 230"/>
                <a:gd name="T28" fmla="*/ 215 w 258"/>
                <a:gd name="T29" fmla="*/ 99 h 230"/>
                <a:gd name="T30" fmla="*/ 234 w 258"/>
                <a:gd name="T31" fmla="*/ 98 h 230"/>
                <a:gd name="T32" fmla="*/ 244 w 258"/>
                <a:gd name="T33" fmla="*/ 73 h 230"/>
                <a:gd name="T34" fmla="*/ 251 w 258"/>
                <a:gd name="T35" fmla="*/ 38 h 230"/>
                <a:gd name="T36" fmla="*/ 232 w 258"/>
                <a:gd name="T37" fmla="*/ 18 h 230"/>
                <a:gd name="T38" fmla="*/ 226 w 258"/>
                <a:gd name="T39" fmla="*/ 18 h 230"/>
                <a:gd name="T40" fmla="*/ 183 w 258"/>
                <a:gd name="T41" fmla="*/ 0 h 230"/>
                <a:gd name="T42" fmla="*/ 175 w 258"/>
                <a:gd name="T43" fmla="*/ 10 h 230"/>
                <a:gd name="T44" fmla="*/ 149 w 258"/>
                <a:gd name="T45" fmla="*/ 10 h 230"/>
                <a:gd name="T46" fmla="*/ 136 w 258"/>
                <a:gd name="T47" fmla="*/ 29 h 230"/>
                <a:gd name="T48" fmla="*/ 124 w 258"/>
                <a:gd name="T49" fmla="*/ 33 h 230"/>
                <a:gd name="T50" fmla="*/ 116 w 258"/>
                <a:gd name="T51" fmla="*/ 44 h 230"/>
                <a:gd name="T52" fmla="*/ 80 w 258"/>
                <a:gd name="T53" fmla="*/ 63 h 230"/>
                <a:gd name="T54" fmla="*/ 73 w 258"/>
                <a:gd name="T55" fmla="*/ 74 h 230"/>
                <a:gd name="T56" fmla="*/ 63 w 258"/>
                <a:gd name="T57" fmla="*/ 98 h 230"/>
                <a:gd name="T58" fmla="*/ 36 w 258"/>
                <a:gd name="T59" fmla="*/ 106 h 230"/>
                <a:gd name="T60" fmla="*/ 26 w 258"/>
                <a:gd name="T61" fmla="*/ 118 h 230"/>
                <a:gd name="T62" fmla="*/ 16 w 258"/>
                <a:gd name="T63" fmla="*/ 133 h 230"/>
                <a:gd name="T64" fmla="*/ 16 w 258"/>
                <a:gd name="T65" fmla="*/ 146 h 230"/>
                <a:gd name="T66" fmla="*/ 5 w 258"/>
                <a:gd name="T67" fmla="*/ 156 h 230"/>
                <a:gd name="T68" fmla="*/ 14 w 258"/>
                <a:gd name="T69" fmla="*/ 170 h 230"/>
                <a:gd name="T70" fmla="*/ 25 w 258"/>
                <a:gd name="T71" fmla="*/ 182 h 230"/>
                <a:gd name="T72" fmla="*/ 0 w 258"/>
                <a:gd name="T73" fmla="*/ 193 h 230"/>
                <a:gd name="T74" fmla="*/ 49 w 258"/>
                <a:gd name="T75" fmla="*/ 210 h 230"/>
                <a:gd name="T76" fmla="*/ 92 w 258"/>
                <a:gd name="T77" fmla="*/ 229 h 230"/>
                <a:gd name="T78" fmla="*/ 94 w 258"/>
                <a:gd name="T7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30">
                  <a:moveTo>
                    <a:pt x="94" y="230"/>
                  </a:moveTo>
                  <a:cubicBezTo>
                    <a:pt x="99" y="228"/>
                    <a:pt x="103" y="225"/>
                    <a:pt x="107" y="222"/>
                  </a:cubicBezTo>
                  <a:cubicBezTo>
                    <a:pt x="114" y="218"/>
                    <a:pt x="121" y="208"/>
                    <a:pt x="130" y="207"/>
                  </a:cubicBezTo>
                  <a:cubicBezTo>
                    <a:pt x="138" y="207"/>
                    <a:pt x="143" y="210"/>
                    <a:pt x="147" y="217"/>
                  </a:cubicBezTo>
                  <a:cubicBezTo>
                    <a:pt x="150" y="223"/>
                    <a:pt x="153" y="225"/>
                    <a:pt x="160" y="224"/>
                  </a:cubicBezTo>
                  <a:cubicBezTo>
                    <a:pt x="166" y="223"/>
                    <a:pt x="174" y="224"/>
                    <a:pt x="178" y="219"/>
                  </a:cubicBezTo>
                  <a:cubicBezTo>
                    <a:pt x="180" y="216"/>
                    <a:pt x="180" y="210"/>
                    <a:pt x="181" y="206"/>
                  </a:cubicBezTo>
                  <a:cubicBezTo>
                    <a:pt x="182" y="203"/>
                    <a:pt x="183" y="200"/>
                    <a:pt x="186" y="197"/>
                  </a:cubicBezTo>
                  <a:cubicBezTo>
                    <a:pt x="189" y="193"/>
                    <a:pt x="196" y="190"/>
                    <a:pt x="197" y="184"/>
                  </a:cubicBezTo>
                  <a:cubicBezTo>
                    <a:pt x="198" y="179"/>
                    <a:pt x="199" y="174"/>
                    <a:pt x="200" y="168"/>
                  </a:cubicBezTo>
                  <a:cubicBezTo>
                    <a:pt x="201" y="157"/>
                    <a:pt x="203" y="145"/>
                    <a:pt x="204" y="134"/>
                  </a:cubicBezTo>
                  <a:cubicBezTo>
                    <a:pt x="204" y="129"/>
                    <a:pt x="205" y="124"/>
                    <a:pt x="204" y="120"/>
                  </a:cubicBezTo>
                  <a:cubicBezTo>
                    <a:pt x="204" y="115"/>
                    <a:pt x="201" y="111"/>
                    <a:pt x="199" y="108"/>
                  </a:cubicBezTo>
                  <a:cubicBezTo>
                    <a:pt x="199" y="106"/>
                    <a:pt x="200" y="104"/>
                    <a:pt x="201" y="103"/>
                  </a:cubicBezTo>
                  <a:cubicBezTo>
                    <a:pt x="205" y="101"/>
                    <a:pt x="210" y="99"/>
                    <a:pt x="215" y="99"/>
                  </a:cubicBezTo>
                  <a:cubicBezTo>
                    <a:pt x="220" y="99"/>
                    <a:pt x="228" y="100"/>
                    <a:pt x="234" y="98"/>
                  </a:cubicBezTo>
                  <a:cubicBezTo>
                    <a:pt x="242" y="95"/>
                    <a:pt x="241" y="80"/>
                    <a:pt x="244" y="73"/>
                  </a:cubicBezTo>
                  <a:cubicBezTo>
                    <a:pt x="247" y="64"/>
                    <a:pt x="258" y="47"/>
                    <a:pt x="251" y="38"/>
                  </a:cubicBezTo>
                  <a:cubicBezTo>
                    <a:pt x="246" y="30"/>
                    <a:pt x="238" y="25"/>
                    <a:pt x="232" y="18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175" y="10"/>
                    <a:pt x="175" y="10"/>
                    <a:pt x="175" y="10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80" y="63"/>
                    <a:pt x="80" y="63"/>
                    <a:pt x="80" y="63"/>
                  </a:cubicBezTo>
                  <a:cubicBezTo>
                    <a:pt x="80" y="63"/>
                    <a:pt x="78" y="71"/>
                    <a:pt x="73" y="74"/>
                  </a:cubicBezTo>
                  <a:cubicBezTo>
                    <a:pt x="67" y="77"/>
                    <a:pt x="63" y="98"/>
                    <a:pt x="63" y="98"/>
                  </a:cubicBezTo>
                  <a:cubicBezTo>
                    <a:pt x="36" y="106"/>
                    <a:pt x="36" y="106"/>
                    <a:pt x="36" y="10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16" y="146"/>
                    <a:pt x="16" y="146"/>
                    <a:pt x="16" y="14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14" y="170"/>
                    <a:pt x="14" y="170"/>
                    <a:pt x="14" y="170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49" y="210"/>
                    <a:pt x="49" y="210"/>
                    <a:pt x="49" y="210"/>
                  </a:cubicBezTo>
                  <a:cubicBezTo>
                    <a:pt x="92" y="229"/>
                    <a:pt x="92" y="229"/>
                    <a:pt x="92" y="229"/>
                  </a:cubicBezTo>
                  <a:lnTo>
                    <a:pt x="94" y="230"/>
                  </a:ln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6809998" y="3442758"/>
              <a:ext cx="1104900" cy="854075"/>
            </a:xfrm>
            <a:custGeom>
              <a:avLst/>
              <a:gdLst>
                <a:gd name="T0" fmla="*/ 202 w 294"/>
                <a:gd name="T1" fmla="*/ 214 h 227"/>
                <a:gd name="T2" fmla="*/ 222 w 294"/>
                <a:gd name="T3" fmla="*/ 196 h 227"/>
                <a:gd name="T4" fmla="*/ 231 w 294"/>
                <a:gd name="T5" fmla="*/ 172 h 227"/>
                <a:gd name="T6" fmla="*/ 245 w 294"/>
                <a:gd name="T7" fmla="*/ 152 h 227"/>
                <a:gd name="T8" fmla="*/ 248 w 294"/>
                <a:gd name="T9" fmla="*/ 129 h 227"/>
                <a:gd name="T10" fmla="*/ 257 w 294"/>
                <a:gd name="T11" fmla="*/ 121 h 227"/>
                <a:gd name="T12" fmla="*/ 262 w 294"/>
                <a:gd name="T13" fmla="*/ 111 h 227"/>
                <a:gd name="T14" fmla="*/ 279 w 294"/>
                <a:gd name="T15" fmla="*/ 98 h 227"/>
                <a:gd name="T16" fmla="*/ 294 w 294"/>
                <a:gd name="T17" fmla="*/ 84 h 227"/>
                <a:gd name="T18" fmla="*/ 278 w 294"/>
                <a:gd name="T19" fmla="*/ 68 h 227"/>
                <a:gd name="T20" fmla="*/ 252 w 294"/>
                <a:gd name="T21" fmla="*/ 58 h 227"/>
                <a:gd name="T22" fmla="*/ 226 w 294"/>
                <a:gd name="T23" fmla="*/ 51 h 227"/>
                <a:gd name="T24" fmla="*/ 217 w 294"/>
                <a:gd name="T25" fmla="*/ 58 h 227"/>
                <a:gd name="T26" fmla="*/ 205 w 294"/>
                <a:gd name="T27" fmla="*/ 50 h 227"/>
                <a:gd name="T28" fmla="*/ 194 w 294"/>
                <a:gd name="T29" fmla="*/ 43 h 227"/>
                <a:gd name="T30" fmla="*/ 186 w 294"/>
                <a:gd name="T31" fmla="*/ 36 h 227"/>
                <a:gd name="T32" fmla="*/ 145 w 294"/>
                <a:gd name="T33" fmla="*/ 4 h 227"/>
                <a:gd name="T34" fmla="*/ 141 w 294"/>
                <a:gd name="T35" fmla="*/ 3 h 227"/>
                <a:gd name="T36" fmla="*/ 140 w 294"/>
                <a:gd name="T37" fmla="*/ 4 h 227"/>
                <a:gd name="T38" fmla="*/ 107 w 294"/>
                <a:gd name="T39" fmla="*/ 10 h 227"/>
                <a:gd name="T40" fmla="*/ 111 w 294"/>
                <a:gd name="T41" fmla="*/ 21 h 227"/>
                <a:gd name="T42" fmla="*/ 110 w 294"/>
                <a:gd name="T43" fmla="*/ 38 h 227"/>
                <a:gd name="T44" fmla="*/ 105 w 294"/>
                <a:gd name="T45" fmla="*/ 75 h 227"/>
                <a:gd name="T46" fmla="*/ 96 w 294"/>
                <a:gd name="T47" fmla="*/ 98 h 227"/>
                <a:gd name="T48" fmla="*/ 84 w 294"/>
                <a:gd name="T49" fmla="*/ 124 h 227"/>
                <a:gd name="T50" fmla="*/ 58 w 294"/>
                <a:gd name="T51" fmla="*/ 133 h 227"/>
                <a:gd name="T52" fmla="*/ 39 w 294"/>
                <a:gd name="T53" fmla="*/ 124 h 227"/>
                <a:gd name="T54" fmla="*/ 33 w 294"/>
                <a:gd name="T55" fmla="*/ 117 h 227"/>
                <a:gd name="T56" fmla="*/ 19 w 294"/>
                <a:gd name="T57" fmla="*/ 122 h 227"/>
                <a:gd name="T58" fmla="*/ 7 w 294"/>
                <a:gd name="T59" fmla="*/ 132 h 227"/>
                <a:gd name="T60" fmla="*/ 0 w 294"/>
                <a:gd name="T61" fmla="*/ 135 h 227"/>
                <a:gd name="T62" fmla="*/ 68 w 294"/>
                <a:gd name="T63" fmla="*/ 176 h 227"/>
                <a:gd name="T64" fmla="*/ 77 w 294"/>
                <a:gd name="T65" fmla="*/ 213 h 227"/>
                <a:gd name="T66" fmla="*/ 97 w 294"/>
                <a:gd name="T67" fmla="*/ 220 h 227"/>
                <a:gd name="T68" fmla="*/ 128 w 294"/>
                <a:gd name="T69" fmla="*/ 222 h 227"/>
                <a:gd name="T70" fmla="*/ 192 w 294"/>
                <a:gd name="T71" fmla="*/ 227 h 227"/>
                <a:gd name="T72" fmla="*/ 202 w 294"/>
                <a:gd name="T73" fmla="*/ 21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227">
                  <a:moveTo>
                    <a:pt x="202" y="214"/>
                  </a:moveTo>
                  <a:cubicBezTo>
                    <a:pt x="208" y="209"/>
                    <a:pt x="218" y="204"/>
                    <a:pt x="222" y="196"/>
                  </a:cubicBezTo>
                  <a:cubicBezTo>
                    <a:pt x="225" y="188"/>
                    <a:pt x="226" y="179"/>
                    <a:pt x="231" y="172"/>
                  </a:cubicBezTo>
                  <a:cubicBezTo>
                    <a:pt x="235" y="165"/>
                    <a:pt x="241" y="159"/>
                    <a:pt x="245" y="152"/>
                  </a:cubicBezTo>
                  <a:cubicBezTo>
                    <a:pt x="249" y="144"/>
                    <a:pt x="243" y="137"/>
                    <a:pt x="248" y="129"/>
                  </a:cubicBezTo>
                  <a:cubicBezTo>
                    <a:pt x="250" y="126"/>
                    <a:pt x="255" y="125"/>
                    <a:pt x="257" y="121"/>
                  </a:cubicBezTo>
                  <a:cubicBezTo>
                    <a:pt x="259" y="117"/>
                    <a:pt x="260" y="114"/>
                    <a:pt x="262" y="111"/>
                  </a:cubicBezTo>
                  <a:cubicBezTo>
                    <a:pt x="266" y="105"/>
                    <a:pt x="273" y="101"/>
                    <a:pt x="279" y="98"/>
                  </a:cubicBezTo>
                  <a:cubicBezTo>
                    <a:pt x="286" y="94"/>
                    <a:pt x="289" y="89"/>
                    <a:pt x="294" y="84"/>
                  </a:cubicBezTo>
                  <a:cubicBezTo>
                    <a:pt x="288" y="79"/>
                    <a:pt x="286" y="71"/>
                    <a:pt x="278" y="68"/>
                  </a:cubicBezTo>
                  <a:cubicBezTo>
                    <a:pt x="269" y="65"/>
                    <a:pt x="260" y="62"/>
                    <a:pt x="252" y="58"/>
                  </a:cubicBezTo>
                  <a:cubicBezTo>
                    <a:pt x="246" y="55"/>
                    <a:pt x="231" y="44"/>
                    <a:pt x="226" y="51"/>
                  </a:cubicBezTo>
                  <a:cubicBezTo>
                    <a:pt x="224" y="54"/>
                    <a:pt x="221" y="58"/>
                    <a:pt x="217" y="58"/>
                  </a:cubicBezTo>
                  <a:cubicBezTo>
                    <a:pt x="211" y="58"/>
                    <a:pt x="209" y="54"/>
                    <a:pt x="205" y="50"/>
                  </a:cubicBezTo>
                  <a:cubicBezTo>
                    <a:pt x="202" y="47"/>
                    <a:pt x="197" y="46"/>
                    <a:pt x="194" y="43"/>
                  </a:cubicBezTo>
                  <a:cubicBezTo>
                    <a:pt x="191" y="41"/>
                    <a:pt x="189" y="39"/>
                    <a:pt x="186" y="36"/>
                  </a:cubicBezTo>
                  <a:cubicBezTo>
                    <a:pt x="175" y="21"/>
                    <a:pt x="167" y="0"/>
                    <a:pt x="145" y="4"/>
                  </a:cubicBezTo>
                  <a:cubicBezTo>
                    <a:pt x="143" y="5"/>
                    <a:pt x="142" y="4"/>
                    <a:pt x="141" y="3"/>
                  </a:cubicBezTo>
                  <a:cubicBezTo>
                    <a:pt x="140" y="3"/>
                    <a:pt x="140" y="3"/>
                    <a:pt x="140" y="4"/>
                  </a:cubicBezTo>
                  <a:cubicBezTo>
                    <a:pt x="131" y="12"/>
                    <a:pt x="117" y="6"/>
                    <a:pt x="107" y="10"/>
                  </a:cubicBezTo>
                  <a:cubicBezTo>
                    <a:pt x="108" y="13"/>
                    <a:pt x="111" y="16"/>
                    <a:pt x="111" y="21"/>
                  </a:cubicBezTo>
                  <a:cubicBezTo>
                    <a:pt x="111" y="26"/>
                    <a:pt x="111" y="32"/>
                    <a:pt x="110" y="38"/>
                  </a:cubicBezTo>
                  <a:cubicBezTo>
                    <a:pt x="108" y="50"/>
                    <a:pt x="107" y="63"/>
                    <a:pt x="105" y="75"/>
                  </a:cubicBezTo>
                  <a:cubicBezTo>
                    <a:pt x="104" y="82"/>
                    <a:pt x="103" y="93"/>
                    <a:pt x="96" y="98"/>
                  </a:cubicBezTo>
                  <a:cubicBezTo>
                    <a:pt x="85" y="105"/>
                    <a:pt x="89" y="114"/>
                    <a:pt x="84" y="124"/>
                  </a:cubicBezTo>
                  <a:cubicBezTo>
                    <a:pt x="79" y="132"/>
                    <a:pt x="66" y="133"/>
                    <a:pt x="58" y="133"/>
                  </a:cubicBezTo>
                  <a:cubicBezTo>
                    <a:pt x="49" y="134"/>
                    <a:pt x="44" y="132"/>
                    <a:pt x="39" y="124"/>
                  </a:cubicBezTo>
                  <a:cubicBezTo>
                    <a:pt x="38" y="121"/>
                    <a:pt x="36" y="117"/>
                    <a:pt x="33" y="117"/>
                  </a:cubicBezTo>
                  <a:cubicBezTo>
                    <a:pt x="27" y="116"/>
                    <a:pt x="23" y="119"/>
                    <a:pt x="19" y="122"/>
                  </a:cubicBezTo>
                  <a:cubicBezTo>
                    <a:pt x="15" y="126"/>
                    <a:pt x="11" y="129"/>
                    <a:pt x="7" y="132"/>
                  </a:cubicBezTo>
                  <a:cubicBezTo>
                    <a:pt x="5" y="133"/>
                    <a:pt x="3" y="134"/>
                    <a:pt x="0" y="135"/>
                  </a:cubicBezTo>
                  <a:cubicBezTo>
                    <a:pt x="68" y="176"/>
                    <a:pt x="68" y="176"/>
                    <a:pt x="68" y="176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97" y="220"/>
                    <a:pt x="97" y="220"/>
                    <a:pt x="97" y="220"/>
                  </a:cubicBezTo>
                  <a:cubicBezTo>
                    <a:pt x="128" y="222"/>
                    <a:pt x="128" y="222"/>
                    <a:pt x="128" y="222"/>
                  </a:cubicBezTo>
                  <a:cubicBezTo>
                    <a:pt x="192" y="227"/>
                    <a:pt x="192" y="227"/>
                    <a:pt x="192" y="227"/>
                  </a:cubicBezTo>
                  <a:cubicBezTo>
                    <a:pt x="195" y="222"/>
                    <a:pt x="198" y="218"/>
                    <a:pt x="202" y="21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7294185" y="2229908"/>
              <a:ext cx="1071563" cy="1457325"/>
            </a:xfrm>
            <a:custGeom>
              <a:avLst/>
              <a:gdLst>
                <a:gd name="T0" fmla="*/ 90 w 285"/>
                <a:gd name="T1" fmla="*/ 369 h 387"/>
                <a:gd name="T2" fmla="*/ 155 w 285"/>
                <a:gd name="T3" fmla="*/ 384 h 387"/>
                <a:gd name="T4" fmla="*/ 164 w 285"/>
                <a:gd name="T5" fmla="*/ 372 h 387"/>
                <a:gd name="T6" fmla="*/ 160 w 285"/>
                <a:gd name="T7" fmla="*/ 323 h 387"/>
                <a:gd name="T8" fmla="*/ 200 w 285"/>
                <a:gd name="T9" fmla="*/ 292 h 387"/>
                <a:gd name="T10" fmla="*/ 201 w 285"/>
                <a:gd name="T11" fmla="*/ 261 h 387"/>
                <a:gd name="T12" fmla="*/ 196 w 285"/>
                <a:gd name="T13" fmla="*/ 242 h 387"/>
                <a:gd name="T14" fmla="*/ 188 w 285"/>
                <a:gd name="T15" fmla="*/ 212 h 387"/>
                <a:gd name="T16" fmla="*/ 204 w 285"/>
                <a:gd name="T17" fmla="*/ 176 h 387"/>
                <a:gd name="T18" fmla="*/ 242 w 285"/>
                <a:gd name="T19" fmla="*/ 156 h 387"/>
                <a:gd name="T20" fmla="*/ 256 w 285"/>
                <a:gd name="T21" fmla="*/ 114 h 387"/>
                <a:gd name="T22" fmla="*/ 279 w 285"/>
                <a:gd name="T23" fmla="*/ 94 h 387"/>
                <a:gd name="T24" fmla="*/ 269 w 285"/>
                <a:gd name="T25" fmla="*/ 62 h 387"/>
                <a:gd name="T26" fmla="*/ 228 w 285"/>
                <a:gd name="T27" fmla="*/ 16 h 387"/>
                <a:gd name="T28" fmla="*/ 220 w 285"/>
                <a:gd name="T29" fmla="*/ 10 h 387"/>
                <a:gd name="T30" fmla="*/ 217 w 285"/>
                <a:gd name="T31" fmla="*/ 5 h 387"/>
                <a:gd name="T32" fmla="*/ 210 w 285"/>
                <a:gd name="T33" fmla="*/ 10 h 387"/>
                <a:gd name="T34" fmla="*/ 206 w 285"/>
                <a:gd name="T35" fmla="*/ 0 h 387"/>
                <a:gd name="T36" fmla="*/ 199 w 285"/>
                <a:gd name="T37" fmla="*/ 4 h 387"/>
                <a:gd name="T38" fmla="*/ 187 w 285"/>
                <a:gd name="T39" fmla="*/ 16 h 387"/>
                <a:gd name="T40" fmla="*/ 173 w 285"/>
                <a:gd name="T41" fmla="*/ 12 h 387"/>
                <a:gd name="T42" fmla="*/ 137 w 285"/>
                <a:gd name="T43" fmla="*/ 25 h 387"/>
                <a:gd name="T44" fmla="*/ 118 w 285"/>
                <a:gd name="T45" fmla="*/ 33 h 387"/>
                <a:gd name="T46" fmla="*/ 121 w 285"/>
                <a:gd name="T47" fmla="*/ 23 h 387"/>
                <a:gd name="T48" fmla="*/ 98 w 285"/>
                <a:gd name="T49" fmla="*/ 24 h 387"/>
                <a:gd name="T50" fmla="*/ 104 w 285"/>
                <a:gd name="T51" fmla="*/ 47 h 387"/>
                <a:gd name="T52" fmla="*/ 91 w 285"/>
                <a:gd name="T53" fmla="*/ 61 h 387"/>
                <a:gd name="T54" fmla="*/ 103 w 285"/>
                <a:gd name="T55" fmla="*/ 72 h 387"/>
                <a:gd name="T56" fmla="*/ 119 w 285"/>
                <a:gd name="T57" fmla="*/ 102 h 387"/>
                <a:gd name="T58" fmla="*/ 132 w 285"/>
                <a:gd name="T59" fmla="*/ 128 h 387"/>
                <a:gd name="T60" fmla="*/ 114 w 285"/>
                <a:gd name="T61" fmla="*/ 130 h 387"/>
                <a:gd name="T62" fmla="*/ 66 w 285"/>
                <a:gd name="T63" fmla="*/ 150 h 387"/>
                <a:gd name="T64" fmla="*/ 1 w 285"/>
                <a:gd name="T65" fmla="*/ 230 h 387"/>
                <a:gd name="T66" fmla="*/ 19 w 285"/>
                <a:gd name="T67" fmla="*/ 247 h 387"/>
                <a:gd name="T68" fmla="*/ 21 w 285"/>
                <a:gd name="T69" fmla="*/ 298 h 387"/>
                <a:gd name="T70" fmla="*/ 50 w 285"/>
                <a:gd name="T71" fmla="*/ 334 h 387"/>
                <a:gd name="T72" fmla="*/ 82 w 285"/>
                <a:gd name="T73" fmla="*/ 36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85" h="387">
                  <a:moveTo>
                    <a:pt x="82" y="366"/>
                  </a:moveTo>
                  <a:cubicBezTo>
                    <a:pt x="85" y="369"/>
                    <a:pt x="86" y="374"/>
                    <a:pt x="90" y="369"/>
                  </a:cubicBezTo>
                  <a:cubicBezTo>
                    <a:pt x="100" y="356"/>
                    <a:pt x="112" y="366"/>
                    <a:pt x="124" y="372"/>
                  </a:cubicBezTo>
                  <a:cubicBezTo>
                    <a:pt x="134" y="376"/>
                    <a:pt x="145" y="379"/>
                    <a:pt x="155" y="384"/>
                  </a:cubicBezTo>
                  <a:cubicBezTo>
                    <a:pt x="156" y="385"/>
                    <a:pt x="158" y="386"/>
                    <a:pt x="159" y="387"/>
                  </a:cubicBezTo>
                  <a:cubicBezTo>
                    <a:pt x="162" y="383"/>
                    <a:pt x="162" y="377"/>
                    <a:pt x="164" y="372"/>
                  </a:cubicBezTo>
                  <a:cubicBezTo>
                    <a:pt x="166" y="366"/>
                    <a:pt x="168" y="359"/>
                    <a:pt x="166" y="353"/>
                  </a:cubicBezTo>
                  <a:cubicBezTo>
                    <a:pt x="164" y="343"/>
                    <a:pt x="158" y="333"/>
                    <a:pt x="160" y="323"/>
                  </a:cubicBezTo>
                  <a:cubicBezTo>
                    <a:pt x="162" y="315"/>
                    <a:pt x="167" y="309"/>
                    <a:pt x="175" y="305"/>
                  </a:cubicBezTo>
                  <a:cubicBezTo>
                    <a:pt x="182" y="301"/>
                    <a:pt x="194" y="299"/>
                    <a:pt x="200" y="292"/>
                  </a:cubicBezTo>
                  <a:cubicBezTo>
                    <a:pt x="202" y="289"/>
                    <a:pt x="198" y="279"/>
                    <a:pt x="197" y="275"/>
                  </a:cubicBezTo>
                  <a:cubicBezTo>
                    <a:pt x="197" y="271"/>
                    <a:pt x="200" y="266"/>
                    <a:pt x="201" y="261"/>
                  </a:cubicBezTo>
                  <a:cubicBezTo>
                    <a:pt x="203" y="257"/>
                    <a:pt x="204" y="253"/>
                    <a:pt x="205" y="249"/>
                  </a:cubicBezTo>
                  <a:cubicBezTo>
                    <a:pt x="206" y="244"/>
                    <a:pt x="199" y="244"/>
                    <a:pt x="196" y="242"/>
                  </a:cubicBezTo>
                  <a:cubicBezTo>
                    <a:pt x="188" y="237"/>
                    <a:pt x="183" y="231"/>
                    <a:pt x="183" y="222"/>
                  </a:cubicBezTo>
                  <a:cubicBezTo>
                    <a:pt x="183" y="219"/>
                    <a:pt x="185" y="214"/>
                    <a:pt x="188" y="212"/>
                  </a:cubicBezTo>
                  <a:cubicBezTo>
                    <a:pt x="193" y="207"/>
                    <a:pt x="194" y="205"/>
                    <a:pt x="194" y="198"/>
                  </a:cubicBezTo>
                  <a:cubicBezTo>
                    <a:pt x="195" y="189"/>
                    <a:pt x="197" y="182"/>
                    <a:pt x="204" y="176"/>
                  </a:cubicBezTo>
                  <a:cubicBezTo>
                    <a:pt x="210" y="170"/>
                    <a:pt x="220" y="168"/>
                    <a:pt x="228" y="165"/>
                  </a:cubicBezTo>
                  <a:cubicBezTo>
                    <a:pt x="233" y="163"/>
                    <a:pt x="239" y="160"/>
                    <a:pt x="242" y="156"/>
                  </a:cubicBezTo>
                  <a:cubicBezTo>
                    <a:pt x="248" y="150"/>
                    <a:pt x="247" y="143"/>
                    <a:pt x="246" y="136"/>
                  </a:cubicBezTo>
                  <a:cubicBezTo>
                    <a:pt x="246" y="127"/>
                    <a:pt x="247" y="118"/>
                    <a:pt x="256" y="114"/>
                  </a:cubicBezTo>
                  <a:cubicBezTo>
                    <a:pt x="260" y="112"/>
                    <a:pt x="266" y="112"/>
                    <a:pt x="270" y="108"/>
                  </a:cubicBezTo>
                  <a:cubicBezTo>
                    <a:pt x="274" y="104"/>
                    <a:pt x="277" y="99"/>
                    <a:pt x="279" y="94"/>
                  </a:cubicBezTo>
                  <a:cubicBezTo>
                    <a:pt x="281" y="89"/>
                    <a:pt x="285" y="81"/>
                    <a:pt x="283" y="75"/>
                  </a:cubicBezTo>
                  <a:cubicBezTo>
                    <a:pt x="281" y="70"/>
                    <a:pt x="274" y="65"/>
                    <a:pt x="269" y="62"/>
                  </a:cubicBezTo>
                  <a:cubicBezTo>
                    <a:pt x="264" y="58"/>
                    <a:pt x="254" y="53"/>
                    <a:pt x="253" y="45"/>
                  </a:cubicBezTo>
                  <a:cubicBezTo>
                    <a:pt x="252" y="33"/>
                    <a:pt x="241" y="17"/>
                    <a:pt x="228" y="16"/>
                  </a:cubicBezTo>
                  <a:cubicBezTo>
                    <a:pt x="225" y="16"/>
                    <a:pt x="224" y="13"/>
                    <a:pt x="224" y="11"/>
                  </a:cubicBezTo>
                  <a:cubicBezTo>
                    <a:pt x="220" y="10"/>
                    <a:pt x="220" y="10"/>
                    <a:pt x="220" y="10"/>
                  </a:cubicBezTo>
                  <a:cubicBezTo>
                    <a:pt x="219" y="7"/>
                    <a:pt x="219" y="7"/>
                    <a:pt x="219" y="7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5" y="9"/>
                    <a:pt x="215" y="9"/>
                    <a:pt x="215" y="9"/>
                  </a:cubicBezTo>
                  <a:cubicBezTo>
                    <a:pt x="210" y="10"/>
                    <a:pt x="210" y="10"/>
                    <a:pt x="210" y="10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7" y="16"/>
                    <a:pt x="177" y="16"/>
                    <a:pt x="177" y="16"/>
                  </a:cubicBezTo>
                  <a:cubicBezTo>
                    <a:pt x="173" y="12"/>
                    <a:pt x="173" y="12"/>
                    <a:pt x="173" y="12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105" y="53"/>
                    <a:pt x="105" y="53"/>
                    <a:pt x="105" y="53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25" y="133"/>
                    <a:pt x="125" y="133"/>
                    <a:pt x="125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97" y="143"/>
                    <a:pt x="97" y="143"/>
                    <a:pt x="97" y="143"/>
                  </a:cubicBez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42" y="158"/>
                    <a:pt x="19" y="180"/>
                  </a:cubicBezTo>
                  <a:cubicBezTo>
                    <a:pt x="3" y="195"/>
                    <a:pt x="0" y="217"/>
                    <a:pt x="1" y="230"/>
                  </a:cubicBezTo>
                  <a:cubicBezTo>
                    <a:pt x="1" y="230"/>
                    <a:pt x="2" y="231"/>
                    <a:pt x="3" y="231"/>
                  </a:cubicBezTo>
                  <a:cubicBezTo>
                    <a:pt x="8" y="238"/>
                    <a:pt x="13" y="242"/>
                    <a:pt x="19" y="247"/>
                  </a:cubicBezTo>
                  <a:cubicBezTo>
                    <a:pt x="22" y="250"/>
                    <a:pt x="28" y="255"/>
                    <a:pt x="29" y="260"/>
                  </a:cubicBezTo>
                  <a:cubicBezTo>
                    <a:pt x="33" y="274"/>
                    <a:pt x="25" y="285"/>
                    <a:pt x="21" y="298"/>
                  </a:cubicBezTo>
                  <a:cubicBezTo>
                    <a:pt x="19" y="304"/>
                    <a:pt x="18" y="312"/>
                    <a:pt x="16" y="318"/>
                  </a:cubicBezTo>
                  <a:cubicBezTo>
                    <a:pt x="31" y="316"/>
                    <a:pt x="41" y="322"/>
                    <a:pt x="50" y="334"/>
                  </a:cubicBezTo>
                  <a:cubicBezTo>
                    <a:pt x="57" y="342"/>
                    <a:pt x="62" y="356"/>
                    <a:pt x="72" y="360"/>
                  </a:cubicBezTo>
                  <a:cubicBezTo>
                    <a:pt x="76" y="362"/>
                    <a:pt x="80" y="363"/>
                    <a:pt x="82" y="366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7562473" y="3088745"/>
              <a:ext cx="1033463" cy="1427162"/>
            </a:xfrm>
            <a:custGeom>
              <a:avLst/>
              <a:gdLst>
                <a:gd name="T0" fmla="*/ 269 w 275"/>
                <a:gd name="T1" fmla="*/ 357 h 379"/>
                <a:gd name="T2" fmla="*/ 268 w 275"/>
                <a:gd name="T3" fmla="*/ 338 h 379"/>
                <a:gd name="T4" fmla="*/ 251 w 275"/>
                <a:gd name="T5" fmla="*/ 344 h 379"/>
                <a:gd name="T6" fmla="*/ 241 w 275"/>
                <a:gd name="T7" fmla="*/ 348 h 379"/>
                <a:gd name="T8" fmla="*/ 237 w 275"/>
                <a:gd name="T9" fmla="*/ 344 h 379"/>
                <a:gd name="T10" fmla="*/ 232 w 275"/>
                <a:gd name="T11" fmla="*/ 333 h 379"/>
                <a:gd name="T12" fmla="*/ 227 w 275"/>
                <a:gd name="T13" fmla="*/ 327 h 379"/>
                <a:gd name="T14" fmla="*/ 229 w 275"/>
                <a:gd name="T15" fmla="*/ 312 h 379"/>
                <a:gd name="T16" fmla="*/ 220 w 275"/>
                <a:gd name="T17" fmla="*/ 268 h 379"/>
                <a:gd name="T18" fmla="*/ 222 w 275"/>
                <a:gd name="T19" fmla="*/ 239 h 379"/>
                <a:gd name="T20" fmla="*/ 209 w 275"/>
                <a:gd name="T21" fmla="*/ 218 h 379"/>
                <a:gd name="T22" fmla="*/ 195 w 275"/>
                <a:gd name="T23" fmla="*/ 197 h 379"/>
                <a:gd name="T24" fmla="*/ 202 w 275"/>
                <a:gd name="T25" fmla="*/ 192 h 379"/>
                <a:gd name="T26" fmla="*/ 203 w 275"/>
                <a:gd name="T27" fmla="*/ 177 h 379"/>
                <a:gd name="T28" fmla="*/ 202 w 275"/>
                <a:gd name="T29" fmla="*/ 158 h 379"/>
                <a:gd name="T30" fmla="*/ 210 w 275"/>
                <a:gd name="T31" fmla="*/ 149 h 379"/>
                <a:gd name="T32" fmla="*/ 218 w 275"/>
                <a:gd name="T33" fmla="*/ 128 h 379"/>
                <a:gd name="T34" fmla="*/ 225 w 275"/>
                <a:gd name="T35" fmla="*/ 92 h 379"/>
                <a:gd name="T36" fmla="*/ 229 w 275"/>
                <a:gd name="T37" fmla="*/ 76 h 379"/>
                <a:gd name="T38" fmla="*/ 220 w 275"/>
                <a:gd name="T39" fmla="*/ 72 h 379"/>
                <a:gd name="T40" fmla="*/ 209 w 275"/>
                <a:gd name="T41" fmla="*/ 66 h 379"/>
                <a:gd name="T42" fmla="*/ 208 w 275"/>
                <a:gd name="T43" fmla="*/ 61 h 379"/>
                <a:gd name="T44" fmla="*/ 199 w 275"/>
                <a:gd name="T45" fmla="*/ 31 h 379"/>
                <a:gd name="T46" fmla="*/ 198 w 275"/>
                <a:gd name="T47" fmla="*/ 11 h 379"/>
                <a:gd name="T48" fmla="*/ 185 w 275"/>
                <a:gd name="T49" fmla="*/ 4 h 379"/>
                <a:gd name="T50" fmla="*/ 153 w 275"/>
                <a:gd name="T51" fmla="*/ 12 h 379"/>
                <a:gd name="T52" fmla="*/ 143 w 275"/>
                <a:gd name="T53" fmla="*/ 19 h 379"/>
                <a:gd name="T54" fmla="*/ 137 w 275"/>
                <a:gd name="T55" fmla="*/ 40 h 379"/>
                <a:gd name="T56" fmla="*/ 138 w 275"/>
                <a:gd name="T57" fmla="*/ 59 h 379"/>
                <a:gd name="T58" fmla="*/ 136 w 275"/>
                <a:gd name="T59" fmla="*/ 68 h 379"/>
                <a:gd name="T60" fmla="*/ 98 w 275"/>
                <a:gd name="T61" fmla="*/ 108 h 379"/>
                <a:gd name="T62" fmla="*/ 102 w 275"/>
                <a:gd name="T63" fmla="*/ 141 h 379"/>
                <a:gd name="T64" fmla="*/ 93 w 275"/>
                <a:gd name="T65" fmla="*/ 166 h 379"/>
                <a:gd name="T66" fmla="*/ 102 w 275"/>
                <a:gd name="T67" fmla="*/ 174 h 379"/>
                <a:gd name="T68" fmla="*/ 102 w 275"/>
                <a:gd name="T69" fmla="*/ 180 h 379"/>
                <a:gd name="T70" fmla="*/ 86 w 275"/>
                <a:gd name="T71" fmla="*/ 198 h 379"/>
                <a:gd name="T72" fmla="*/ 66 w 275"/>
                <a:gd name="T73" fmla="*/ 215 h 379"/>
                <a:gd name="T74" fmla="*/ 54 w 275"/>
                <a:gd name="T75" fmla="*/ 236 h 379"/>
                <a:gd name="T76" fmla="*/ 50 w 275"/>
                <a:gd name="T77" fmla="*/ 253 h 379"/>
                <a:gd name="T78" fmla="*/ 34 w 275"/>
                <a:gd name="T79" fmla="*/ 277 h 379"/>
                <a:gd name="T80" fmla="*/ 28 w 275"/>
                <a:gd name="T81" fmla="*/ 297 h 379"/>
                <a:gd name="T82" fmla="*/ 10 w 275"/>
                <a:gd name="T83" fmla="*/ 312 h 379"/>
                <a:gd name="T84" fmla="*/ 0 w 275"/>
                <a:gd name="T85" fmla="*/ 323 h 379"/>
                <a:gd name="T86" fmla="*/ 21 w 275"/>
                <a:gd name="T87" fmla="*/ 332 h 379"/>
                <a:gd name="T88" fmla="*/ 103 w 275"/>
                <a:gd name="T89" fmla="*/ 330 h 379"/>
                <a:gd name="T90" fmla="*/ 165 w 275"/>
                <a:gd name="T91" fmla="*/ 344 h 379"/>
                <a:gd name="T92" fmla="*/ 187 w 275"/>
                <a:gd name="T93" fmla="*/ 337 h 379"/>
                <a:gd name="T94" fmla="*/ 270 w 275"/>
                <a:gd name="T95" fmla="*/ 379 h 379"/>
                <a:gd name="T96" fmla="*/ 269 w 275"/>
                <a:gd name="T97" fmla="*/ 357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5" h="379">
                  <a:moveTo>
                    <a:pt x="269" y="357"/>
                  </a:moveTo>
                  <a:cubicBezTo>
                    <a:pt x="269" y="351"/>
                    <a:pt x="275" y="344"/>
                    <a:pt x="268" y="338"/>
                  </a:cubicBezTo>
                  <a:cubicBezTo>
                    <a:pt x="263" y="334"/>
                    <a:pt x="256" y="342"/>
                    <a:pt x="251" y="344"/>
                  </a:cubicBezTo>
                  <a:cubicBezTo>
                    <a:pt x="248" y="346"/>
                    <a:pt x="245" y="347"/>
                    <a:pt x="241" y="348"/>
                  </a:cubicBezTo>
                  <a:cubicBezTo>
                    <a:pt x="239" y="348"/>
                    <a:pt x="238" y="346"/>
                    <a:pt x="237" y="344"/>
                  </a:cubicBezTo>
                  <a:cubicBezTo>
                    <a:pt x="237" y="338"/>
                    <a:pt x="236" y="336"/>
                    <a:pt x="232" y="333"/>
                  </a:cubicBezTo>
                  <a:cubicBezTo>
                    <a:pt x="230" y="331"/>
                    <a:pt x="229" y="329"/>
                    <a:pt x="227" y="327"/>
                  </a:cubicBezTo>
                  <a:cubicBezTo>
                    <a:pt x="225" y="322"/>
                    <a:pt x="226" y="317"/>
                    <a:pt x="229" y="312"/>
                  </a:cubicBezTo>
                  <a:cubicBezTo>
                    <a:pt x="237" y="296"/>
                    <a:pt x="217" y="285"/>
                    <a:pt x="220" y="268"/>
                  </a:cubicBezTo>
                  <a:cubicBezTo>
                    <a:pt x="222" y="258"/>
                    <a:pt x="225" y="249"/>
                    <a:pt x="222" y="239"/>
                  </a:cubicBezTo>
                  <a:cubicBezTo>
                    <a:pt x="220" y="231"/>
                    <a:pt x="212" y="226"/>
                    <a:pt x="209" y="218"/>
                  </a:cubicBezTo>
                  <a:cubicBezTo>
                    <a:pt x="207" y="212"/>
                    <a:pt x="187" y="205"/>
                    <a:pt x="195" y="197"/>
                  </a:cubicBezTo>
                  <a:cubicBezTo>
                    <a:pt x="197" y="195"/>
                    <a:pt x="200" y="194"/>
                    <a:pt x="202" y="192"/>
                  </a:cubicBezTo>
                  <a:cubicBezTo>
                    <a:pt x="208" y="188"/>
                    <a:pt x="205" y="182"/>
                    <a:pt x="203" y="177"/>
                  </a:cubicBezTo>
                  <a:cubicBezTo>
                    <a:pt x="201" y="171"/>
                    <a:pt x="200" y="164"/>
                    <a:pt x="202" y="158"/>
                  </a:cubicBezTo>
                  <a:cubicBezTo>
                    <a:pt x="203" y="153"/>
                    <a:pt x="207" y="151"/>
                    <a:pt x="210" y="149"/>
                  </a:cubicBezTo>
                  <a:cubicBezTo>
                    <a:pt x="217" y="143"/>
                    <a:pt x="218" y="136"/>
                    <a:pt x="218" y="128"/>
                  </a:cubicBezTo>
                  <a:cubicBezTo>
                    <a:pt x="219" y="115"/>
                    <a:pt x="218" y="103"/>
                    <a:pt x="225" y="92"/>
                  </a:cubicBezTo>
                  <a:cubicBezTo>
                    <a:pt x="227" y="89"/>
                    <a:pt x="234" y="78"/>
                    <a:pt x="229" y="76"/>
                  </a:cubicBezTo>
                  <a:cubicBezTo>
                    <a:pt x="226" y="74"/>
                    <a:pt x="223" y="73"/>
                    <a:pt x="220" y="72"/>
                  </a:cubicBezTo>
                  <a:cubicBezTo>
                    <a:pt x="216" y="70"/>
                    <a:pt x="212" y="69"/>
                    <a:pt x="209" y="66"/>
                  </a:cubicBezTo>
                  <a:cubicBezTo>
                    <a:pt x="208" y="64"/>
                    <a:pt x="208" y="62"/>
                    <a:pt x="208" y="61"/>
                  </a:cubicBezTo>
                  <a:cubicBezTo>
                    <a:pt x="213" y="51"/>
                    <a:pt x="203" y="39"/>
                    <a:pt x="199" y="31"/>
                  </a:cubicBezTo>
                  <a:cubicBezTo>
                    <a:pt x="195" y="24"/>
                    <a:pt x="198" y="18"/>
                    <a:pt x="198" y="11"/>
                  </a:cubicBezTo>
                  <a:cubicBezTo>
                    <a:pt x="194" y="9"/>
                    <a:pt x="190" y="6"/>
                    <a:pt x="185" y="4"/>
                  </a:cubicBezTo>
                  <a:cubicBezTo>
                    <a:pt x="176" y="0"/>
                    <a:pt x="157" y="2"/>
                    <a:pt x="153" y="12"/>
                  </a:cubicBezTo>
                  <a:cubicBezTo>
                    <a:pt x="151" y="17"/>
                    <a:pt x="147" y="19"/>
                    <a:pt x="143" y="19"/>
                  </a:cubicBezTo>
                  <a:cubicBezTo>
                    <a:pt x="143" y="26"/>
                    <a:pt x="139" y="34"/>
                    <a:pt x="137" y="40"/>
                  </a:cubicBezTo>
                  <a:cubicBezTo>
                    <a:pt x="134" y="47"/>
                    <a:pt x="136" y="52"/>
                    <a:pt x="138" y="59"/>
                  </a:cubicBezTo>
                  <a:cubicBezTo>
                    <a:pt x="139" y="62"/>
                    <a:pt x="138" y="65"/>
                    <a:pt x="136" y="68"/>
                  </a:cubicBezTo>
                  <a:cubicBezTo>
                    <a:pt x="126" y="85"/>
                    <a:pt x="89" y="79"/>
                    <a:pt x="98" y="108"/>
                  </a:cubicBezTo>
                  <a:cubicBezTo>
                    <a:pt x="102" y="119"/>
                    <a:pt x="106" y="129"/>
                    <a:pt x="102" y="141"/>
                  </a:cubicBezTo>
                  <a:cubicBezTo>
                    <a:pt x="100" y="149"/>
                    <a:pt x="99" y="159"/>
                    <a:pt x="93" y="166"/>
                  </a:cubicBezTo>
                  <a:cubicBezTo>
                    <a:pt x="96" y="169"/>
                    <a:pt x="98" y="172"/>
                    <a:pt x="102" y="174"/>
                  </a:cubicBezTo>
                  <a:cubicBezTo>
                    <a:pt x="104" y="175"/>
                    <a:pt x="104" y="178"/>
                    <a:pt x="102" y="180"/>
                  </a:cubicBezTo>
                  <a:cubicBezTo>
                    <a:pt x="97" y="187"/>
                    <a:pt x="93" y="193"/>
                    <a:pt x="86" y="198"/>
                  </a:cubicBezTo>
                  <a:cubicBezTo>
                    <a:pt x="77" y="202"/>
                    <a:pt x="70" y="206"/>
                    <a:pt x="66" y="215"/>
                  </a:cubicBezTo>
                  <a:cubicBezTo>
                    <a:pt x="63" y="223"/>
                    <a:pt x="53" y="227"/>
                    <a:pt x="54" y="236"/>
                  </a:cubicBezTo>
                  <a:cubicBezTo>
                    <a:pt x="55" y="242"/>
                    <a:pt x="54" y="248"/>
                    <a:pt x="50" y="253"/>
                  </a:cubicBezTo>
                  <a:cubicBezTo>
                    <a:pt x="45" y="261"/>
                    <a:pt x="38" y="268"/>
                    <a:pt x="34" y="277"/>
                  </a:cubicBezTo>
                  <a:cubicBezTo>
                    <a:pt x="32" y="283"/>
                    <a:pt x="31" y="291"/>
                    <a:pt x="28" y="297"/>
                  </a:cubicBezTo>
                  <a:cubicBezTo>
                    <a:pt x="23" y="303"/>
                    <a:pt x="16" y="307"/>
                    <a:pt x="10" y="312"/>
                  </a:cubicBezTo>
                  <a:cubicBezTo>
                    <a:pt x="6" y="315"/>
                    <a:pt x="3" y="319"/>
                    <a:pt x="0" y="323"/>
                  </a:cubicBezTo>
                  <a:cubicBezTo>
                    <a:pt x="21" y="332"/>
                    <a:pt x="21" y="332"/>
                    <a:pt x="21" y="332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65" y="344"/>
                    <a:pt x="165" y="344"/>
                    <a:pt x="165" y="344"/>
                  </a:cubicBezTo>
                  <a:cubicBezTo>
                    <a:pt x="187" y="337"/>
                    <a:pt x="187" y="337"/>
                    <a:pt x="187" y="337"/>
                  </a:cubicBezTo>
                  <a:cubicBezTo>
                    <a:pt x="270" y="379"/>
                    <a:pt x="270" y="379"/>
                    <a:pt x="270" y="379"/>
                  </a:cubicBezTo>
                  <a:cubicBezTo>
                    <a:pt x="271" y="372"/>
                    <a:pt x="269" y="365"/>
                    <a:pt x="269" y="357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313360" y="3118908"/>
              <a:ext cx="519113" cy="1246187"/>
            </a:xfrm>
            <a:custGeom>
              <a:avLst/>
              <a:gdLst>
                <a:gd name="T0" fmla="*/ 69 w 138"/>
                <a:gd name="T1" fmla="*/ 320 h 331"/>
                <a:gd name="T2" fmla="*/ 79 w 138"/>
                <a:gd name="T3" fmla="*/ 299 h 331"/>
                <a:gd name="T4" fmla="*/ 67 w 138"/>
                <a:gd name="T5" fmla="*/ 276 h 331"/>
                <a:gd name="T6" fmla="*/ 65 w 138"/>
                <a:gd name="T7" fmla="*/ 261 h 331"/>
                <a:gd name="T8" fmla="*/ 87 w 138"/>
                <a:gd name="T9" fmla="*/ 252 h 331"/>
                <a:gd name="T10" fmla="*/ 103 w 138"/>
                <a:gd name="T11" fmla="*/ 252 h 331"/>
                <a:gd name="T12" fmla="*/ 107 w 138"/>
                <a:gd name="T13" fmla="*/ 240 h 331"/>
                <a:gd name="T14" fmla="*/ 106 w 138"/>
                <a:gd name="T15" fmla="*/ 214 h 331"/>
                <a:gd name="T16" fmla="*/ 138 w 138"/>
                <a:gd name="T17" fmla="*/ 202 h 331"/>
                <a:gd name="T18" fmla="*/ 119 w 138"/>
                <a:gd name="T19" fmla="*/ 169 h 331"/>
                <a:gd name="T20" fmla="*/ 114 w 138"/>
                <a:gd name="T21" fmla="*/ 150 h 331"/>
                <a:gd name="T22" fmla="*/ 102 w 138"/>
                <a:gd name="T23" fmla="*/ 148 h 331"/>
                <a:gd name="T24" fmla="*/ 93 w 138"/>
                <a:gd name="T25" fmla="*/ 133 h 331"/>
                <a:gd name="T26" fmla="*/ 82 w 138"/>
                <a:gd name="T27" fmla="*/ 124 h 331"/>
                <a:gd name="T28" fmla="*/ 77 w 138"/>
                <a:gd name="T29" fmla="*/ 123 h 331"/>
                <a:gd name="T30" fmla="*/ 77 w 138"/>
                <a:gd name="T31" fmla="*/ 98 h 331"/>
                <a:gd name="T32" fmla="*/ 87 w 138"/>
                <a:gd name="T33" fmla="*/ 93 h 331"/>
                <a:gd name="T34" fmla="*/ 91 w 138"/>
                <a:gd name="T35" fmla="*/ 93 h 331"/>
                <a:gd name="T36" fmla="*/ 83 w 138"/>
                <a:gd name="T37" fmla="*/ 89 h 331"/>
                <a:gd name="T38" fmla="*/ 72 w 138"/>
                <a:gd name="T39" fmla="*/ 76 h 331"/>
                <a:gd name="T40" fmla="*/ 61 w 138"/>
                <a:gd name="T41" fmla="*/ 57 h 331"/>
                <a:gd name="T42" fmla="*/ 62 w 138"/>
                <a:gd name="T43" fmla="*/ 37 h 331"/>
                <a:gd name="T44" fmla="*/ 69 w 138"/>
                <a:gd name="T45" fmla="*/ 16 h 331"/>
                <a:gd name="T46" fmla="*/ 70 w 138"/>
                <a:gd name="T47" fmla="*/ 1 h 331"/>
                <a:gd name="T48" fmla="*/ 57 w 138"/>
                <a:gd name="T49" fmla="*/ 2 h 331"/>
                <a:gd name="T50" fmla="*/ 46 w 138"/>
                <a:gd name="T51" fmla="*/ 4 h 331"/>
                <a:gd name="T52" fmla="*/ 10 w 138"/>
                <a:gd name="T53" fmla="*/ 5 h 331"/>
                <a:gd name="T54" fmla="*/ 6 w 138"/>
                <a:gd name="T55" fmla="*/ 5 h 331"/>
                <a:gd name="T56" fmla="*/ 6 w 138"/>
                <a:gd name="T57" fmla="*/ 19 h 331"/>
                <a:gd name="T58" fmla="*/ 13 w 138"/>
                <a:gd name="T59" fmla="*/ 32 h 331"/>
                <a:gd name="T60" fmla="*/ 17 w 138"/>
                <a:gd name="T61" fmla="*/ 53 h 331"/>
                <a:gd name="T62" fmla="*/ 39 w 138"/>
                <a:gd name="T63" fmla="*/ 70 h 331"/>
                <a:gd name="T64" fmla="*/ 33 w 138"/>
                <a:gd name="T65" fmla="*/ 88 h 331"/>
                <a:gd name="T66" fmla="*/ 27 w 138"/>
                <a:gd name="T67" fmla="*/ 111 h 331"/>
                <a:gd name="T68" fmla="*/ 15 w 138"/>
                <a:gd name="T69" fmla="*/ 148 h 331"/>
                <a:gd name="T70" fmla="*/ 12 w 138"/>
                <a:gd name="T71" fmla="*/ 186 h 331"/>
                <a:gd name="T72" fmla="*/ 6 w 138"/>
                <a:gd name="T73" fmla="*/ 191 h 331"/>
                <a:gd name="T74" fmla="*/ 7 w 138"/>
                <a:gd name="T75" fmla="*/ 197 h 331"/>
                <a:gd name="T76" fmla="*/ 14 w 138"/>
                <a:gd name="T77" fmla="*/ 201 h 331"/>
                <a:gd name="T78" fmla="*/ 18 w 138"/>
                <a:gd name="T79" fmla="*/ 209 h 331"/>
                <a:gd name="T80" fmla="*/ 30 w 138"/>
                <a:gd name="T81" fmla="*/ 229 h 331"/>
                <a:gd name="T82" fmla="*/ 31 w 138"/>
                <a:gd name="T83" fmla="*/ 251 h 331"/>
                <a:gd name="T84" fmla="*/ 28 w 138"/>
                <a:gd name="T85" fmla="*/ 264 h 331"/>
                <a:gd name="T86" fmla="*/ 34 w 138"/>
                <a:gd name="T87" fmla="*/ 279 h 331"/>
                <a:gd name="T88" fmla="*/ 39 w 138"/>
                <a:gd name="T89" fmla="*/ 297 h 331"/>
                <a:gd name="T90" fmla="*/ 40 w 138"/>
                <a:gd name="T91" fmla="*/ 320 h 331"/>
                <a:gd name="T92" fmla="*/ 45 w 138"/>
                <a:gd name="T93" fmla="*/ 331 h 331"/>
                <a:gd name="T94" fmla="*/ 70 w 138"/>
                <a:gd name="T95" fmla="*/ 321 h 331"/>
                <a:gd name="T96" fmla="*/ 69 w 138"/>
                <a:gd name="T97" fmla="*/ 32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8" h="331">
                  <a:moveTo>
                    <a:pt x="69" y="320"/>
                  </a:moveTo>
                  <a:cubicBezTo>
                    <a:pt x="69" y="312"/>
                    <a:pt x="75" y="306"/>
                    <a:pt x="79" y="299"/>
                  </a:cubicBezTo>
                  <a:cubicBezTo>
                    <a:pt x="87" y="287"/>
                    <a:pt x="77" y="281"/>
                    <a:pt x="67" y="276"/>
                  </a:cubicBezTo>
                  <a:cubicBezTo>
                    <a:pt x="63" y="273"/>
                    <a:pt x="63" y="265"/>
                    <a:pt x="65" y="261"/>
                  </a:cubicBezTo>
                  <a:cubicBezTo>
                    <a:pt x="71" y="255"/>
                    <a:pt x="79" y="253"/>
                    <a:pt x="87" y="252"/>
                  </a:cubicBezTo>
                  <a:cubicBezTo>
                    <a:pt x="92" y="252"/>
                    <a:pt x="98" y="252"/>
                    <a:pt x="103" y="252"/>
                  </a:cubicBezTo>
                  <a:cubicBezTo>
                    <a:pt x="110" y="251"/>
                    <a:pt x="108" y="245"/>
                    <a:pt x="107" y="240"/>
                  </a:cubicBezTo>
                  <a:cubicBezTo>
                    <a:pt x="105" y="232"/>
                    <a:pt x="102" y="222"/>
                    <a:pt x="106" y="214"/>
                  </a:cubicBezTo>
                  <a:cubicBezTo>
                    <a:pt x="113" y="202"/>
                    <a:pt x="126" y="201"/>
                    <a:pt x="138" y="202"/>
                  </a:cubicBezTo>
                  <a:cubicBezTo>
                    <a:pt x="132" y="191"/>
                    <a:pt x="123" y="182"/>
                    <a:pt x="119" y="169"/>
                  </a:cubicBezTo>
                  <a:cubicBezTo>
                    <a:pt x="118" y="163"/>
                    <a:pt x="117" y="156"/>
                    <a:pt x="114" y="150"/>
                  </a:cubicBezTo>
                  <a:cubicBezTo>
                    <a:pt x="111" y="145"/>
                    <a:pt x="106" y="150"/>
                    <a:pt x="102" y="148"/>
                  </a:cubicBezTo>
                  <a:cubicBezTo>
                    <a:pt x="96" y="145"/>
                    <a:pt x="95" y="139"/>
                    <a:pt x="93" y="133"/>
                  </a:cubicBezTo>
                  <a:cubicBezTo>
                    <a:pt x="91" y="128"/>
                    <a:pt x="89" y="124"/>
                    <a:pt x="82" y="124"/>
                  </a:cubicBezTo>
                  <a:cubicBezTo>
                    <a:pt x="80" y="124"/>
                    <a:pt x="78" y="124"/>
                    <a:pt x="77" y="123"/>
                  </a:cubicBezTo>
                  <a:cubicBezTo>
                    <a:pt x="68" y="118"/>
                    <a:pt x="73" y="104"/>
                    <a:pt x="77" y="98"/>
                  </a:cubicBezTo>
                  <a:cubicBezTo>
                    <a:pt x="80" y="95"/>
                    <a:pt x="83" y="93"/>
                    <a:pt x="87" y="93"/>
                  </a:cubicBezTo>
                  <a:cubicBezTo>
                    <a:pt x="89" y="93"/>
                    <a:pt x="95" y="94"/>
                    <a:pt x="91" y="93"/>
                  </a:cubicBezTo>
                  <a:cubicBezTo>
                    <a:pt x="88" y="91"/>
                    <a:pt x="85" y="90"/>
                    <a:pt x="83" y="89"/>
                  </a:cubicBezTo>
                  <a:cubicBezTo>
                    <a:pt x="77" y="86"/>
                    <a:pt x="74" y="82"/>
                    <a:pt x="72" y="76"/>
                  </a:cubicBezTo>
                  <a:cubicBezTo>
                    <a:pt x="69" y="70"/>
                    <a:pt x="63" y="64"/>
                    <a:pt x="61" y="57"/>
                  </a:cubicBezTo>
                  <a:cubicBezTo>
                    <a:pt x="60" y="51"/>
                    <a:pt x="60" y="44"/>
                    <a:pt x="62" y="37"/>
                  </a:cubicBezTo>
                  <a:cubicBezTo>
                    <a:pt x="65" y="30"/>
                    <a:pt x="69" y="24"/>
                    <a:pt x="69" y="16"/>
                  </a:cubicBezTo>
                  <a:cubicBezTo>
                    <a:pt x="69" y="11"/>
                    <a:pt x="68" y="5"/>
                    <a:pt x="70" y="1"/>
                  </a:cubicBezTo>
                  <a:cubicBezTo>
                    <a:pt x="65" y="1"/>
                    <a:pt x="61" y="0"/>
                    <a:pt x="57" y="2"/>
                  </a:cubicBezTo>
                  <a:cubicBezTo>
                    <a:pt x="53" y="2"/>
                    <a:pt x="50" y="3"/>
                    <a:pt x="46" y="4"/>
                  </a:cubicBezTo>
                  <a:cubicBezTo>
                    <a:pt x="34" y="4"/>
                    <a:pt x="22" y="5"/>
                    <a:pt x="10" y="5"/>
                  </a:cubicBezTo>
                  <a:cubicBezTo>
                    <a:pt x="9" y="5"/>
                    <a:pt x="7" y="5"/>
                    <a:pt x="6" y="5"/>
                  </a:cubicBezTo>
                  <a:cubicBezTo>
                    <a:pt x="6" y="10"/>
                    <a:pt x="4" y="16"/>
                    <a:pt x="6" y="19"/>
                  </a:cubicBezTo>
                  <a:cubicBezTo>
                    <a:pt x="9" y="23"/>
                    <a:pt x="11" y="28"/>
                    <a:pt x="13" y="32"/>
                  </a:cubicBezTo>
                  <a:cubicBezTo>
                    <a:pt x="16" y="39"/>
                    <a:pt x="18" y="46"/>
                    <a:pt x="17" y="53"/>
                  </a:cubicBezTo>
                  <a:cubicBezTo>
                    <a:pt x="24" y="58"/>
                    <a:pt x="39" y="59"/>
                    <a:pt x="39" y="70"/>
                  </a:cubicBezTo>
                  <a:cubicBezTo>
                    <a:pt x="39" y="77"/>
                    <a:pt x="36" y="82"/>
                    <a:pt x="33" y="88"/>
                  </a:cubicBezTo>
                  <a:cubicBezTo>
                    <a:pt x="28" y="95"/>
                    <a:pt x="27" y="102"/>
                    <a:pt x="27" y="111"/>
                  </a:cubicBezTo>
                  <a:cubicBezTo>
                    <a:pt x="27" y="125"/>
                    <a:pt x="26" y="138"/>
                    <a:pt x="15" y="148"/>
                  </a:cubicBezTo>
                  <a:cubicBezTo>
                    <a:pt x="0" y="159"/>
                    <a:pt x="20" y="173"/>
                    <a:pt x="12" y="186"/>
                  </a:cubicBezTo>
                  <a:cubicBezTo>
                    <a:pt x="11" y="188"/>
                    <a:pt x="8" y="190"/>
                    <a:pt x="6" y="191"/>
                  </a:cubicBezTo>
                  <a:cubicBezTo>
                    <a:pt x="1" y="195"/>
                    <a:pt x="2" y="194"/>
                    <a:pt x="7" y="197"/>
                  </a:cubicBezTo>
                  <a:cubicBezTo>
                    <a:pt x="10" y="198"/>
                    <a:pt x="12" y="199"/>
                    <a:pt x="14" y="201"/>
                  </a:cubicBezTo>
                  <a:cubicBezTo>
                    <a:pt x="16" y="203"/>
                    <a:pt x="17" y="207"/>
                    <a:pt x="18" y="209"/>
                  </a:cubicBezTo>
                  <a:cubicBezTo>
                    <a:pt x="23" y="216"/>
                    <a:pt x="28" y="221"/>
                    <a:pt x="30" y="229"/>
                  </a:cubicBezTo>
                  <a:cubicBezTo>
                    <a:pt x="32" y="236"/>
                    <a:pt x="32" y="243"/>
                    <a:pt x="31" y="251"/>
                  </a:cubicBezTo>
                  <a:cubicBezTo>
                    <a:pt x="30" y="255"/>
                    <a:pt x="28" y="260"/>
                    <a:pt x="28" y="264"/>
                  </a:cubicBezTo>
                  <a:cubicBezTo>
                    <a:pt x="28" y="270"/>
                    <a:pt x="31" y="274"/>
                    <a:pt x="34" y="279"/>
                  </a:cubicBezTo>
                  <a:cubicBezTo>
                    <a:pt x="38" y="285"/>
                    <a:pt x="40" y="290"/>
                    <a:pt x="39" y="297"/>
                  </a:cubicBezTo>
                  <a:cubicBezTo>
                    <a:pt x="39" y="306"/>
                    <a:pt x="31" y="313"/>
                    <a:pt x="40" y="320"/>
                  </a:cubicBezTo>
                  <a:cubicBezTo>
                    <a:pt x="43" y="323"/>
                    <a:pt x="44" y="327"/>
                    <a:pt x="45" y="331"/>
                  </a:cubicBezTo>
                  <a:cubicBezTo>
                    <a:pt x="53" y="327"/>
                    <a:pt x="62" y="317"/>
                    <a:pt x="70" y="321"/>
                  </a:cubicBezTo>
                  <a:cubicBezTo>
                    <a:pt x="70" y="321"/>
                    <a:pt x="69" y="321"/>
                    <a:pt x="69" y="320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8568948" y="3110970"/>
              <a:ext cx="657225" cy="911225"/>
            </a:xfrm>
            <a:custGeom>
              <a:avLst/>
              <a:gdLst>
                <a:gd name="T0" fmla="*/ 19 w 175"/>
                <a:gd name="T1" fmla="*/ 84 h 242"/>
                <a:gd name="T2" fmla="*/ 32 w 175"/>
                <a:gd name="T3" fmla="*/ 99 h 242"/>
                <a:gd name="T4" fmla="*/ 25 w 175"/>
                <a:gd name="T5" fmla="*/ 103 h 242"/>
                <a:gd name="T6" fmla="*/ 13 w 175"/>
                <a:gd name="T7" fmla="*/ 111 h 242"/>
                <a:gd name="T8" fmla="*/ 19 w 175"/>
                <a:gd name="T9" fmla="*/ 117 h 242"/>
                <a:gd name="T10" fmla="*/ 25 w 175"/>
                <a:gd name="T11" fmla="*/ 120 h 242"/>
                <a:gd name="T12" fmla="*/ 32 w 175"/>
                <a:gd name="T13" fmla="*/ 131 h 242"/>
                <a:gd name="T14" fmla="*/ 37 w 175"/>
                <a:gd name="T15" fmla="*/ 142 h 242"/>
                <a:gd name="T16" fmla="*/ 43 w 175"/>
                <a:gd name="T17" fmla="*/ 142 h 242"/>
                <a:gd name="T18" fmla="*/ 51 w 175"/>
                <a:gd name="T19" fmla="*/ 146 h 242"/>
                <a:gd name="T20" fmla="*/ 60 w 175"/>
                <a:gd name="T21" fmla="*/ 174 h 242"/>
                <a:gd name="T22" fmla="*/ 81 w 175"/>
                <a:gd name="T23" fmla="*/ 207 h 242"/>
                <a:gd name="T24" fmla="*/ 81 w 175"/>
                <a:gd name="T25" fmla="*/ 208 h 242"/>
                <a:gd name="T26" fmla="*/ 83 w 175"/>
                <a:gd name="T27" fmla="*/ 210 h 242"/>
                <a:gd name="T28" fmla="*/ 89 w 175"/>
                <a:gd name="T29" fmla="*/ 225 h 242"/>
                <a:gd name="T30" fmla="*/ 100 w 175"/>
                <a:gd name="T31" fmla="*/ 229 h 242"/>
                <a:gd name="T32" fmla="*/ 121 w 175"/>
                <a:gd name="T33" fmla="*/ 238 h 242"/>
                <a:gd name="T34" fmla="*/ 135 w 175"/>
                <a:gd name="T35" fmla="*/ 236 h 242"/>
                <a:gd name="T36" fmla="*/ 141 w 175"/>
                <a:gd name="T37" fmla="*/ 229 h 242"/>
                <a:gd name="T38" fmla="*/ 150 w 175"/>
                <a:gd name="T39" fmla="*/ 224 h 242"/>
                <a:gd name="T40" fmla="*/ 167 w 175"/>
                <a:gd name="T41" fmla="*/ 214 h 242"/>
                <a:gd name="T42" fmla="*/ 168 w 175"/>
                <a:gd name="T43" fmla="*/ 205 h 242"/>
                <a:gd name="T44" fmla="*/ 173 w 175"/>
                <a:gd name="T45" fmla="*/ 182 h 242"/>
                <a:gd name="T46" fmla="*/ 167 w 175"/>
                <a:gd name="T47" fmla="*/ 166 h 242"/>
                <a:gd name="T48" fmla="*/ 155 w 175"/>
                <a:gd name="T49" fmla="*/ 160 h 242"/>
                <a:gd name="T50" fmla="*/ 138 w 175"/>
                <a:gd name="T51" fmla="*/ 154 h 242"/>
                <a:gd name="T52" fmla="*/ 138 w 175"/>
                <a:gd name="T53" fmla="*/ 147 h 242"/>
                <a:gd name="T54" fmla="*/ 116 w 175"/>
                <a:gd name="T55" fmla="*/ 128 h 242"/>
                <a:gd name="T56" fmla="*/ 108 w 175"/>
                <a:gd name="T57" fmla="*/ 119 h 242"/>
                <a:gd name="T58" fmla="*/ 99 w 175"/>
                <a:gd name="T59" fmla="*/ 107 h 242"/>
                <a:gd name="T60" fmla="*/ 102 w 175"/>
                <a:gd name="T61" fmla="*/ 83 h 242"/>
                <a:gd name="T62" fmla="*/ 118 w 175"/>
                <a:gd name="T63" fmla="*/ 67 h 242"/>
                <a:gd name="T64" fmla="*/ 85 w 175"/>
                <a:gd name="T65" fmla="*/ 46 h 242"/>
                <a:gd name="T66" fmla="*/ 77 w 175"/>
                <a:gd name="T67" fmla="*/ 18 h 242"/>
                <a:gd name="T68" fmla="*/ 49 w 175"/>
                <a:gd name="T69" fmla="*/ 2 h 242"/>
                <a:gd name="T70" fmla="*/ 14 w 175"/>
                <a:gd name="T71" fmla="*/ 1 h 242"/>
                <a:gd name="T72" fmla="*/ 11 w 175"/>
                <a:gd name="T73" fmla="*/ 4 h 242"/>
                <a:gd name="T74" fmla="*/ 9 w 175"/>
                <a:gd name="T75" fmla="*/ 22 h 242"/>
                <a:gd name="T76" fmla="*/ 3 w 175"/>
                <a:gd name="T77" fmla="*/ 38 h 242"/>
                <a:gd name="T78" fmla="*/ 0 w 175"/>
                <a:gd name="T79" fmla="*/ 53 h 242"/>
                <a:gd name="T80" fmla="*/ 6 w 175"/>
                <a:gd name="T81" fmla="*/ 65 h 242"/>
                <a:gd name="T82" fmla="*/ 19 w 175"/>
                <a:gd name="T83" fmla="*/ 8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75" h="242">
                  <a:moveTo>
                    <a:pt x="19" y="84"/>
                  </a:moveTo>
                  <a:cubicBezTo>
                    <a:pt x="24" y="86"/>
                    <a:pt x="37" y="90"/>
                    <a:pt x="32" y="99"/>
                  </a:cubicBezTo>
                  <a:cubicBezTo>
                    <a:pt x="31" y="101"/>
                    <a:pt x="28" y="102"/>
                    <a:pt x="25" y="103"/>
                  </a:cubicBezTo>
                  <a:cubicBezTo>
                    <a:pt x="19" y="103"/>
                    <a:pt x="14" y="104"/>
                    <a:pt x="13" y="111"/>
                  </a:cubicBezTo>
                  <a:cubicBezTo>
                    <a:pt x="11" y="117"/>
                    <a:pt x="14" y="118"/>
                    <a:pt x="19" y="117"/>
                  </a:cubicBezTo>
                  <a:cubicBezTo>
                    <a:pt x="21" y="117"/>
                    <a:pt x="23" y="119"/>
                    <a:pt x="25" y="120"/>
                  </a:cubicBezTo>
                  <a:cubicBezTo>
                    <a:pt x="29" y="122"/>
                    <a:pt x="31" y="127"/>
                    <a:pt x="32" y="131"/>
                  </a:cubicBezTo>
                  <a:cubicBezTo>
                    <a:pt x="33" y="133"/>
                    <a:pt x="35" y="143"/>
                    <a:pt x="37" y="142"/>
                  </a:cubicBezTo>
                  <a:cubicBezTo>
                    <a:pt x="39" y="142"/>
                    <a:pt x="41" y="141"/>
                    <a:pt x="43" y="142"/>
                  </a:cubicBezTo>
                  <a:cubicBezTo>
                    <a:pt x="46" y="142"/>
                    <a:pt x="49" y="143"/>
                    <a:pt x="51" y="146"/>
                  </a:cubicBezTo>
                  <a:cubicBezTo>
                    <a:pt x="57" y="154"/>
                    <a:pt x="57" y="164"/>
                    <a:pt x="60" y="174"/>
                  </a:cubicBezTo>
                  <a:cubicBezTo>
                    <a:pt x="65" y="186"/>
                    <a:pt x="76" y="195"/>
                    <a:pt x="81" y="207"/>
                  </a:cubicBezTo>
                  <a:cubicBezTo>
                    <a:pt x="81" y="207"/>
                    <a:pt x="81" y="208"/>
                    <a:pt x="81" y="208"/>
                  </a:cubicBezTo>
                  <a:cubicBezTo>
                    <a:pt x="82" y="208"/>
                    <a:pt x="82" y="209"/>
                    <a:pt x="83" y="210"/>
                  </a:cubicBezTo>
                  <a:cubicBezTo>
                    <a:pt x="84" y="213"/>
                    <a:pt x="85" y="224"/>
                    <a:pt x="89" y="225"/>
                  </a:cubicBezTo>
                  <a:cubicBezTo>
                    <a:pt x="93" y="226"/>
                    <a:pt x="96" y="227"/>
                    <a:pt x="100" y="229"/>
                  </a:cubicBezTo>
                  <a:cubicBezTo>
                    <a:pt x="107" y="232"/>
                    <a:pt x="114" y="235"/>
                    <a:pt x="121" y="238"/>
                  </a:cubicBezTo>
                  <a:cubicBezTo>
                    <a:pt x="127" y="241"/>
                    <a:pt x="131" y="242"/>
                    <a:pt x="135" y="236"/>
                  </a:cubicBezTo>
                  <a:cubicBezTo>
                    <a:pt x="136" y="233"/>
                    <a:pt x="138" y="230"/>
                    <a:pt x="141" y="229"/>
                  </a:cubicBezTo>
                  <a:cubicBezTo>
                    <a:pt x="145" y="227"/>
                    <a:pt x="147" y="228"/>
                    <a:pt x="150" y="224"/>
                  </a:cubicBezTo>
                  <a:cubicBezTo>
                    <a:pt x="154" y="217"/>
                    <a:pt x="161" y="216"/>
                    <a:pt x="167" y="214"/>
                  </a:cubicBezTo>
                  <a:cubicBezTo>
                    <a:pt x="166" y="211"/>
                    <a:pt x="166" y="208"/>
                    <a:pt x="168" y="205"/>
                  </a:cubicBezTo>
                  <a:cubicBezTo>
                    <a:pt x="171" y="200"/>
                    <a:pt x="172" y="189"/>
                    <a:pt x="173" y="182"/>
                  </a:cubicBezTo>
                  <a:cubicBezTo>
                    <a:pt x="175" y="175"/>
                    <a:pt x="174" y="171"/>
                    <a:pt x="167" y="166"/>
                  </a:cubicBezTo>
                  <a:cubicBezTo>
                    <a:pt x="163" y="164"/>
                    <a:pt x="159" y="162"/>
                    <a:pt x="155" y="160"/>
                  </a:cubicBezTo>
                  <a:cubicBezTo>
                    <a:pt x="149" y="159"/>
                    <a:pt x="143" y="157"/>
                    <a:pt x="138" y="154"/>
                  </a:cubicBezTo>
                  <a:cubicBezTo>
                    <a:pt x="135" y="153"/>
                    <a:pt x="135" y="149"/>
                    <a:pt x="138" y="147"/>
                  </a:cubicBezTo>
                  <a:cubicBezTo>
                    <a:pt x="158" y="138"/>
                    <a:pt x="123" y="131"/>
                    <a:pt x="116" y="128"/>
                  </a:cubicBezTo>
                  <a:cubicBezTo>
                    <a:pt x="113" y="126"/>
                    <a:pt x="109" y="123"/>
                    <a:pt x="108" y="119"/>
                  </a:cubicBezTo>
                  <a:cubicBezTo>
                    <a:pt x="106" y="114"/>
                    <a:pt x="102" y="111"/>
                    <a:pt x="99" y="107"/>
                  </a:cubicBezTo>
                  <a:cubicBezTo>
                    <a:pt x="95" y="102"/>
                    <a:pt x="99" y="89"/>
                    <a:pt x="102" y="83"/>
                  </a:cubicBezTo>
                  <a:cubicBezTo>
                    <a:pt x="106" y="77"/>
                    <a:pt x="112" y="71"/>
                    <a:pt x="118" y="67"/>
                  </a:cubicBezTo>
                  <a:cubicBezTo>
                    <a:pt x="105" y="65"/>
                    <a:pt x="90" y="59"/>
                    <a:pt x="85" y="46"/>
                  </a:cubicBezTo>
                  <a:cubicBezTo>
                    <a:pt x="82" y="37"/>
                    <a:pt x="83" y="26"/>
                    <a:pt x="77" y="18"/>
                  </a:cubicBezTo>
                  <a:cubicBezTo>
                    <a:pt x="70" y="9"/>
                    <a:pt x="60" y="4"/>
                    <a:pt x="49" y="2"/>
                  </a:cubicBezTo>
                  <a:cubicBezTo>
                    <a:pt x="37" y="1"/>
                    <a:pt x="26" y="0"/>
                    <a:pt x="14" y="1"/>
                  </a:cubicBezTo>
                  <a:cubicBezTo>
                    <a:pt x="14" y="3"/>
                    <a:pt x="13" y="4"/>
                    <a:pt x="11" y="4"/>
                  </a:cubicBezTo>
                  <a:cubicBezTo>
                    <a:pt x="6" y="5"/>
                    <a:pt x="9" y="19"/>
                    <a:pt x="9" y="22"/>
                  </a:cubicBezTo>
                  <a:cubicBezTo>
                    <a:pt x="9" y="28"/>
                    <a:pt x="5" y="33"/>
                    <a:pt x="3" y="38"/>
                  </a:cubicBezTo>
                  <a:cubicBezTo>
                    <a:pt x="2" y="43"/>
                    <a:pt x="0" y="48"/>
                    <a:pt x="0" y="53"/>
                  </a:cubicBezTo>
                  <a:cubicBezTo>
                    <a:pt x="1" y="58"/>
                    <a:pt x="4" y="61"/>
                    <a:pt x="6" y="65"/>
                  </a:cubicBezTo>
                  <a:cubicBezTo>
                    <a:pt x="10" y="72"/>
                    <a:pt x="12" y="81"/>
                    <a:pt x="19" y="8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565773" y="3904720"/>
              <a:ext cx="825500" cy="949325"/>
            </a:xfrm>
            <a:custGeom>
              <a:avLst/>
              <a:gdLst>
                <a:gd name="T0" fmla="*/ 188 w 220"/>
                <a:gd name="T1" fmla="*/ 234 h 252"/>
                <a:gd name="T2" fmla="*/ 200 w 220"/>
                <a:gd name="T3" fmla="*/ 226 h 252"/>
                <a:gd name="T4" fmla="*/ 209 w 220"/>
                <a:gd name="T5" fmla="*/ 220 h 252"/>
                <a:gd name="T6" fmla="*/ 205 w 220"/>
                <a:gd name="T7" fmla="*/ 213 h 252"/>
                <a:gd name="T8" fmla="*/ 207 w 220"/>
                <a:gd name="T9" fmla="*/ 200 h 252"/>
                <a:gd name="T10" fmla="*/ 218 w 220"/>
                <a:gd name="T11" fmla="*/ 185 h 252"/>
                <a:gd name="T12" fmla="*/ 211 w 220"/>
                <a:gd name="T13" fmla="*/ 177 h 252"/>
                <a:gd name="T14" fmla="*/ 211 w 220"/>
                <a:gd name="T15" fmla="*/ 158 h 252"/>
                <a:gd name="T16" fmla="*/ 197 w 220"/>
                <a:gd name="T17" fmla="*/ 144 h 252"/>
                <a:gd name="T18" fmla="*/ 197 w 220"/>
                <a:gd name="T19" fmla="*/ 131 h 252"/>
                <a:gd name="T20" fmla="*/ 198 w 220"/>
                <a:gd name="T21" fmla="*/ 111 h 252"/>
                <a:gd name="T22" fmla="*/ 198 w 220"/>
                <a:gd name="T23" fmla="*/ 91 h 252"/>
                <a:gd name="T24" fmla="*/ 187 w 220"/>
                <a:gd name="T25" fmla="*/ 76 h 252"/>
                <a:gd name="T26" fmla="*/ 154 w 220"/>
                <a:gd name="T27" fmla="*/ 50 h 252"/>
                <a:gd name="T28" fmla="*/ 153 w 220"/>
                <a:gd name="T29" fmla="*/ 37 h 252"/>
                <a:gd name="T30" fmla="*/ 155 w 220"/>
                <a:gd name="T31" fmla="*/ 30 h 252"/>
                <a:gd name="T32" fmla="*/ 151 w 220"/>
                <a:gd name="T33" fmla="*/ 24 h 252"/>
                <a:gd name="T34" fmla="*/ 146 w 220"/>
                <a:gd name="T35" fmla="*/ 25 h 252"/>
                <a:gd name="T36" fmla="*/ 137 w 220"/>
                <a:gd name="T37" fmla="*/ 36 h 252"/>
                <a:gd name="T38" fmla="*/ 126 w 220"/>
                <a:gd name="T39" fmla="*/ 38 h 252"/>
                <a:gd name="T40" fmla="*/ 86 w 220"/>
                <a:gd name="T41" fmla="*/ 21 h 252"/>
                <a:gd name="T42" fmla="*/ 76 w 220"/>
                <a:gd name="T43" fmla="*/ 1 h 252"/>
                <a:gd name="T44" fmla="*/ 55 w 220"/>
                <a:gd name="T45" fmla="*/ 2 h 252"/>
                <a:gd name="T46" fmla="*/ 49 w 220"/>
                <a:gd name="T47" fmla="*/ 32 h 252"/>
                <a:gd name="T48" fmla="*/ 31 w 220"/>
                <a:gd name="T49" fmla="*/ 51 h 252"/>
                <a:gd name="T50" fmla="*/ 15 w 220"/>
                <a:gd name="T51" fmla="*/ 52 h 252"/>
                <a:gd name="T52" fmla="*/ 5 w 220"/>
                <a:gd name="T53" fmla="*/ 60 h 252"/>
                <a:gd name="T54" fmla="*/ 21 w 220"/>
                <a:gd name="T55" fmla="*/ 72 h 252"/>
                <a:gd name="T56" fmla="*/ 22 w 220"/>
                <a:gd name="T57" fmla="*/ 91 h 252"/>
                <a:gd name="T58" fmla="*/ 11 w 220"/>
                <a:gd name="T59" fmla="*/ 111 h 252"/>
                <a:gd name="T60" fmla="*/ 6 w 220"/>
                <a:gd name="T61" fmla="*/ 115 h 252"/>
                <a:gd name="T62" fmla="*/ 7 w 220"/>
                <a:gd name="T63" fmla="*/ 115 h 252"/>
                <a:gd name="T64" fmla="*/ 12 w 220"/>
                <a:gd name="T65" fmla="*/ 134 h 252"/>
                <a:gd name="T66" fmla="*/ 12 w 220"/>
                <a:gd name="T67" fmla="*/ 163 h 252"/>
                <a:gd name="T68" fmla="*/ 10 w 220"/>
                <a:gd name="T69" fmla="*/ 166 h 252"/>
                <a:gd name="T70" fmla="*/ 50 w 220"/>
                <a:gd name="T71" fmla="*/ 186 h 252"/>
                <a:gd name="T72" fmla="*/ 171 w 220"/>
                <a:gd name="T73" fmla="*/ 247 h 252"/>
                <a:gd name="T74" fmla="*/ 183 w 220"/>
                <a:gd name="T75" fmla="*/ 252 h 252"/>
                <a:gd name="T76" fmla="*/ 188 w 220"/>
                <a:gd name="T77" fmla="*/ 234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0" h="252">
                  <a:moveTo>
                    <a:pt x="188" y="234"/>
                  </a:moveTo>
                  <a:cubicBezTo>
                    <a:pt x="190" y="230"/>
                    <a:pt x="195" y="228"/>
                    <a:pt x="200" y="226"/>
                  </a:cubicBezTo>
                  <a:cubicBezTo>
                    <a:pt x="202" y="225"/>
                    <a:pt x="210" y="224"/>
                    <a:pt x="209" y="220"/>
                  </a:cubicBezTo>
                  <a:cubicBezTo>
                    <a:pt x="208" y="218"/>
                    <a:pt x="206" y="216"/>
                    <a:pt x="205" y="213"/>
                  </a:cubicBezTo>
                  <a:cubicBezTo>
                    <a:pt x="204" y="209"/>
                    <a:pt x="205" y="204"/>
                    <a:pt x="207" y="200"/>
                  </a:cubicBezTo>
                  <a:cubicBezTo>
                    <a:pt x="208" y="198"/>
                    <a:pt x="220" y="186"/>
                    <a:pt x="218" y="185"/>
                  </a:cubicBezTo>
                  <a:cubicBezTo>
                    <a:pt x="214" y="183"/>
                    <a:pt x="212" y="181"/>
                    <a:pt x="211" y="177"/>
                  </a:cubicBezTo>
                  <a:cubicBezTo>
                    <a:pt x="210" y="171"/>
                    <a:pt x="213" y="164"/>
                    <a:pt x="211" y="158"/>
                  </a:cubicBezTo>
                  <a:cubicBezTo>
                    <a:pt x="208" y="150"/>
                    <a:pt x="200" y="150"/>
                    <a:pt x="197" y="144"/>
                  </a:cubicBezTo>
                  <a:cubicBezTo>
                    <a:pt x="195" y="139"/>
                    <a:pt x="194" y="136"/>
                    <a:pt x="197" y="131"/>
                  </a:cubicBezTo>
                  <a:cubicBezTo>
                    <a:pt x="201" y="124"/>
                    <a:pt x="198" y="119"/>
                    <a:pt x="198" y="111"/>
                  </a:cubicBezTo>
                  <a:cubicBezTo>
                    <a:pt x="198" y="104"/>
                    <a:pt x="203" y="97"/>
                    <a:pt x="198" y="91"/>
                  </a:cubicBezTo>
                  <a:cubicBezTo>
                    <a:pt x="195" y="87"/>
                    <a:pt x="188" y="82"/>
                    <a:pt x="187" y="76"/>
                  </a:cubicBezTo>
                  <a:cubicBezTo>
                    <a:pt x="185" y="57"/>
                    <a:pt x="163" y="64"/>
                    <a:pt x="154" y="50"/>
                  </a:cubicBezTo>
                  <a:cubicBezTo>
                    <a:pt x="152" y="47"/>
                    <a:pt x="150" y="41"/>
                    <a:pt x="153" y="37"/>
                  </a:cubicBezTo>
                  <a:cubicBezTo>
                    <a:pt x="155" y="34"/>
                    <a:pt x="157" y="34"/>
                    <a:pt x="155" y="30"/>
                  </a:cubicBezTo>
                  <a:cubicBezTo>
                    <a:pt x="154" y="28"/>
                    <a:pt x="152" y="26"/>
                    <a:pt x="151" y="24"/>
                  </a:cubicBezTo>
                  <a:cubicBezTo>
                    <a:pt x="150" y="25"/>
                    <a:pt x="148" y="25"/>
                    <a:pt x="146" y="25"/>
                  </a:cubicBezTo>
                  <a:cubicBezTo>
                    <a:pt x="143" y="25"/>
                    <a:pt x="140" y="34"/>
                    <a:pt x="137" y="36"/>
                  </a:cubicBezTo>
                  <a:cubicBezTo>
                    <a:pt x="135" y="38"/>
                    <a:pt x="130" y="39"/>
                    <a:pt x="126" y="38"/>
                  </a:cubicBezTo>
                  <a:cubicBezTo>
                    <a:pt x="113" y="32"/>
                    <a:pt x="100" y="26"/>
                    <a:pt x="86" y="21"/>
                  </a:cubicBezTo>
                  <a:cubicBezTo>
                    <a:pt x="79" y="18"/>
                    <a:pt x="78" y="7"/>
                    <a:pt x="76" y="1"/>
                  </a:cubicBezTo>
                  <a:cubicBezTo>
                    <a:pt x="69" y="0"/>
                    <a:pt x="61" y="0"/>
                    <a:pt x="55" y="2"/>
                  </a:cubicBezTo>
                  <a:cubicBezTo>
                    <a:pt x="41" y="7"/>
                    <a:pt x="47" y="21"/>
                    <a:pt x="49" y="32"/>
                  </a:cubicBezTo>
                  <a:cubicBezTo>
                    <a:pt x="51" y="46"/>
                    <a:pt x="45" y="51"/>
                    <a:pt x="31" y="51"/>
                  </a:cubicBezTo>
                  <a:cubicBezTo>
                    <a:pt x="26" y="51"/>
                    <a:pt x="20" y="51"/>
                    <a:pt x="15" y="52"/>
                  </a:cubicBezTo>
                  <a:cubicBezTo>
                    <a:pt x="14" y="52"/>
                    <a:pt x="0" y="58"/>
                    <a:pt x="5" y="60"/>
                  </a:cubicBezTo>
                  <a:cubicBezTo>
                    <a:pt x="10" y="61"/>
                    <a:pt x="19" y="68"/>
                    <a:pt x="21" y="72"/>
                  </a:cubicBezTo>
                  <a:cubicBezTo>
                    <a:pt x="25" y="78"/>
                    <a:pt x="25" y="85"/>
                    <a:pt x="22" y="91"/>
                  </a:cubicBezTo>
                  <a:cubicBezTo>
                    <a:pt x="18" y="97"/>
                    <a:pt x="10" y="104"/>
                    <a:pt x="11" y="111"/>
                  </a:cubicBezTo>
                  <a:cubicBezTo>
                    <a:pt x="11" y="114"/>
                    <a:pt x="8" y="115"/>
                    <a:pt x="6" y="115"/>
                  </a:cubicBezTo>
                  <a:cubicBezTo>
                    <a:pt x="6" y="115"/>
                    <a:pt x="6" y="115"/>
                    <a:pt x="7" y="115"/>
                  </a:cubicBezTo>
                  <a:cubicBezTo>
                    <a:pt x="11" y="121"/>
                    <a:pt x="14" y="127"/>
                    <a:pt x="12" y="134"/>
                  </a:cubicBezTo>
                  <a:cubicBezTo>
                    <a:pt x="9" y="144"/>
                    <a:pt x="13" y="153"/>
                    <a:pt x="12" y="163"/>
                  </a:cubicBezTo>
                  <a:cubicBezTo>
                    <a:pt x="11" y="164"/>
                    <a:pt x="11" y="165"/>
                    <a:pt x="10" y="166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83" y="252"/>
                    <a:pt x="183" y="252"/>
                    <a:pt x="183" y="252"/>
                  </a:cubicBezTo>
                  <a:cubicBezTo>
                    <a:pt x="185" y="246"/>
                    <a:pt x="185" y="240"/>
                    <a:pt x="188" y="23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9151560" y="3690408"/>
              <a:ext cx="890588" cy="1201737"/>
            </a:xfrm>
            <a:custGeom>
              <a:avLst/>
              <a:gdLst>
                <a:gd name="T0" fmla="*/ 42 w 237"/>
                <a:gd name="T1" fmla="*/ 293 h 319"/>
                <a:gd name="T2" fmla="*/ 34 w 237"/>
                <a:gd name="T3" fmla="*/ 312 h 319"/>
                <a:gd name="T4" fmla="*/ 49 w 237"/>
                <a:gd name="T5" fmla="*/ 319 h 319"/>
                <a:gd name="T6" fmla="*/ 50 w 237"/>
                <a:gd name="T7" fmla="*/ 303 h 319"/>
                <a:gd name="T8" fmla="*/ 59 w 237"/>
                <a:gd name="T9" fmla="*/ 297 h 319"/>
                <a:gd name="T10" fmla="*/ 75 w 237"/>
                <a:gd name="T11" fmla="*/ 290 h 319"/>
                <a:gd name="T12" fmla="*/ 89 w 237"/>
                <a:gd name="T13" fmla="*/ 276 h 319"/>
                <a:gd name="T14" fmla="*/ 93 w 237"/>
                <a:gd name="T15" fmla="*/ 261 h 319"/>
                <a:gd name="T16" fmla="*/ 114 w 237"/>
                <a:gd name="T17" fmla="*/ 199 h 319"/>
                <a:gd name="T18" fmla="*/ 125 w 237"/>
                <a:gd name="T19" fmla="*/ 189 h 319"/>
                <a:gd name="T20" fmla="*/ 129 w 237"/>
                <a:gd name="T21" fmla="*/ 176 h 319"/>
                <a:gd name="T22" fmla="*/ 134 w 237"/>
                <a:gd name="T23" fmla="*/ 146 h 319"/>
                <a:gd name="T24" fmla="*/ 154 w 237"/>
                <a:gd name="T25" fmla="*/ 119 h 319"/>
                <a:gd name="T26" fmla="*/ 165 w 237"/>
                <a:gd name="T27" fmla="*/ 113 h 319"/>
                <a:gd name="T28" fmla="*/ 185 w 237"/>
                <a:gd name="T29" fmla="*/ 106 h 319"/>
                <a:gd name="T30" fmla="*/ 198 w 237"/>
                <a:gd name="T31" fmla="*/ 89 h 319"/>
                <a:gd name="T32" fmla="*/ 207 w 237"/>
                <a:gd name="T33" fmla="*/ 78 h 319"/>
                <a:gd name="T34" fmla="*/ 224 w 237"/>
                <a:gd name="T35" fmla="*/ 52 h 319"/>
                <a:gd name="T36" fmla="*/ 215 w 237"/>
                <a:gd name="T37" fmla="*/ 40 h 319"/>
                <a:gd name="T38" fmla="*/ 199 w 237"/>
                <a:gd name="T39" fmla="*/ 31 h 319"/>
                <a:gd name="T40" fmla="*/ 171 w 237"/>
                <a:gd name="T41" fmla="*/ 26 h 319"/>
                <a:gd name="T42" fmla="*/ 141 w 237"/>
                <a:gd name="T43" fmla="*/ 7 h 319"/>
                <a:gd name="T44" fmla="*/ 96 w 237"/>
                <a:gd name="T45" fmla="*/ 3 h 319"/>
                <a:gd name="T46" fmla="*/ 70 w 237"/>
                <a:gd name="T47" fmla="*/ 2 h 319"/>
                <a:gd name="T48" fmla="*/ 57 w 237"/>
                <a:gd name="T49" fmla="*/ 8 h 319"/>
                <a:gd name="T50" fmla="*/ 27 w 237"/>
                <a:gd name="T51" fmla="*/ 23 h 319"/>
                <a:gd name="T52" fmla="*/ 21 w 237"/>
                <a:gd name="T53" fmla="*/ 61 h 319"/>
                <a:gd name="T54" fmla="*/ 18 w 237"/>
                <a:gd name="T55" fmla="*/ 66 h 319"/>
                <a:gd name="T56" fmla="*/ 1 w 237"/>
                <a:gd name="T57" fmla="*/ 76 h 319"/>
                <a:gd name="T58" fmla="*/ 9 w 237"/>
                <a:gd name="T59" fmla="*/ 89 h 319"/>
                <a:gd name="T60" fmla="*/ 10 w 237"/>
                <a:gd name="T61" fmla="*/ 107 h 319"/>
                <a:gd name="T62" fmla="*/ 39 w 237"/>
                <a:gd name="T63" fmla="*/ 127 h 319"/>
                <a:gd name="T64" fmla="*/ 52 w 237"/>
                <a:gd name="T65" fmla="*/ 149 h 319"/>
                <a:gd name="T66" fmla="*/ 51 w 237"/>
                <a:gd name="T67" fmla="*/ 163 h 319"/>
                <a:gd name="T68" fmla="*/ 50 w 237"/>
                <a:gd name="T69" fmla="*/ 189 h 319"/>
                <a:gd name="T70" fmla="*/ 50 w 237"/>
                <a:gd name="T71" fmla="*/ 198 h 319"/>
                <a:gd name="T72" fmla="*/ 57 w 237"/>
                <a:gd name="T73" fmla="*/ 203 h 319"/>
                <a:gd name="T74" fmla="*/ 64 w 237"/>
                <a:gd name="T75" fmla="*/ 222 h 319"/>
                <a:gd name="T76" fmla="*/ 63 w 237"/>
                <a:gd name="T77" fmla="*/ 231 h 319"/>
                <a:gd name="T78" fmla="*/ 66 w 237"/>
                <a:gd name="T79" fmla="*/ 235 h 319"/>
                <a:gd name="T80" fmla="*/ 61 w 237"/>
                <a:gd name="T81" fmla="*/ 258 h 319"/>
                <a:gd name="T82" fmla="*/ 61 w 237"/>
                <a:gd name="T83" fmla="*/ 275 h 319"/>
                <a:gd name="T84" fmla="*/ 59 w 237"/>
                <a:gd name="T85" fmla="*/ 285 h 319"/>
                <a:gd name="T86" fmla="*/ 42 w 237"/>
                <a:gd name="T87" fmla="*/ 29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7" h="319">
                  <a:moveTo>
                    <a:pt x="42" y="293"/>
                  </a:moveTo>
                  <a:cubicBezTo>
                    <a:pt x="36" y="297"/>
                    <a:pt x="36" y="306"/>
                    <a:pt x="34" y="312"/>
                  </a:cubicBezTo>
                  <a:cubicBezTo>
                    <a:pt x="49" y="319"/>
                    <a:pt x="49" y="319"/>
                    <a:pt x="49" y="319"/>
                  </a:cubicBezTo>
                  <a:cubicBezTo>
                    <a:pt x="48" y="313"/>
                    <a:pt x="48" y="307"/>
                    <a:pt x="50" y="303"/>
                  </a:cubicBezTo>
                  <a:cubicBezTo>
                    <a:pt x="52" y="300"/>
                    <a:pt x="57" y="298"/>
                    <a:pt x="59" y="297"/>
                  </a:cubicBezTo>
                  <a:cubicBezTo>
                    <a:pt x="65" y="296"/>
                    <a:pt x="71" y="294"/>
                    <a:pt x="75" y="290"/>
                  </a:cubicBezTo>
                  <a:cubicBezTo>
                    <a:pt x="80" y="286"/>
                    <a:pt x="85" y="281"/>
                    <a:pt x="89" y="276"/>
                  </a:cubicBezTo>
                  <a:cubicBezTo>
                    <a:pt x="93" y="270"/>
                    <a:pt x="92" y="267"/>
                    <a:pt x="93" y="261"/>
                  </a:cubicBezTo>
                  <a:cubicBezTo>
                    <a:pt x="93" y="239"/>
                    <a:pt x="101" y="216"/>
                    <a:pt x="114" y="199"/>
                  </a:cubicBezTo>
                  <a:cubicBezTo>
                    <a:pt x="118" y="195"/>
                    <a:pt x="121" y="192"/>
                    <a:pt x="125" y="189"/>
                  </a:cubicBezTo>
                  <a:cubicBezTo>
                    <a:pt x="129" y="186"/>
                    <a:pt x="129" y="181"/>
                    <a:pt x="129" y="176"/>
                  </a:cubicBezTo>
                  <a:cubicBezTo>
                    <a:pt x="129" y="165"/>
                    <a:pt x="128" y="155"/>
                    <a:pt x="134" y="146"/>
                  </a:cubicBezTo>
                  <a:cubicBezTo>
                    <a:pt x="140" y="136"/>
                    <a:pt x="146" y="126"/>
                    <a:pt x="154" y="119"/>
                  </a:cubicBezTo>
                  <a:cubicBezTo>
                    <a:pt x="157" y="117"/>
                    <a:pt x="161" y="114"/>
                    <a:pt x="165" y="113"/>
                  </a:cubicBezTo>
                  <a:cubicBezTo>
                    <a:pt x="172" y="111"/>
                    <a:pt x="179" y="112"/>
                    <a:pt x="185" y="106"/>
                  </a:cubicBezTo>
                  <a:cubicBezTo>
                    <a:pt x="190" y="101"/>
                    <a:pt x="194" y="95"/>
                    <a:pt x="198" y="89"/>
                  </a:cubicBezTo>
                  <a:cubicBezTo>
                    <a:pt x="200" y="85"/>
                    <a:pt x="203" y="81"/>
                    <a:pt x="207" y="78"/>
                  </a:cubicBezTo>
                  <a:cubicBezTo>
                    <a:pt x="212" y="75"/>
                    <a:pt x="237" y="59"/>
                    <a:pt x="224" y="52"/>
                  </a:cubicBezTo>
                  <a:cubicBezTo>
                    <a:pt x="219" y="49"/>
                    <a:pt x="218" y="45"/>
                    <a:pt x="215" y="40"/>
                  </a:cubicBezTo>
                  <a:cubicBezTo>
                    <a:pt x="211" y="33"/>
                    <a:pt x="208" y="31"/>
                    <a:pt x="199" y="31"/>
                  </a:cubicBezTo>
                  <a:cubicBezTo>
                    <a:pt x="191" y="31"/>
                    <a:pt x="178" y="33"/>
                    <a:pt x="171" y="26"/>
                  </a:cubicBezTo>
                  <a:cubicBezTo>
                    <a:pt x="163" y="18"/>
                    <a:pt x="152" y="12"/>
                    <a:pt x="141" y="7"/>
                  </a:cubicBezTo>
                  <a:cubicBezTo>
                    <a:pt x="127" y="0"/>
                    <a:pt x="111" y="2"/>
                    <a:pt x="96" y="3"/>
                  </a:cubicBezTo>
                  <a:cubicBezTo>
                    <a:pt x="87" y="3"/>
                    <a:pt x="79" y="3"/>
                    <a:pt x="70" y="2"/>
                  </a:cubicBezTo>
                  <a:cubicBezTo>
                    <a:pt x="64" y="2"/>
                    <a:pt x="62" y="2"/>
                    <a:pt x="57" y="8"/>
                  </a:cubicBezTo>
                  <a:cubicBezTo>
                    <a:pt x="49" y="18"/>
                    <a:pt x="38" y="18"/>
                    <a:pt x="27" y="23"/>
                  </a:cubicBezTo>
                  <a:cubicBezTo>
                    <a:pt x="26" y="36"/>
                    <a:pt x="18" y="50"/>
                    <a:pt x="21" y="61"/>
                  </a:cubicBezTo>
                  <a:cubicBezTo>
                    <a:pt x="22" y="64"/>
                    <a:pt x="21" y="66"/>
                    <a:pt x="18" y="66"/>
                  </a:cubicBezTo>
                  <a:cubicBezTo>
                    <a:pt x="11" y="69"/>
                    <a:pt x="6" y="70"/>
                    <a:pt x="1" y="76"/>
                  </a:cubicBezTo>
                  <a:cubicBezTo>
                    <a:pt x="4" y="80"/>
                    <a:pt x="8" y="84"/>
                    <a:pt x="9" y="89"/>
                  </a:cubicBezTo>
                  <a:cubicBezTo>
                    <a:pt x="10" y="96"/>
                    <a:pt x="0" y="101"/>
                    <a:pt x="10" y="107"/>
                  </a:cubicBezTo>
                  <a:cubicBezTo>
                    <a:pt x="18" y="112"/>
                    <a:pt x="38" y="113"/>
                    <a:pt x="39" y="127"/>
                  </a:cubicBezTo>
                  <a:cubicBezTo>
                    <a:pt x="39" y="136"/>
                    <a:pt x="49" y="141"/>
                    <a:pt x="52" y="149"/>
                  </a:cubicBezTo>
                  <a:cubicBezTo>
                    <a:pt x="53" y="154"/>
                    <a:pt x="52" y="158"/>
                    <a:pt x="51" y="163"/>
                  </a:cubicBezTo>
                  <a:cubicBezTo>
                    <a:pt x="49" y="171"/>
                    <a:pt x="54" y="180"/>
                    <a:pt x="50" y="189"/>
                  </a:cubicBezTo>
                  <a:cubicBezTo>
                    <a:pt x="49" y="192"/>
                    <a:pt x="44" y="195"/>
                    <a:pt x="50" y="198"/>
                  </a:cubicBezTo>
                  <a:cubicBezTo>
                    <a:pt x="53" y="200"/>
                    <a:pt x="55" y="201"/>
                    <a:pt x="57" y="203"/>
                  </a:cubicBezTo>
                  <a:cubicBezTo>
                    <a:pt x="63" y="207"/>
                    <a:pt x="64" y="216"/>
                    <a:pt x="64" y="222"/>
                  </a:cubicBezTo>
                  <a:cubicBezTo>
                    <a:pt x="64" y="225"/>
                    <a:pt x="64" y="229"/>
                    <a:pt x="63" y="231"/>
                  </a:cubicBezTo>
                  <a:cubicBezTo>
                    <a:pt x="63" y="235"/>
                    <a:pt x="63" y="233"/>
                    <a:pt x="66" y="235"/>
                  </a:cubicBezTo>
                  <a:cubicBezTo>
                    <a:pt x="77" y="242"/>
                    <a:pt x="67" y="251"/>
                    <a:pt x="61" y="258"/>
                  </a:cubicBezTo>
                  <a:cubicBezTo>
                    <a:pt x="54" y="265"/>
                    <a:pt x="59" y="268"/>
                    <a:pt x="61" y="275"/>
                  </a:cubicBezTo>
                  <a:cubicBezTo>
                    <a:pt x="62" y="279"/>
                    <a:pt x="61" y="282"/>
                    <a:pt x="59" y="285"/>
                  </a:cubicBezTo>
                  <a:cubicBezTo>
                    <a:pt x="55" y="290"/>
                    <a:pt x="46" y="289"/>
                    <a:pt x="42" y="293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8964235" y="3196695"/>
              <a:ext cx="1085850" cy="584200"/>
            </a:xfrm>
            <a:custGeom>
              <a:avLst/>
              <a:gdLst>
                <a:gd name="T0" fmla="*/ 117 w 289"/>
                <a:gd name="T1" fmla="*/ 124 h 155"/>
                <a:gd name="T2" fmla="*/ 138 w 289"/>
                <a:gd name="T3" fmla="*/ 126 h 155"/>
                <a:gd name="T4" fmla="*/ 183 w 289"/>
                <a:gd name="T5" fmla="*/ 126 h 155"/>
                <a:gd name="T6" fmla="*/ 215 w 289"/>
                <a:gd name="T7" fmla="*/ 142 h 155"/>
                <a:gd name="T8" fmla="*/ 225 w 289"/>
                <a:gd name="T9" fmla="*/ 149 h 155"/>
                <a:gd name="T10" fmla="*/ 246 w 289"/>
                <a:gd name="T11" fmla="*/ 154 h 155"/>
                <a:gd name="T12" fmla="*/ 259 w 289"/>
                <a:gd name="T13" fmla="*/ 155 h 155"/>
                <a:gd name="T14" fmla="*/ 263 w 289"/>
                <a:gd name="T15" fmla="*/ 139 h 155"/>
                <a:gd name="T16" fmla="*/ 270 w 289"/>
                <a:gd name="T17" fmla="*/ 132 h 155"/>
                <a:gd name="T18" fmla="*/ 273 w 289"/>
                <a:gd name="T19" fmla="*/ 122 h 155"/>
                <a:gd name="T20" fmla="*/ 285 w 289"/>
                <a:gd name="T21" fmla="*/ 99 h 155"/>
                <a:gd name="T22" fmla="*/ 289 w 289"/>
                <a:gd name="T23" fmla="*/ 91 h 155"/>
                <a:gd name="T24" fmla="*/ 280 w 289"/>
                <a:gd name="T25" fmla="*/ 69 h 155"/>
                <a:gd name="T26" fmla="*/ 286 w 289"/>
                <a:gd name="T27" fmla="*/ 39 h 155"/>
                <a:gd name="T28" fmla="*/ 273 w 289"/>
                <a:gd name="T29" fmla="*/ 19 h 155"/>
                <a:gd name="T30" fmla="*/ 246 w 289"/>
                <a:gd name="T31" fmla="*/ 11 h 155"/>
                <a:gd name="T32" fmla="*/ 220 w 289"/>
                <a:gd name="T33" fmla="*/ 2 h 155"/>
                <a:gd name="T34" fmla="*/ 189 w 289"/>
                <a:gd name="T35" fmla="*/ 1 h 155"/>
                <a:gd name="T36" fmla="*/ 187 w 289"/>
                <a:gd name="T37" fmla="*/ 1 h 155"/>
                <a:gd name="T38" fmla="*/ 141 w 289"/>
                <a:gd name="T39" fmla="*/ 13 h 155"/>
                <a:gd name="T40" fmla="*/ 113 w 289"/>
                <a:gd name="T41" fmla="*/ 31 h 155"/>
                <a:gd name="T42" fmla="*/ 81 w 289"/>
                <a:gd name="T43" fmla="*/ 37 h 155"/>
                <a:gd name="T44" fmla="*/ 52 w 289"/>
                <a:gd name="T45" fmla="*/ 48 h 155"/>
                <a:gd name="T46" fmla="*/ 41 w 289"/>
                <a:gd name="T47" fmla="*/ 44 h 155"/>
                <a:gd name="T48" fmla="*/ 28 w 289"/>
                <a:gd name="T49" fmla="*/ 44 h 155"/>
                <a:gd name="T50" fmla="*/ 27 w 289"/>
                <a:gd name="T51" fmla="*/ 45 h 155"/>
                <a:gd name="T52" fmla="*/ 1 w 289"/>
                <a:gd name="T53" fmla="*/ 78 h 155"/>
                <a:gd name="T54" fmla="*/ 9 w 289"/>
                <a:gd name="T55" fmla="*/ 89 h 155"/>
                <a:gd name="T56" fmla="*/ 24 w 289"/>
                <a:gd name="T57" fmla="*/ 100 h 155"/>
                <a:gd name="T58" fmla="*/ 47 w 289"/>
                <a:gd name="T59" fmla="*/ 114 h 155"/>
                <a:gd name="T60" fmla="*/ 43 w 289"/>
                <a:gd name="T61" fmla="*/ 127 h 155"/>
                <a:gd name="T62" fmla="*/ 63 w 289"/>
                <a:gd name="T63" fmla="*/ 135 h 155"/>
                <a:gd name="T64" fmla="*/ 76 w 289"/>
                <a:gd name="T65" fmla="*/ 146 h 155"/>
                <a:gd name="T66" fmla="*/ 93 w 289"/>
                <a:gd name="T67" fmla="*/ 140 h 155"/>
                <a:gd name="T68" fmla="*/ 106 w 289"/>
                <a:gd name="T69" fmla="*/ 128 h 155"/>
                <a:gd name="T70" fmla="*/ 117 w 289"/>
                <a:gd name="T71" fmla="*/ 1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55">
                  <a:moveTo>
                    <a:pt x="117" y="124"/>
                  </a:moveTo>
                  <a:cubicBezTo>
                    <a:pt x="124" y="127"/>
                    <a:pt x="131" y="126"/>
                    <a:pt x="138" y="126"/>
                  </a:cubicBezTo>
                  <a:cubicBezTo>
                    <a:pt x="153" y="125"/>
                    <a:pt x="169" y="122"/>
                    <a:pt x="183" y="126"/>
                  </a:cubicBezTo>
                  <a:cubicBezTo>
                    <a:pt x="195" y="129"/>
                    <a:pt x="204" y="137"/>
                    <a:pt x="215" y="142"/>
                  </a:cubicBezTo>
                  <a:cubicBezTo>
                    <a:pt x="219" y="143"/>
                    <a:pt x="222" y="145"/>
                    <a:pt x="225" y="149"/>
                  </a:cubicBezTo>
                  <a:cubicBezTo>
                    <a:pt x="230" y="155"/>
                    <a:pt x="239" y="154"/>
                    <a:pt x="246" y="154"/>
                  </a:cubicBezTo>
                  <a:cubicBezTo>
                    <a:pt x="250" y="154"/>
                    <a:pt x="255" y="154"/>
                    <a:pt x="259" y="155"/>
                  </a:cubicBezTo>
                  <a:cubicBezTo>
                    <a:pt x="260" y="149"/>
                    <a:pt x="260" y="144"/>
                    <a:pt x="263" y="139"/>
                  </a:cubicBezTo>
                  <a:cubicBezTo>
                    <a:pt x="265" y="136"/>
                    <a:pt x="267" y="134"/>
                    <a:pt x="270" y="132"/>
                  </a:cubicBezTo>
                  <a:cubicBezTo>
                    <a:pt x="273" y="130"/>
                    <a:pt x="272" y="126"/>
                    <a:pt x="273" y="122"/>
                  </a:cubicBezTo>
                  <a:cubicBezTo>
                    <a:pt x="274" y="113"/>
                    <a:pt x="280" y="107"/>
                    <a:pt x="285" y="99"/>
                  </a:cubicBezTo>
                  <a:cubicBezTo>
                    <a:pt x="287" y="96"/>
                    <a:pt x="288" y="94"/>
                    <a:pt x="289" y="91"/>
                  </a:cubicBezTo>
                  <a:cubicBezTo>
                    <a:pt x="280" y="69"/>
                    <a:pt x="280" y="69"/>
                    <a:pt x="280" y="6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73" y="19"/>
                    <a:pt x="273" y="19"/>
                    <a:pt x="273" y="19"/>
                  </a:cubicBezTo>
                  <a:cubicBezTo>
                    <a:pt x="246" y="11"/>
                    <a:pt x="246" y="11"/>
                    <a:pt x="246" y="11"/>
                  </a:cubicBezTo>
                  <a:cubicBezTo>
                    <a:pt x="246" y="11"/>
                    <a:pt x="225" y="3"/>
                    <a:pt x="220" y="2"/>
                  </a:cubicBezTo>
                  <a:cubicBezTo>
                    <a:pt x="216" y="0"/>
                    <a:pt x="189" y="1"/>
                    <a:pt x="189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72" y="5"/>
                    <a:pt x="156" y="8"/>
                    <a:pt x="141" y="13"/>
                  </a:cubicBezTo>
                  <a:cubicBezTo>
                    <a:pt x="130" y="18"/>
                    <a:pt x="123" y="25"/>
                    <a:pt x="113" y="31"/>
                  </a:cubicBezTo>
                  <a:cubicBezTo>
                    <a:pt x="102" y="37"/>
                    <a:pt x="92" y="35"/>
                    <a:pt x="81" y="37"/>
                  </a:cubicBezTo>
                  <a:cubicBezTo>
                    <a:pt x="71" y="40"/>
                    <a:pt x="63" y="49"/>
                    <a:pt x="52" y="48"/>
                  </a:cubicBezTo>
                  <a:cubicBezTo>
                    <a:pt x="48" y="48"/>
                    <a:pt x="45" y="45"/>
                    <a:pt x="41" y="44"/>
                  </a:cubicBezTo>
                  <a:cubicBezTo>
                    <a:pt x="36" y="43"/>
                    <a:pt x="32" y="44"/>
                    <a:pt x="28" y="44"/>
                  </a:cubicBezTo>
                  <a:cubicBezTo>
                    <a:pt x="28" y="44"/>
                    <a:pt x="27" y="45"/>
                    <a:pt x="27" y="45"/>
                  </a:cubicBezTo>
                  <a:cubicBezTo>
                    <a:pt x="14" y="51"/>
                    <a:pt x="0" y="63"/>
                    <a:pt x="1" y="78"/>
                  </a:cubicBezTo>
                  <a:cubicBezTo>
                    <a:pt x="1" y="82"/>
                    <a:pt x="8" y="85"/>
                    <a:pt x="9" y="89"/>
                  </a:cubicBezTo>
                  <a:cubicBezTo>
                    <a:pt x="12" y="97"/>
                    <a:pt x="17" y="99"/>
                    <a:pt x="24" y="100"/>
                  </a:cubicBezTo>
                  <a:cubicBezTo>
                    <a:pt x="32" y="102"/>
                    <a:pt x="43" y="106"/>
                    <a:pt x="47" y="114"/>
                  </a:cubicBezTo>
                  <a:cubicBezTo>
                    <a:pt x="49" y="120"/>
                    <a:pt x="47" y="124"/>
                    <a:pt x="43" y="127"/>
                  </a:cubicBezTo>
                  <a:cubicBezTo>
                    <a:pt x="50" y="130"/>
                    <a:pt x="57" y="131"/>
                    <a:pt x="63" y="135"/>
                  </a:cubicBezTo>
                  <a:cubicBezTo>
                    <a:pt x="67" y="137"/>
                    <a:pt x="74" y="141"/>
                    <a:pt x="76" y="146"/>
                  </a:cubicBezTo>
                  <a:cubicBezTo>
                    <a:pt x="82" y="144"/>
                    <a:pt x="88" y="143"/>
                    <a:pt x="93" y="140"/>
                  </a:cubicBezTo>
                  <a:cubicBezTo>
                    <a:pt x="98" y="137"/>
                    <a:pt x="101" y="132"/>
                    <a:pt x="106" y="128"/>
                  </a:cubicBezTo>
                  <a:cubicBezTo>
                    <a:pt x="109" y="126"/>
                    <a:pt x="113" y="123"/>
                    <a:pt x="117" y="12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9365873" y="3898370"/>
              <a:ext cx="1443038" cy="1203325"/>
            </a:xfrm>
            <a:custGeom>
              <a:avLst/>
              <a:gdLst>
                <a:gd name="T0" fmla="*/ 365 w 384"/>
                <a:gd name="T1" fmla="*/ 291 h 320"/>
                <a:gd name="T2" fmla="*/ 334 w 384"/>
                <a:gd name="T3" fmla="*/ 252 h 320"/>
                <a:gd name="T4" fmla="*/ 303 w 384"/>
                <a:gd name="T5" fmla="*/ 250 h 320"/>
                <a:gd name="T6" fmla="*/ 275 w 384"/>
                <a:gd name="T7" fmla="*/ 267 h 320"/>
                <a:gd name="T8" fmla="*/ 275 w 384"/>
                <a:gd name="T9" fmla="*/ 221 h 320"/>
                <a:gd name="T10" fmla="*/ 239 w 384"/>
                <a:gd name="T11" fmla="*/ 209 h 320"/>
                <a:gd name="T12" fmla="*/ 242 w 384"/>
                <a:gd name="T13" fmla="*/ 186 h 320"/>
                <a:gd name="T14" fmla="*/ 239 w 384"/>
                <a:gd name="T15" fmla="*/ 155 h 320"/>
                <a:gd name="T16" fmla="*/ 242 w 384"/>
                <a:gd name="T17" fmla="*/ 118 h 320"/>
                <a:gd name="T18" fmla="*/ 235 w 384"/>
                <a:gd name="T19" fmla="*/ 91 h 320"/>
                <a:gd name="T20" fmla="*/ 242 w 384"/>
                <a:gd name="T21" fmla="*/ 38 h 320"/>
                <a:gd name="T22" fmla="*/ 225 w 384"/>
                <a:gd name="T23" fmla="*/ 23 h 320"/>
                <a:gd name="T24" fmla="*/ 200 w 384"/>
                <a:gd name="T25" fmla="*/ 9 h 320"/>
                <a:gd name="T26" fmla="*/ 180 w 384"/>
                <a:gd name="T27" fmla="*/ 6 h 320"/>
                <a:gd name="T28" fmla="*/ 168 w 384"/>
                <a:gd name="T29" fmla="*/ 21 h 320"/>
                <a:gd name="T30" fmla="*/ 143 w 384"/>
                <a:gd name="T31" fmla="*/ 46 h 320"/>
                <a:gd name="T32" fmla="*/ 101 w 384"/>
                <a:gd name="T33" fmla="*/ 72 h 320"/>
                <a:gd name="T34" fmla="*/ 81 w 384"/>
                <a:gd name="T35" fmla="*/ 101 h 320"/>
                <a:gd name="T36" fmla="*/ 73 w 384"/>
                <a:gd name="T37" fmla="*/ 140 h 320"/>
                <a:gd name="T38" fmla="*/ 44 w 384"/>
                <a:gd name="T39" fmla="*/ 206 h 320"/>
                <a:gd name="T40" fmla="*/ 11 w 384"/>
                <a:gd name="T41" fmla="*/ 248 h 320"/>
                <a:gd name="T42" fmla="*/ 2 w 384"/>
                <a:gd name="T43" fmla="*/ 268 h 320"/>
                <a:gd name="T44" fmla="*/ 22 w 384"/>
                <a:gd name="T45" fmla="*/ 277 h 320"/>
                <a:gd name="T46" fmla="*/ 182 w 384"/>
                <a:gd name="T47" fmla="*/ 311 h 320"/>
                <a:gd name="T48" fmla="*/ 140 w 384"/>
                <a:gd name="T49" fmla="*/ 289 h 320"/>
                <a:gd name="T50" fmla="*/ 120 w 384"/>
                <a:gd name="T51" fmla="*/ 266 h 320"/>
                <a:gd name="T52" fmla="*/ 81 w 384"/>
                <a:gd name="T53" fmla="*/ 271 h 320"/>
                <a:gd name="T54" fmla="*/ 68 w 384"/>
                <a:gd name="T55" fmla="*/ 253 h 320"/>
                <a:gd name="T56" fmla="*/ 159 w 384"/>
                <a:gd name="T57" fmla="*/ 280 h 320"/>
                <a:gd name="T58" fmla="*/ 174 w 384"/>
                <a:gd name="T59" fmla="*/ 266 h 320"/>
                <a:gd name="T60" fmla="*/ 218 w 384"/>
                <a:gd name="T61" fmla="*/ 287 h 320"/>
                <a:gd name="T62" fmla="*/ 237 w 384"/>
                <a:gd name="T63" fmla="*/ 314 h 320"/>
                <a:gd name="T64" fmla="*/ 262 w 384"/>
                <a:gd name="T65" fmla="*/ 292 h 320"/>
                <a:gd name="T66" fmla="*/ 347 w 384"/>
                <a:gd name="T67" fmla="*/ 320 h 320"/>
                <a:gd name="T68" fmla="*/ 384 w 384"/>
                <a:gd name="T69" fmla="*/ 31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4" h="320">
                  <a:moveTo>
                    <a:pt x="378" y="308"/>
                  </a:moveTo>
                  <a:cubicBezTo>
                    <a:pt x="374" y="301"/>
                    <a:pt x="372" y="295"/>
                    <a:pt x="365" y="291"/>
                  </a:cubicBezTo>
                  <a:cubicBezTo>
                    <a:pt x="357" y="285"/>
                    <a:pt x="344" y="281"/>
                    <a:pt x="337" y="273"/>
                  </a:cubicBezTo>
                  <a:cubicBezTo>
                    <a:pt x="331" y="266"/>
                    <a:pt x="334" y="261"/>
                    <a:pt x="334" y="252"/>
                  </a:cubicBezTo>
                  <a:cubicBezTo>
                    <a:pt x="334" y="244"/>
                    <a:pt x="332" y="238"/>
                    <a:pt x="323" y="238"/>
                  </a:cubicBezTo>
                  <a:cubicBezTo>
                    <a:pt x="317" y="238"/>
                    <a:pt x="301" y="240"/>
                    <a:pt x="303" y="250"/>
                  </a:cubicBezTo>
                  <a:cubicBezTo>
                    <a:pt x="305" y="259"/>
                    <a:pt x="300" y="267"/>
                    <a:pt x="292" y="272"/>
                  </a:cubicBezTo>
                  <a:cubicBezTo>
                    <a:pt x="287" y="275"/>
                    <a:pt x="277" y="273"/>
                    <a:pt x="275" y="267"/>
                  </a:cubicBezTo>
                  <a:cubicBezTo>
                    <a:pt x="267" y="251"/>
                    <a:pt x="279" y="234"/>
                    <a:pt x="288" y="221"/>
                  </a:cubicBezTo>
                  <a:cubicBezTo>
                    <a:pt x="284" y="219"/>
                    <a:pt x="280" y="221"/>
                    <a:pt x="275" y="221"/>
                  </a:cubicBezTo>
                  <a:cubicBezTo>
                    <a:pt x="271" y="221"/>
                    <a:pt x="267" y="220"/>
                    <a:pt x="263" y="219"/>
                  </a:cubicBezTo>
                  <a:cubicBezTo>
                    <a:pt x="255" y="217"/>
                    <a:pt x="246" y="215"/>
                    <a:pt x="239" y="209"/>
                  </a:cubicBezTo>
                  <a:cubicBezTo>
                    <a:pt x="238" y="208"/>
                    <a:pt x="237" y="207"/>
                    <a:pt x="237" y="205"/>
                  </a:cubicBezTo>
                  <a:cubicBezTo>
                    <a:pt x="239" y="199"/>
                    <a:pt x="241" y="192"/>
                    <a:pt x="242" y="186"/>
                  </a:cubicBezTo>
                  <a:cubicBezTo>
                    <a:pt x="243" y="178"/>
                    <a:pt x="239" y="175"/>
                    <a:pt x="234" y="169"/>
                  </a:cubicBezTo>
                  <a:cubicBezTo>
                    <a:pt x="229" y="163"/>
                    <a:pt x="233" y="158"/>
                    <a:pt x="239" y="155"/>
                  </a:cubicBezTo>
                  <a:cubicBezTo>
                    <a:pt x="244" y="152"/>
                    <a:pt x="240" y="141"/>
                    <a:pt x="240" y="136"/>
                  </a:cubicBezTo>
                  <a:cubicBezTo>
                    <a:pt x="240" y="129"/>
                    <a:pt x="240" y="124"/>
                    <a:pt x="242" y="118"/>
                  </a:cubicBezTo>
                  <a:cubicBezTo>
                    <a:pt x="244" y="113"/>
                    <a:pt x="249" y="109"/>
                    <a:pt x="244" y="103"/>
                  </a:cubicBezTo>
                  <a:cubicBezTo>
                    <a:pt x="242" y="99"/>
                    <a:pt x="238" y="95"/>
                    <a:pt x="235" y="91"/>
                  </a:cubicBezTo>
                  <a:cubicBezTo>
                    <a:pt x="232" y="84"/>
                    <a:pt x="231" y="76"/>
                    <a:pt x="238" y="71"/>
                  </a:cubicBezTo>
                  <a:cubicBezTo>
                    <a:pt x="246" y="65"/>
                    <a:pt x="242" y="48"/>
                    <a:pt x="242" y="38"/>
                  </a:cubicBezTo>
                  <a:cubicBezTo>
                    <a:pt x="242" y="33"/>
                    <a:pt x="244" y="28"/>
                    <a:pt x="238" y="27"/>
                  </a:cubicBezTo>
                  <a:cubicBezTo>
                    <a:pt x="234" y="26"/>
                    <a:pt x="229" y="25"/>
                    <a:pt x="225" y="23"/>
                  </a:cubicBezTo>
                  <a:cubicBezTo>
                    <a:pt x="221" y="21"/>
                    <a:pt x="219" y="18"/>
                    <a:pt x="216" y="15"/>
                  </a:cubicBezTo>
                  <a:cubicBezTo>
                    <a:pt x="212" y="10"/>
                    <a:pt x="207" y="0"/>
                    <a:pt x="200" y="9"/>
                  </a:cubicBezTo>
                  <a:cubicBezTo>
                    <a:pt x="199" y="11"/>
                    <a:pt x="196" y="11"/>
                    <a:pt x="195" y="10"/>
                  </a:cubicBezTo>
                  <a:cubicBezTo>
                    <a:pt x="190" y="7"/>
                    <a:pt x="186" y="6"/>
                    <a:pt x="180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78" y="12"/>
                    <a:pt x="171" y="18"/>
                    <a:pt x="168" y="21"/>
                  </a:cubicBezTo>
                  <a:cubicBezTo>
                    <a:pt x="164" y="24"/>
                    <a:pt x="161" y="26"/>
                    <a:pt x="157" y="29"/>
                  </a:cubicBezTo>
                  <a:cubicBezTo>
                    <a:pt x="150" y="33"/>
                    <a:pt x="148" y="40"/>
                    <a:pt x="143" y="46"/>
                  </a:cubicBezTo>
                  <a:cubicBezTo>
                    <a:pt x="138" y="52"/>
                    <a:pt x="131" y="63"/>
                    <a:pt x="123" y="64"/>
                  </a:cubicBezTo>
                  <a:cubicBezTo>
                    <a:pt x="114" y="66"/>
                    <a:pt x="108" y="65"/>
                    <a:pt x="101" y="72"/>
                  </a:cubicBezTo>
                  <a:cubicBezTo>
                    <a:pt x="97" y="76"/>
                    <a:pt x="93" y="81"/>
                    <a:pt x="90" y="86"/>
                  </a:cubicBezTo>
                  <a:cubicBezTo>
                    <a:pt x="87" y="90"/>
                    <a:pt x="83" y="95"/>
                    <a:pt x="81" y="101"/>
                  </a:cubicBezTo>
                  <a:cubicBezTo>
                    <a:pt x="79" y="107"/>
                    <a:pt x="80" y="114"/>
                    <a:pt x="80" y="121"/>
                  </a:cubicBezTo>
                  <a:cubicBezTo>
                    <a:pt x="80" y="128"/>
                    <a:pt x="80" y="136"/>
                    <a:pt x="73" y="140"/>
                  </a:cubicBezTo>
                  <a:cubicBezTo>
                    <a:pt x="64" y="147"/>
                    <a:pt x="58" y="156"/>
                    <a:pt x="54" y="166"/>
                  </a:cubicBezTo>
                  <a:cubicBezTo>
                    <a:pt x="48" y="178"/>
                    <a:pt x="43" y="192"/>
                    <a:pt x="44" y="206"/>
                  </a:cubicBezTo>
                  <a:cubicBezTo>
                    <a:pt x="44" y="214"/>
                    <a:pt x="43" y="220"/>
                    <a:pt x="37" y="227"/>
                  </a:cubicBezTo>
                  <a:cubicBezTo>
                    <a:pt x="30" y="235"/>
                    <a:pt x="23" y="245"/>
                    <a:pt x="11" y="248"/>
                  </a:cubicBezTo>
                  <a:cubicBezTo>
                    <a:pt x="7" y="249"/>
                    <a:pt x="0" y="250"/>
                    <a:pt x="0" y="256"/>
                  </a:cubicBezTo>
                  <a:cubicBezTo>
                    <a:pt x="0" y="260"/>
                    <a:pt x="1" y="264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13" y="288"/>
                    <a:pt x="113" y="288"/>
                    <a:pt x="113" y="288"/>
                  </a:cubicBezTo>
                  <a:cubicBezTo>
                    <a:pt x="182" y="311"/>
                    <a:pt x="182" y="311"/>
                    <a:pt x="182" y="311"/>
                  </a:cubicBezTo>
                  <a:cubicBezTo>
                    <a:pt x="176" y="302"/>
                    <a:pt x="176" y="302"/>
                    <a:pt x="176" y="302"/>
                  </a:cubicBezTo>
                  <a:cubicBezTo>
                    <a:pt x="140" y="289"/>
                    <a:pt x="140" y="289"/>
                    <a:pt x="140" y="289"/>
                  </a:cubicBezTo>
                  <a:cubicBezTo>
                    <a:pt x="138" y="280"/>
                    <a:pt x="138" y="280"/>
                    <a:pt x="138" y="280"/>
                  </a:cubicBezTo>
                  <a:cubicBezTo>
                    <a:pt x="120" y="266"/>
                    <a:pt x="120" y="266"/>
                    <a:pt x="120" y="266"/>
                  </a:cubicBezTo>
                  <a:cubicBezTo>
                    <a:pt x="103" y="266"/>
                    <a:pt x="103" y="266"/>
                    <a:pt x="103" y="266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1" y="271"/>
                    <a:pt x="56" y="270"/>
                    <a:pt x="45" y="261"/>
                  </a:cubicBezTo>
                  <a:cubicBezTo>
                    <a:pt x="34" y="252"/>
                    <a:pt x="64" y="253"/>
                    <a:pt x="68" y="253"/>
                  </a:cubicBezTo>
                  <a:cubicBezTo>
                    <a:pt x="72" y="252"/>
                    <a:pt x="79" y="256"/>
                    <a:pt x="109" y="250"/>
                  </a:cubicBezTo>
                  <a:cubicBezTo>
                    <a:pt x="138" y="243"/>
                    <a:pt x="159" y="280"/>
                    <a:pt x="159" y="280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74" y="266"/>
                    <a:pt x="174" y="266"/>
                    <a:pt x="174" y="266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265"/>
                    <a:pt x="215" y="281"/>
                    <a:pt x="218" y="287"/>
                  </a:cubicBezTo>
                  <a:cubicBezTo>
                    <a:pt x="220" y="293"/>
                    <a:pt x="208" y="312"/>
                    <a:pt x="208" y="312"/>
                  </a:cubicBezTo>
                  <a:cubicBezTo>
                    <a:pt x="237" y="314"/>
                    <a:pt x="237" y="314"/>
                    <a:pt x="237" y="314"/>
                  </a:cubicBezTo>
                  <a:cubicBezTo>
                    <a:pt x="244" y="301"/>
                    <a:pt x="244" y="301"/>
                    <a:pt x="244" y="301"/>
                  </a:cubicBezTo>
                  <a:cubicBezTo>
                    <a:pt x="244" y="301"/>
                    <a:pt x="245" y="290"/>
                    <a:pt x="262" y="292"/>
                  </a:cubicBezTo>
                  <a:cubicBezTo>
                    <a:pt x="279" y="294"/>
                    <a:pt x="260" y="313"/>
                    <a:pt x="260" y="313"/>
                  </a:cubicBezTo>
                  <a:cubicBezTo>
                    <a:pt x="347" y="320"/>
                    <a:pt x="347" y="320"/>
                    <a:pt x="347" y="320"/>
                  </a:cubicBezTo>
                  <a:cubicBezTo>
                    <a:pt x="383" y="317"/>
                    <a:pt x="383" y="317"/>
                    <a:pt x="383" y="317"/>
                  </a:cubicBezTo>
                  <a:cubicBezTo>
                    <a:pt x="383" y="317"/>
                    <a:pt x="383" y="317"/>
                    <a:pt x="384" y="317"/>
                  </a:cubicBezTo>
                  <a:cubicBezTo>
                    <a:pt x="381" y="314"/>
                    <a:pt x="379" y="312"/>
                    <a:pt x="378" y="308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10935910" y="3449108"/>
              <a:ext cx="823913" cy="1657350"/>
            </a:xfrm>
            <a:custGeom>
              <a:avLst/>
              <a:gdLst>
                <a:gd name="T0" fmla="*/ 216 w 219"/>
                <a:gd name="T1" fmla="*/ 254 h 440"/>
                <a:gd name="T2" fmla="*/ 195 w 219"/>
                <a:gd name="T3" fmla="*/ 232 h 440"/>
                <a:gd name="T4" fmla="*/ 182 w 219"/>
                <a:gd name="T5" fmla="*/ 237 h 440"/>
                <a:gd name="T6" fmla="*/ 165 w 219"/>
                <a:gd name="T7" fmla="*/ 227 h 440"/>
                <a:gd name="T8" fmla="*/ 168 w 219"/>
                <a:gd name="T9" fmla="*/ 216 h 440"/>
                <a:gd name="T10" fmla="*/ 176 w 219"/>
                <a:gd name="T11" fmla="*/ 201 h 440"/>
                <a:gd name="T12" fmla="*/ 197 w 219"/>
                <a:gd name="T13" fmla="*/ 140 h 440"/>
                <a:gd name="T14" fmla="*/ 196 w 219"/>
                <a:gd name="T15" fmla="*/ 106 h 440"/>
                <a:gd name="T16" fmla="*/ 212 w 219"/>
                <a:gd name="T17" fmla="*/ 66 h 440"/>
                <a:gd name="T18" fmla="*/ 204 w 219"/>
                <a:gd name="T19" fmla="*/ 51 h 440"/>
                <a:gd name="T20" fmla="*/ 192 w 219"/>
                <a:gd name="T21" fmla="*/ 29 h 440"/>
                <a:gd name="T22" fmla="*/ 167 w 219"/>
                <a:gd name="T23" fmla="*/ 1 h 440"/>
                <a:gd name="T24" fmla="*/ 144 w 219"/>
                <a:gd name="T25" fmla="*/ 0 h 440"/>
                <a:gd name="T26" fmla="*/ 109 w 219"/>
                <a:gd name="T27" fmla="*/ 2 h 440"/>
                <a:gd name="T28" fmla="*/ 85 w 219"/>
                <a:gd name="T29" fmla="*/ 5 h 440"/>
                <a:gd name="T30" fmla="*/ 88 w 219"/>
                <a:gd name="T31" fmla="*/ 21 h 440"/>
                <a:gd name="T32" fmla="*/ 94 w 219"/>
                <a:gd name="T33" fmla="*/ 41 h 440"/>
                <a:gd name="T34" fmla="*/ 98 w 219"/>
                <a:gd name="T35" fmla="*/ 57 h 440"/>
                <a:gd name="T36" fmla="*/ 78 w 219"/>
                <a:gd name="T37" fmla="*/ 84 h 440"/>
                <a:gd name="T38" fmla="*/ 76 w 219"/>
                <a:gd name="T39" fmla="*/ 87 h 440"/>
                <a:gd name="T40" fmla="*/ 76 w 219"/>
                <a:gd name="T41" fmla="*/ 87 h 440"/>
                <a:gd name="T42" fmla="*/ 80 w 219"/>
                <a:gd name="T43" fmla="*/ 92 h 440"/>
                <a:gd name="T44" fmla="*/ 79 w 219"/>
                <a:gd name="T45" fmla="*/ 104 h 440"/>
                <a:gd name="T46" fmla="*/ 85 w 219"/>
                <a:gd name="T47" fmla="*/ 117 h 440"/>
                <a:gd name="T48" fmla="*/ 89 w 219"/>
                <a:gd name="T49" fmla="*/ 130 h 440"/>
                <a:gd name="T50" fmla="*/ 79 w 219"/>
                <a:gd name="T51" fmla="*/ 142 h 440"/>
                <a:gd name="T52" fmla="*/ 75 w 219"/>
                <a:gd name="T53" fmla="*/ 162 h 440"/>
                <a:gd name="T54" fmla="*/ 55 w 219"/>
                <a:gd name="T55" fmla="*/ 194 h 440"/>
                <a:gd name="T56" fmla="*/ 34 w 219"/>
                <a:gd name="T57" fmla="*/ 210 h 440"/>
                <a:gd name="T58" fmla="*/ 33 w 219"/>
                <a:gd name="T59" fmla="*/ 230 h 440"/>
                <a:gd name="T60" fmla="*/ 30 w 219"/>
                <a:gd name="T61" fmla="*/ 256 h 440"/>
                <a:gd name="T62" fmla="*/ 33 w 219"/>
                <a:gd name="T63" fmla="*/ 285 h 440"/>
                <a:gd name="T64" fmla="*/ 32 w 219"/>
                <a:gd name="T65" fmla="*/ 312 h 440"/>
                <a:gd name="T66" fmla="*/ 34 w 219"/>
                <a:gd name="T67" fmla="*/ 328 h 440"/>
                <a:gd name="T68" fmla="*/ 33 w 219"/>
                <a:gd name="T69" fmla="*/ 342 h 440"/>
                <a:gd name="T70" fmla="*/ 28 w 219"/>
                <a:gd name="T71" fmla="*/ 352 h 440"/>
                <a:gd name="T72" fmla="*/ 32 w 219"/>
                <a:gd name="T73" fmla="*/ 356 h 440"/>
                <a:gd name="T74" fmla="*/ 32 w 219"/>
                <a:gd name="T75" fmla="*/ 357 h 440"/>
                <a:gd name="T76" fmla="*/ 28 w 219"/>
                <a:gd name="T77" fmla="*/ 361 h 440"/>
                <a:gd name="T78" fmla="*/ 25 w 219"/>
                <a:gd name="T79" fmla="*/ 360 h 440"/>
                <a:gd name="T80" fmla="*/ 25 w 219"/>
                <a:gd name="T81" fmla="*/ 374 h 440"/>
                <a:gd name="T82" fmla="*/ 31 w 219"/>
                <a:gd name="T83" fmla="*/ 378 h 440"/>
                <a:gd name="T84" fmla="*/ 19 w 219"/>
                <a:gd name="T85" fmla="*/ 399 h 440"/>
                <a:gd name="T86" fmla="*/ 9 w 219"/>
                <a:gd name="T87" fmla="*/ 418 h 440"/>
                <a:gd name="T88" fmla="*/ 0 w 219"/>
                <a:gd name="T89" fmla="*/ 434 h 440"/>
                <a:gd name="T90" fmla="*/ 27 w 219"/>
                <a:gd name="T91" fmla="*/ 436 h 440"/>
                <a:gd name="T92" fmla="*/ 102 w 219"/>
                <a:gd name="T93" fmla="*/ 432 h 440"/>
                <a:gd name="T94" fmla="*/ 79 w 219"/>
                <a:gd name="T95" fmla="*/ 422 h 440"/>
                <a:gd name="T96" fmla="*/ 116 w 219"/>
                <a:gd name="T97" fmla="*/ 406 h 440"/>
                <a:gd name="T98" fmla="*/ 164 w 219"/>
                <a:gd name="T99" fmla="*/ 377 h 440"/>
                <a:gd name="T100" fmla="*/ 169 w 219"/>
                <a:gd name="T101" fmla="*/ 355 h 440"/>
                <a:gd name="T102" fmla="*/ 158 w 219"/>
                <a:gd name="T103" fmla="*/ 353 h 440"/>
                <a:gd name="T104" fmla="*/ 147 w 219"/>
                <a:gd name="T105" fmla="*/ 343 h 440"/>
                <a:gd name="T106" fmla="*/ 119 w 219"/>
                <a:gd name="T107" fmla="*/ 312 h 440"/>
                <a:gd name="T108" fmla="*/ 123 w 219"/>
                <a:gd name="T109" fmla="*/ 293 h 440"/>
                <a:gd name="T110" fmla="*/ 142 w 219"/>
                <a:gd name="T111" fmla="*/ 280 h 440"/>
                <a:gd name="T112" fmla="*/ 149 w 219"/>
                <a:gd name="T113" fmla="*/ 295 h 440"/>
                <a:gd name="T114" fmla="*/ 169 w 219"/>
                <a:gd name="T115" fmla="*/ 290 h 440"/>
                <a:gd name="T116" fmla="*/ 199 w 219"/>
                <a:gd name="T117" fmla="*/ 271 h 440"/>
                <a:gd name="T118" fmla="*/ 216 w 219"/>
                <a:gd name="T119" fmla="*/ 25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440">
                  <a:moveTo>
                    <a:pt x="216" y="254"/>
                  </a:moveTo>
                  <a:cubicBezTo>
                    <a:pt x="212" y="250"/>
                    <a:pt x="195" y="234"/>
                    <a:pt x="195" y="232"/>
                  </a:cubicBezTo>
                  <a:cubicBezTo>
                    <a:pt x="195" y="230"/>
                    <a:pt x="182" y="237"/>
                    <a:pt x="182" y="237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7"/>
                    <a:pt x="169" y="218"/>
                    <a:pt x="168" y="216"/>
                  </a:cubicBezTo>
                  <a:cubicBezTo>
                    <a:pt x="168" y="213"/>
                    <a:pt x="174" y="204"/>
                    <a:pt x="176" y="201"/>
                  </a:cubicBezTo>
                  <a:cubicBezTo>
                    <a:pt x="178" y="198"/>
                    <a:pt x="196" y="154"/>
                    <a:pt x="197" y="140"/>
                  </a:cubicBezTo>
                  <a:cubicBezTo>
                    <a:pt x="198" y="125"/>
                    <a:pt x="196" y="115"/>
                    <a:pt x="196" y="106"/>
                  </a:cubicBezTo>
                  <a:cubicBezTo>
                    <a:pt x="196" y="96"/>
                    <a:pt x="208" y="78"/>
                    <a:pt x="212" y="66"/>
                  </a:cubicBezTo>
                  <a:cubicBezTo>
                    <a:pt x="216" y="55"/>
                    <a:pt x="204" y="52"/>
                    <a:pt x="204" y="51"/>
                  </a:cubicBezTo>
                  <a:cubicBezTo>
                    <a:pt x="204" y="49"/>
                    <a:pt x="192" y="29"/>
                    <a:pt x="192" y="29"/>
                  </a:cubicBezTo>
                  <a:cubicBezTo>
                    <a:pt x="167" y="1"/>
                    <a:pt x="167" y="1"/>
                    <a:pt x="167" y="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09" y="2"/>
                    <a:pt x="109" y="2"/>
                    <a:pt x="109" y="2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10"/>
                    <a:pt x="88" y="15"/>
                    <a:pt x="88" y="21"/>
                  </a:cubicBezTo>
                  <a:cubicBezTo>
                    <a:pt x="89" y="28"/>
                    <a:pt x="88" y="36"/>
                    <a:pt x="94" y="41"/>
                  </a:cubicBezTo>
                  <a:cubicBezTo>
                    <a:pt x="98" y="45"/>
                    <a:pt x="102" y="51"/>
                    <a:pt x="98" y="57"/>
                  </a:cubicBezTo>
                  <a:cubicBezTo>
                    <a:pt x="90" y="66"/>
                    <a:pt x="84" y="74"/>
                    <a:pt x="78" y="84"/>
                  </a:cubicBezTo>
                  <a:cubicBezTo>
                    <a:pt x="77" y="85"/>
                    <a:pt x="77" y="86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9" y="87"/>
                    <a:pt x="81" y="90"/>
                    <a:pt x="80" y="92"/>
                  </a:cubicBezTo>
                  <a:cubicBezTo>
                    <a:pt x="80" y="96"/>
                    <a:pt x="79" y="100"/>
                    <a:pt x="79" y="104"/>
                  </a:cubicBezTo>
                  <a:cubicBezTo>
                    <a:pt x="79" y="110"/>
                    <a:pt x="82" y="113"/>
                    <a:pt x="85" y="117"/>
                  </a:cubicBezTo>
                  <a:cubicBezTo>
                    <a:pt x="87" y="120"/>
                    <a:pt x="90" y="125"/>
                    <a:pt x="89" y="130"/>
                  </a:cubicBezTo>
                  <a:cubicBezTo>
                    <a:pt x="86" y="135"/>
                    <a:pt x="81" y="137"/>
                    <a:pt x="79" y="142"/>
                  </a:cubicBezTo>
                  <a:cubicBezTo>
                    <a:pt x="76" y="148"/>
                    <a:pt x="77" y="156"/>
                    <a:pt x="75" y="162"/>
                  </a:cubicBezTo>
                  <a:cubicBezTo>
                    <a:pt x="72" y="175"/>
                    <a:pt x="65" y="186"/>
                    <a:pt x="55" y="194"/>
                  </a:cubicBezTo>
                  <a:cubicBezTo>
                    <a:pt x="48" y="198"/>
                    <a:pt x="36" y="202"/>
                    <a:pt x="34" y="210"/>
                  </a:cubicBezTo>
                  <a:cubicBezTo>
                    <a:pt x="33" y="217"/>
                    <a:pt x="33" y="223"/>
                    <a:pt x="33" y="230"/>
                  </a:cubicBezTo>
                  <a:cubicBezTo>
                    <a:pt x="32" y="239"/>
                    <a:pt x="29" y="247"/>
                    <a:pt x="30" y="256"/>
                  </a:cubicBezTo>
                  <a:cubicBezTo>
                    <a:pt x="31" y="266"/>
                    <a:pt x="32" y="275"/>
                    <a:pt x="33" y="285"/>
                  </a:cubicBezTo>
                  <a:cubicBezTo>
                    <a:pt x="34" y="295"/>
                    <a:pt x="43" y="305"/>
                    <a:pt x="32" y="312"/>
                  </a:cubicBezTo>
                  <a:cubicBezTo>
                    <a:pt x="24" y="318"/>
                    <a:pt x="32" y="322"/>
                    <a:pt x="34" y="328"/>
                  </a:cubicBezTo>
                  <a:cubicBezTo>
                    <a:pt x="36" y="333"/>
                    <a:pt x="35" y="337"/>
                    <a:pt x="33" y="342"/>
                  </a:cubicBezTo>
                  <a:cubicBezTo>
                    <a:pt x="32" y="345"/>
                    <a:pt x="30" y="348"/>
                    <a:pt x="28" y="352"/>
                  </a:cubicBezTo>
                  <a:cubicBezTo>
                    <a:pt x="30" y="352"/>
                    <a:pt x="32" y="354"/>
                    <a:pt x="32" y="356"/>
                  </a:cubicBezTo>
                  <a:cubicBezTo>
                    <a:pt x="32" y="357"/>
                    <a:pt x="32" y="357"/>
                    <a:pt x="32" y="357"/>
                  </a:cubicBezTo>
                  <a:cubicBezTo>
                    <a:pt x="32" y="359"/>
                    <a:pt x="30" y="361"/>
                    <a:pt x="28" y="361"/>
                  </a:cubicBezTo>
                  <a:cubicBezTo>
                    <a:pt x="27" y="361"/>
                    <a:pt x="26" y="360"/>
                    <a:pt x="25" y="360"/>
                  </a:cubicBezTo>
                  <a:cubicBezTo>
                    <a:pt x="24" y="365"/>
                    <a:pt x="23" y="369"/>
                    <a:pt x="25" y="374"/>
                  </a:cubicBezTo>
                  <a:cubicBezTo>
                    <a:pt x="27" y="371"/>
                    <a:pt x="33" y="374"/>
                    <a:pt x="31" y="378"/>
                  </a:cubicBezTo>
                  <a:cubicBezTo>
                    <a:pt x="29" y="386"/>
                    <a:pt x="24" y="392"/>
                    <a:pt x="19" y="399"/>
                  </a:cubicBezTo>
                  <a:cubicBezTo>
                    <a:pt x="15" y="405"/>
                    <a:pt x="12" y="411"/>
                    <a:pt x="9" y="418"/>
                  </a:cubicBezTo>
                  <a:cubicBezTo>
                    <a:pt x="7" y="424"/>
                    <a:pt x="4" y="430"/>
                    <a:pt x="0" y="434"/>
                  </a:cubicBezTo>
                  <a:cubicBezTo>
                    <a:pt x="11" y="434"/>
                    <a:pt x="22" y="435"/>
                    <a:pt x="27" y="436"/>
                  </a:cubicBezTo>
                  <a:cubicBezTo>
                    <a:pt x="41" y="440"/>
                    <a:pt x="102" y="432"/>
                    <a:pt x="102" y="432"/>
                  </a:cubicBezTo>
                  <a:cubicBezTo>
                    <a:pt x="79" y="422"/>
                    <a:pt x="79" y="422"/>
                    <a:pt x="79" y="422"/>
                  </a:cubicBezTo>
                  <a:cubicBezTo>
                    <a:pt x="79" y="422"/>
                    <a:pt x="110" y="409"/>
                    <a:pt x="116" y="406"/>
                  </a:cubicBezTo>
                  <a:cubicBezTo>
                    <a:pt x="122" y="404"/>
                    <a:pt x="160" y="384"/>
                    <a:pt x="164" y="377"/>
                  </a:cubicBezTo>
                  <a:cubicBezTo>
                    <a:pt x="169" y="371"/>
                    <a:pt x="169" y="355"/>
                    <a:pt x="169" y="355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53"/>
                    <a:pt x="149" y="343"/>
                    <a:pt x="147" y="343"/>
                  </a:cubicBezTo>
                  <a:cubicBezTo>
                    <a:pt x="144" y="343"/>
                    <a:pt x="119" y="312"/>
                    <a:pt x="119" y="312"/>
                  </a:cubicBezTo>
                  <a:cubicBezTo>
                    <a:pt x="119" y="312"/>
                    <a:pt x="122" y="294"/>
                    <a:pt x="123" y="293"/>
                  </a:cubicBezTo>
                  <a:cubicBezTo>
                    <a:pt x="124" y="291"/>
                    <a:pt x="136" y="282"/>
                    <a:pt x="142" y="280"/>
                  </a:cubicBezTo>
                  <a:cubicBezTo>
                    <a:pt x="149" y="277"/>
                    <a:pt x="149" y="295"/>
                    <a:pt x="149" y="295"/>
                  </a:cubicBezTo>
                  <a:cubicBezTo>
                    <a:pt x="149" y="295"/>
                    <a:pt x="161" y="295"/>
                    <a:pt x="169" y="290"/>
                  </a:cubicBezTo>
                  <a:cubicBezTo>
                    <a:pt x="177" y="284"/>
                    <a:pt x="194" y="280"/>
                    <a:pt x="199" y="271"/>
                  </a:cubicBezTo>
                  <a:cubicBezTo>
                    <a:pt x="204" y="263"/>
                    <a:pt x="219" y="257"/>
                    <a:pt x="216" y="254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9967535" y="3415770"/>
              <a:ext cx="1089025" cy="1671637"/>
            </a:xfrm>
            <a:custGeom>
              <a:avLst/>
              <a:gdLst>
                <a:gd name="T0" fmla="*/ 281 w 290"/>
                <a:gd name="T1" fmla="*/ 272 h 444"/>
                <a:gd name="T2" fmla="*/ 286 w 290"/>
                <a:gd name="T3" fmla="*/ 214 h 444"/>
                <a:gd name="T4" fmla="*/ 225 w 290"/>
                <a:gd name="T5" fmla="*/ 215 h 444"/>
                <a:gd name="T6" fmla="*/ 182 w 290"/>
                <a:gd name="T7" fmla="*/ 178 h 444"/>
                <a:gd name="T8" fmla="*/ 145 w 290"/>
                <a:gd name="T9" fmla="*/ 147 h 444"/>
                <a:gd name="T10" fmla="*/ 150 w 290"/>
                <a:gd name="T11" fmla="*/ 116 h 444"/>
                <a:gd name="T12" fmla="*/ 159 w 290"/>
                <a:gd name="T13" fmla="*/ 86 h 444"/>
                <a:gd name="T14" fmla="*/ 137 w 290"/>
                <a:gd name="T15" fmla="*/ 63 h 444"/>
                <a:gd name="T16" fmla="*/ 152 w 290"/>
                <a:gd name="T17" fmla="*/ 45 h 444"/>
                <a:gd name="T18" fmla="*/ 156 w 290"/>
                <a:gd name="T19" fmla="*/ 20 h 444"/>
                <a:gd name="T20" fmla="*/ 148 w 290"/>
                <a:gd name="T21" fmla="*/ 3 h 444"/>
                <a:gd name="T22" fmla="*/ 117 w 290"/>
                <a:gd name="T23" fmla="*/ 16 h 444"/>
                <a:gd name="T24" fmla="*/ 60 w 290"/>
                <a:gd name="T25" fmla="*/ 23 h 444"/>
                <a:gd name="T26" fmla="*/ 30 w 290"/>
                <a:gd name="T27" fmla="*/ 33 h 444"/>
                <a:gd name="T28" fmla="*/ 14 w 290"/>
                <a:gd name="T29" fmla="*/ 68 h 444"/>
                <a:gd name="T30" fmla="*/ 0 w 290"/>
                <a:gd name="T31" fmla="*/ 101 h 444"/>
                <a:gd name="T32" fmla="*/ 1 w 290"/>
                <a:gd name="T33" fmla="*/ 103 h 444"/>
                <a:gd name="T34" fmla="*/ 20 w 290"/>
                <a:gd name="T35" fmla="*/ 126 h 444"/>
                <a:gd name="T36" fmla="*/ 36 w 290"/>
                <a:gd name="T37" fmla="*/ 129 h 444"/>
                <a:gd name="T38" fmla="*/ 76 w 290"/>
                <a:gd name="T39" fmla="*/ 146 h 444"/>
                <a:gd name="T40" fmla="*/ 90 w 290"/>
                <a:gd name="T41" fmla="*/ 173 h 444"/>
                <a:gd name="T42" fmla="*/ 95 w 290"/>
                <a:gd name="T43" fmla="*/ 238 h 444"/>
                <a:gd name="T44" fmla="*/ 89 w 290"/>
                <a:gd name="T45" fmla="*/ 279 h 444"/>
                <a:gd name="T46" fmla="*/ 89 w 290"/>
                <a:gd name="T47" fmla="*/ 301 h 444"/>
                <a:gd name="T48" fmla="*/ 118 w 290"/>
                <a:gd name="T49" fmla="*/ 340 h 444"/>
                <a:gd name="T50" fmla="*/ 137 w 290"/>
                <a:gd name="T51" fmla="*/ 350 h 444"/>
                <a:gd name="T52" fmla="*/ 121 w 290"/>
                <a:gd name="T53" fmla="*/ 388 h 444"/>
                <a:gd name="T54" fmla="*/ 135 w 290"/>
                <a:gd name="T55" fmla="*/ 373 h 444"/>
                <a:gd name="T56" fmla="*/ 174 w 290"/>
                <a:gd name="T57" fmla="*/ 360 h 444"/>
                <a:gd name="T58" fmla="*/ 181 w 290"/>
                <a:gd name="T59" fmla="*/ 390 h 444"/>
                <a:gd name="T60" fmla="*/ 217 w 290"/>
                <a:gd name="T61" fmla="*/ 418 h 444"/>
                <a:gd name="T62" fmla="*/ 235 w 290"/>
                <a:gd name="T63" fmla="*/ 444 h 444"/>
                <a:gd name="T64" fmla="*/ 263 w 290"/>
                <a:gd name="T65" fmla="*/ 416 h 444"/>
                <a:gd name="T66" fmla="*/ 277 w 290"/>
                <a:gd name="T67" fmla="*/ 362 h 444"/>
                <a:gd name="T68" fmla="*/ 278 w 290"/>
                <a:gd name="T69" fmla="*/ 329 h 444"/>
                <a:gd name="T70" fmla="*/ 286 w 290"/>
                <a:gd name="T71" fmla="*/ 30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0" h="444">
                  <a:moveTo>
                    <a:pt x="283" y="299"/>
                  </a:moveTo>
                  <a:cubicBezTo>
                    <a:pt x="281" y="290"/>
                    <a:pt x="282" y="281"/>
                    <a:pt x="281" y="272"/>
                  </a:cubicBezTo>
                  <a:cubicBezTo>
                    <a:pt x="280" y="264"/>
                    <a:pt x="280" y="256"/>
                    <a:pt x="281" y="248"/>
                  </a:cubicBezTo>
                  <a:cubicBezTo>
                    <a:pt x="283" y="237"/>
                    <a:pt x="281" y="224"/>
                    <a:pt x="286" y="214"/>
                  </a:cubicBezTo>
                  <a:cubicBezTo>
                    <a:pt x="276" y="216"/>
                    <a:pt x="267" y="220"/>
                    <a:pt x="256" y="220"/>
                  </a:cubicBezTo>
                  <a:cubicBezTo>
                    <a:pt x="246" y="220"/>
                    <a:pt x="235" y="218"/>
                    <a:pt x="225" y="215"/>
                  </a:cubicBezTo>
                  <a:cubicBezTo>
                    <a:pt x="215" y="211"/>
                    <a:pt x="208" y="196"/>
                    <a:pt x="213" y="186"/>
                  </a:cubicBezTo>
                  <a:cubicBezTo>
                    <a:pt x="202" y="186"/>
                    <a:pt x="190" y="185"/>
                    <a:pt x="182" y="178"/>
                  </a:cubicBezTo>
                  <a:cubicBezTo>
                    <a:pt x="175" y="173"/>
                    <a:pt x="170" y="166"/>
                    <a:pt x="164" y="160"/>
                  </a:cubicBezTo>
                  <a:cubicBezTo>
                    <a:pt x="158" y="155"/>
                    <a:pt x="151" y="152"/>
                    <a:pt x="145" y="147"/>
                  </a:cubicBezTo>
                  <a:cubicBezTo>
                    <a:pt x="143" y="145"/>
                    <a:pt x="144" y="142"/>
                    <a:pt x="146" y="141"/>
                  </a:cubicBezTo>
                  <a:cubicBezTo>
                    <a:pt x="152" y="136"/>
                    <a:pt x="148" y="123"/>
                    <a:pt x="150" y="116"/>
                  </a:cubicBezTo>
                  <a:cubicBezTo>
                    <a:pt x="151" y="111"/>
                    <a:pt x="155" y="107"/>
                    <a:pt x="159" y="106"/>
                  </a:cubicBezTo>
                  <a:cubicBezTo>
                    <a:pt x="171" y="103"/>
                    <a:pt x="166" y="91"/>
                    <a:pt x="159" y="86"/>
                  </a:cubicBezTo>
                  <a:cubicBezTo>
                    <a:pt x="154" y="83"/>
                    <a:pt x="150" y="81"/>
                    <a:pt x="146" y="77"/>
                  </a:cubicBezTo>
                  <a:cubicBezTo>
                    <a:pt x="142" y="74"/>
                    <a:pt x="137" y="69"/>
                    <a:pt x="137" y="63"/>
                  </a:cubicBezTo>
                  <a:cubicBezTo>
                    <a:pt x="137" y="60"/>
                    <a:pt x="141" y="58"/>
                    <a:pt x="143" y="56"/>
                  </a:cubicBezTo>
                  <a:cubicBezTo>
                    <a:pt x="146" y="52"/>
                    <a:pt x="148" y="48"/>
                    <a:pt x="152" y="45"/>
                  </a:cubicBezTo>
                  <a:cubicBezTo>
                    <a:pt x="154" y="42"/>
                    <a:pt x="157" y="41"/>
                    <a:pt x="161" y="39"/>
                  </a:cubicBezTo>
                  <a:cubicBezTo>
                    <a:pt x="165" y="36"/>
                    <a:pt x="158" y="23"/>
                    <a:pt x="156" y="20"/>
                  </a:cubicBezTo>
                  <a:cubicBezTo>
                    <a:pt x="154" y="13"/>
                    <a:pt x="153" y="6"/>
                    <a:pt x="151" y="0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38" y="14"/>
                    <a:pt x="138" y="14"/>
                    <a:pt x="138" y="14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29" y="37"/>
                    <a:pt x="28" y="39"/>
                  </a:cubicBezTo>
                  <a:cubicBezTo>
                    <a:pt x="23" y="49"/>
                    <a:pt x="14" y="57"/>
                    <a:pt x="14" y="68"/>
                  </a:cubicBezTo>
                  <a:cubicBezTo>
                    <a:pt x="14" y="73"/>
                    <a:pt x="12" y="78"/>
                    <a:pt x="8" y="80"/>
                  </a:cubicBezTo>
                  <a:cubicBezTo>
                    <a:pt x="1" y="85"/>
                    <a:pt x="1" y="93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2"/>
                    <a:pt x="1" y="103"/>
                  </a:cubicBezTo>
                  <a:cubicBezTo>
                    <a:pt x="6" y="109"/>
                    <a:pt x="7" y="115"/>
                    <a:pt x="14" y="119"/>
                  </a:cubicBezTo>
                  <a:cubicBezTo>
                    <a:pt x="17" y="121"/>
                    <a:pt x="18" y="123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6" y="126"/>
                    <a:pt x="31" y="127"/>
                    <a:pt x="36" y="129"/>
                  </a:cubicBezTo>
                  <a:cubicBezTo>
                    <a:pt x="43" y="123"/>
                    <a:pt x="53" y="123"/>
                    <a:pt x="58" y="132"/>
                  </a:cubicBezTo>
                  <a:cubicBezTo>
                    <a:pt x="63" y="139"/>
                    <a:pt x="67" y="144"/>
                    <a:pt x="76" y="146"/>
                  </a:cubicBezTo>
                  <a:cubicBezTo>
                    <a:pt x="79" y="147"/>
                    <a:pt x="83" y="147"/>
                    <a:pt x="86" y="150"/>
                  </a:cubicBezTo>
                  <a:cubicBezTo>
                    <a:pt x="93" y="155"/>
                    <a:pt x="90" y="166"/>
                    <a:pt x="90" y="173"/>
                  </a:cubicBezTo>
                  <a:cubicBezTo>
                    <a:pt x="90" y="183"/>
                    <a:pt x="93" y="197"/>
                    <a:pt x="84" y="204"/>
                  </a:cubicBezTo>
                  <a:cubicBezTo>
                    <a:pt x="73" y="213"/>
                    <a:pt x="97" y="227"/>
                    <a:pt x="95" y="238"/>
                  </a:cubicBezTo>
                  <a:cubicBezTo>
                    <a:pt x="93" y="246"/>
                    <a:pt x="88" y="251"/>
                    <a:pt x="88" y="260"/>
                  </a:cubicBezTo>
                  <a:cubicBezTo>
                    <a:pt x="88" y="267"/>
                    <a:pt x="89" y="273"/>
                    <a:pt x="89" y="279"/>
                  </a:cubicBezTo>
                  <a:cubicBezTo>
                    <a:pt x="89" y="284"/>
                    <a:pt x="87" y="288"/>
                    <a:pt x="83" y="290"/>
                  </a:cubicBezTo>
                  <a:cubicBezTo>
                    <a:pt x="78" y="292"/>
                    <a:pt x="87" y="298"/>
                    <a:pt x="89" y="301"/>
                  </a:cubicBezTo>
                  <a:cubicBezTo>
                    <a:pt x="93" y="311"/>
                    <a:pt x="89" y="322"/>
                    <a:pt x="86" y="332"/>
                  </a:cubicBezTo>
                  <a:cubicBezTo>
                    <a:pt x="95" y="338"/>
                    <a:pt x="109" y="342"/>
                    <a:pt x="118" y="340"/>
                  </a:cubicBezTo>
                  <a:cubicBezTo>
                    <a:pt x="126" y="339"/>
                    <a:pt x="131" y="340"/>
                    <a:pt x="136" y="345"/>
                  </a:cubicBezTo>
                  <a:cubicBezTo>
                    <a:pt x="138" y="346"/>
                    <a:pt x="138" y="349"/>
                    <a:pt x="137" y="350"/>
                  </a:cubicBezTo>
                  <a:cubicBezTo>
                    <a:pt x="130" y="360"/>
                    <a:pt x="123" y="369"/>
                    <a:pt x="121" y="381"/>
                  </a:cubicBezTo>
                  <a:cubicBezTo>
                    <a:pt x="121" y="383"/>
                    <a:pt x="120" y="385"/>
                    <a:pt x="121" y="388"/>
                  </a:cubicBezTo>
                  <a:cubicBezTo>
                    <a:pt x="122" y="395"/>
                    <a:pt x="132" y="392"/>
                    <a:pt x="134" y="387"/>
                  </a:cubicBezTo>
                  <a:cubicBezTo>
                    <a:pt x="137" y="382"/>
                    <a:pt x="133" y="378"/>
                    <a:pt x="135" y="373"/>
                  </a:cubicBezTo>
                  <a:cubicBezTo>
                    <a:pt x="138" y="366"/>
                    <a:pt x="143" y="361"/>
                    <a:pt x="151" y="359"/>
                  </a:cubicBezTo>
                  <a:cubicBezTo>
                    <a:pt x="158" y="358"/>
                    <a:pt x="168" y="356"/>
                    <a:pt x="174" y="360"/>
                  </a:cubicBezTo>
                  <a:cubicBezTo>
                    <a:pt x="179" y="365"/>
                    <a:pt x="182" y="371"/>
                    <a:pt x="182" y="378"/>
                  </a:cubicBezTo>
                  <a:cubicBezTo>
                    <a:pt x="182" y="382"/>
                    <a:pt x="181" y="386"/>
                    <a:pt x="181" y="390"/>
                  </a:cubicBezTo>
                  <a:cubicBezTo>
                    <a:pt x="181" y="396"/>
                    <a:pt x="187" y="399"/>
                    <a:pt x="191" y="401"/>
                  </a:cubicBezTo>
                  <a:cubicBezTo>
                    <a:pt x="200" y="406"/>
                    <a:pt x="210" y="410"/>
                    <a:pt x="217" y="418"/>
                  </a:cubicBezTo>
                  <a:cubicBezTo>
                    <a:pt x="220" y="422"/>
                    <a:pt x="222" y="427"/>
                    <a:pt x="225" y="432"/>
                  </a:cubicBezTo>
                  <a:cubicBezTo>
                    <a:pt x="227" y="437"/>
                    <a:pt x="231" y="440"/>
                    <a:pt x="235" y="444"/>
                  </a:cubicBezTo>
                  <a:cubicBezTo>
                    <a:pt x="238" y="444"/>
                    <a:pt x="241" y="444"/>
                    <a:pt x="244" y="444"/>
                  </a:cubicBezTo>
                  <a:cubicBezTo>
                    <a:pt x="255" y="439"/>
                    <a:pt x="259" y="427"/>
                    <a:pt x="263" y="416"/>
                  </a:cubicBezTo>
                  <a:cubicBezTo>
                    <a:pt x="267" y="407"/>
                    <a:pt x="274" y="400"/>
                    <a:pt x="279" y="392"/>
                  </a:cubicBezTo>
                  <a:cubicBezTo>
                    <a:pt x="271" y="383"/>
                    <a:pt x="273" y="372"/>
                    <a:pt x="277" y="362"/>
                  </a:cubicBezTo>
                  <a:cubicBezTo>
                    <a:pt x="280" y="356"/>
                    <a:pt x="283" y="351"/>
                    <a:pt x="285" y="345"/>
                  </a:cubicBezTo>
                  <a:cubicBezTo>
                    <a:pt x="287" y="339"/>
                    <a:pt x="280" y="335"/>
                    <a:pt x="278" y="329"/>
                  </a:cubicBezTo>
                  <a:cubicBezTo>
                    <a:pt x="277" y="325"/>
                    <a:pt x="279" y="320"/>
                    <a:pt x="282" y="317"/>
                  </a:cubicBezTo>
                  <a:cubicBezTo>
                    <a:pt x="285" y="315"/>
                    <a:pt x="290" y="313"/>
                    <a:pt x="286" y="308"/>
                  </a:cubicBezTo>
                  <a:cubicBezTo>
                    <a:pt x="285" y="305"/>
                    <a:pt x="284" y="302"/>
                    <a:pt x="283" y="29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10515223" y="3234795"/>
              <a:ext cx="769938" cy="979487"/>
            </a:xfrm>
            <a:custGeom>
              <a:avLst/>
              <a:gdLst>
                <a:gd name="T0" fmla="*/ 170 w 205"/>
                <a:gd name="T1" fmla="*/ 149 h 260"/>
                <a:gd name="T2" fmla="*/ 188 w 205"/>
                <a:gd name="T3" fmla="*/ 128 h 260"/>
                <a:gd name="T4" fmla="*/ 202 w 205"/>
                <a:gd name="T5" fmla="*/ 110 h 260"/>
                <a:gd name="T6" fmla="*/ 196 w 205"/>
                <a:gd name="T7" fmla="*/ 100 h 260"/>
                <a:gd name="T8" fmla="*/ 193 w 205"/>
                <a:gd name="T9" fmla="*/ 90 h 260"/>
                <a:gd name="T10" fmla="*/ 188 w 205"/>
                <a:gd name="T11" fmla="*/ 62 h 260"/>
                <a:gd name="T12" fmla="*/ 177 w 205"/>
                <a:gd name="T13" fmla="*/ 63 h 260"/>
                <a:gd name="T14" fmla="*/ 158 w 205"/>
                <a:gd name="T15" fmla="*/ 76 h 260"/>
                <a:gd name="T16" fmla="*/ 147 w 205"/>
                <a:gd name="T17" fmla="*/ 62 h 260"/>
                <a:gd name="T18" fmla="*/ 136 w 205"/>
                <a:gd name="T19" fmla="*/ 47 h 260"/>
                <a:gd name="T20" fmla="*/ 117 w 205"/>
                <a:gd name="T21" fmla="*/ 11 h 260"/>
                <a:gd name="T22" fmla="*/ 103 w 205"/>
                <a:gd name="T23" fmla="*/ 1 h 260"/>
                <a:gd name="T24" fmla="*/ 69 w 205"/>
                <a:gd name="T25" fmla="*/ 7 h 260"/>
                <a:gd name="T26" fmla="*/ 38 w 205"/>
                <a:gd name="T27" fmla="*/ 0 h 260"/>
                <a:gd name="T28" fmla="*/ 22 w 205"/>
                <a:gd name="T29" fmla="*/ 9 h 260"/>
                <a:gd name="T30" fmla="*/ 36 w 205"/>
                <a:gd name="T31" fmla="*/ 25 h 260"/>
                <a:gd name="T32" fmla="*/ 29 w 205"/>
                <a:gd name="T33" fmla="*/ 39 h 260"/>
                <a:gd name="T34" fmla="*/ 14 w 205"/>
                <a:gd name="T35" fmla="*/ 40 h 260"/>
                <a:gd name="T36" fmla="*/ 12 w 205"/>
                <a:gd name="T37" fmla="*/ 42 h 260"/>
                <a:gd name="T38" fmla="*/ 17 w 205"/>
                <a:gd name="T39" fmla="*/ 61 h 260"/>
                <a:gd name="T40" fmla="*/ 24 w 205"/>
                <a:gd name="T41" fmla="*/ 82 h 260"/>
                <a:gd name="T42" fmla="*/ 17 w 205"/>
                <a:gd name="T43" fmla="*/ 95 h 260"/>
                <a:gd name="T44" fmla="*/ 0 w 205"/>
                <a:gd name="T45" fmla="*/ 112 h 260"/>
                <a:gd name="T46" fmla="*/ 28 w 205"/>
                <a:gd name="T47" fmla="*/ 149 h 260"/>
                <a:gd name="T48" fmla="*/ 22 w 205"/>
                <a:gd name="T49" fmla="*/ 160 h 260"/>
                <a:gd name="T50" fmla="*/ 11 w 205"/>
                <a:gd name="T51" fmla="*/ 171 h 260"/>
                <a:gd name="T52" fmla="*/ 8 w 205"/>
                <a:gd name="T53" fmla="*/ 192 h 260"/>
                <a:gd name="T54" fmla="*/ 21 w 205"/>
                <a:gd name="T55" fmla="*/ 200 h 260"/>
                <a:gd name="T56" fmla="*/ 36 w 205"/>
                <a:gd name="T57" fmla="*/ 215 h 260"/>
                <a:gd name="T58" fmla="*/ 55 w 205"/>
                <a:gd name="T59" fmla="*/ 225 h 260"/>
                <a:gd name="T60" fmla="*/ 76 w 205"/>
                <a:gd name="T61" fmla="*/ 226 h 260"/>
                <a:gd name="T62" fmla="*/ 78 w 205"/>
                <a:gd name="T63" fmla="*/ 234 h 260"/>
                <a:gd name="T64" fmla="*/ 86 w 205"/>
                <a:gd name="T65" fmla="*/ 256 h 260"/>
                <a:gd name="T66" fmla="*/ 104 w 205"/>
                <a:gd name="T67" fmla="*/ 259 h 260"/>
                <a:gd name="T68" fmla="*/ 122 w 205"/>
                <a:gd name="T69" fmla="*/ 259 h 260"/>
                <a:gd name="T70" fmla="*/ 142 w 205"/>
                <a:gd name="T71" fmla="*/ 253 h 260"/>
                <a:gd name="T72" fmla="*/ 146 w 205"/>
                <a:gd name="T73" fmla="*/ 254 h 260"/>
                <a:gd name="T74" fmla="*/ 164 w 205"/>
                <a:gd name="T75" fmla="*/ 243 h 260"/>
                <a:gd name="T76" fmla="*/ 178 w 205"/>
                <a:gd name="T77" fmla="*/ 222 h 260"/>
                <a:gd name="T78" fmla="*/ 182 w 205"/>
                <a:gd name="T79" fmla="*/ 199 h 260"/>
                <a:gd name="T80" fmla="*/ 191 w 205"/>
                <a:gd name="T81" fmla="*/ 179 h 260"/>
                <a:gd name="T82" fmla="*/ 183 w 205"/>
                <a:gd name="T83" fmla="*/ 153 h 260"/>
                <a:gd name="T84" fmla="*/ 173 w 205"/>
                <a:gd name="T85" fmla="*/ 156 h 260"/>
                <a:gd name="T86" fmla="*/ 170 w 205"/>
                <a:gd name="T87" fmla="*/ 14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5" h="260">
                  <a:moveTo>
                    <a:pt x="170" y="149"/>
                  </a:moveTo>
                  <a:cubicBezTo>
                    <a:pt x="179" y="146"/>
                    <a:pt x="184" y="136"/>
                    <a:pt x="188" y="128"/>
                  </a:cubicBezTo>
                  <a:cubicBezTo>
                    <a:pt x="192" y="121"/>
                    <a:pt x="197" y="116"/>
                    <a:pt x="202" y="110"/>
                  </a:cubicBezTo>
                  <a:cubicBezTo>
                    <a:pt x="205" y="106"/>
                    <a:pt x="198" y="102"/>
                    <a:pt x="196" y="100"/>
                  </a:cubicBezTo>
                  <a:cubicBezTo>
                    <a:pt x="195" y="97"/>
                    <a:pt x="193" y="94"/>
                    <a:pt x="193" y="90"/>
                  </a:cubicBezTo>
                  <a:cubicBezTo>
                    <a:pt x="192" y="80"/>
                    <a:pt x="191" y="72"/>
                    <a:pt x="188" y="62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58" y="76"/>
                    <a:pt x="158" y="76"/>
                    <a:pt x="158" y="76"/>
                  </a:cubicBezTo>
                  <a:cubicBezTo>
                    <a:pt x="147" y="62"/>
                    <a:pt x="147" y="62"/>
                    <a:pt x="147" y="62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35" y="25"/>
                    <a:pt x="36" y="25"/>
                  </a:cubicBezTo>
                  <a:cubicBezTo>
                    <a:pt x="38" y="25"/>
                    <a:pt x="29" y="39"/>
                    <a:pt x="29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4" y="48"/>
                    <a:pt x="14" y="55"/>
                    <a:pt x="17" y="61"/>
                  </a:cubicBezTo>
                  <a:cubicBezTo>
                    <a:pt x="19" y="68"/>
                    <a:pt x="24" y="75"/>
                    <a:pt x="24" y="82"/>
                  </a:cubicBezTo>
                  <a:cubicBezTo>
                    <a:pt x="24" y="88"/>
                    <a:pt x="22" y="92"/>
                    <a:pt x="17" y="95"/>
                  </a:cubicBezTo>
                  <a:cubicBezTo>
                    <a:pt x="10" y="99"/>
                    <a:pt x="5" y="106"/>
                    <a:pt x="0" y="112"/>
                  </a:cubicBezTo>
                  <a:cubicBezTo>
                    <a:pt x="7" y="127"/>
                    <a:pt x="32" y="128"/>
                    <a:pt x="28" y="149"/>
                  </a:cubicBezTo>
                  <a:cubicBezTo>
                    <a:pt x="27" y="153"/>
                    <a:pt x="26" y="158"/>
                    <a:pt x="22" y="160"/>
                  </a:cubicBezTo>
                  <a:cubicBezTo>
                    <a:pt x="16" y="162"/>
                    <a:pt x="11" y="163"/>
                    <a:pt x="11" y="171"/>
                  </a:cubicBezTo>
                  <a:cubicBezTo>
                    <a:pt x="11" y="179"/>
                    <a:pt x="12" y="186"/>
                    <a:pt x="8" y="192"/>
                  </a:cubicBezTo>
                  <a:cubicBezTo>
                    <a:pt x="12" y="195"/>
                    <a:pt x="17" y="197"/>
                    <a:pt x="21" y="200"/>
                  </a:cubicBezTo>
                  <a:cubicBezTo>
                    <a:pt x="27" y="205"/>
                    <a:pt x="31" y="211"/>
                    <a:pt x="36" y="215"/>
                  </a:cubicBezTo>
                  <a:cubicBezTo>
                    <a:pt x="41" y="221"/>
                    <a:pt x="46" y="224"/>
                    <a:pt x="55" y="225"/>
                  </a:cubicBezTo>
                  <a:cubicBezTo>
                    <a:pt x="62" y="225"/>
                    <a:pt x="69" y="226"/>
                    <a:pt x="76" y="226"/>
                  </a:cubicBezTo>
                  <a:cubicBezTo>
                    <a:pt x="80" y="226"/>
                    <a:pt x="83" y="232"/>
                    <a:pt x="78" y="234"/>
                  </a:cubicBezTo>
                  <a:cubicBezTo>
                    <a:pt x="66" y="239"/>
                    <a:pt x="78" y="254"/>
                    <a:pt x="86" y="256"/>
                  </a:cubicBezTo>
                  <a:cubicBezTo>
                    <a:pt x="92" y="258"/>
                    <a:pt x="98" y="259"/>
                    <a:pt x="104" y="259"/>
                  </a:cubicBezTo>
                  <a:cubicBezTo>
                    <a:pt x="110" y="260"/>
                    <a:pt x="116" y="260"/>
                    <a:pt x="122" y="259"/>
                  </a:cubicBezTo>
                  <a:cubicBezTo>
                    <a:pt x="129" y="257"/>
                    <a:pt x="135" y="254"/>
                    <a:pt x="142" y="253"/>
                  </a:cubicBezTo>
                  <a:cubicBezTo>
                    <a:pt x="144" y="252"/>
                    <a:pt x="145" y="253"/>
                    <a:pt x="146" y="254"/>
                  </a:cubicBezTo>
                  <a:cubicBezTo>
                    <a:pt x="151" y="250"/>
                    <a:pt x="159" y="248"/>
                    <a:pt x="164" y="243"/>
                  </a:cubicBezTo>
                  <a:cubicBezTo>
                    <a:pt x="170" y="237"/>
                    <a:pt x="176" y="230"/>
                    <a:pt x="178" y="222"/>
                  </a:cubicBezTo>
                  <a:cubicBezTo>
                    <a:pt x="180" y="214"/>
                    <a:pt x="180" y="206"/>
                    <a:pt x="182" y="199"/>
                  </a:cubicBezTo>
                  <a:cubicBezTo>
                    <a:pt x="183" y="194"/>
                    <a:pt x="196" y="185"/>
                    <a:pt x="191" y="179"/>
                  </a:cubicBezTo>
                  <a:cubicBezTo>
                    <a:pt x="183" y="171"/>
                    <a:pt x="182" y="163"/>
                    <a:pt x="183" y="153"/>
                  </a:cubicBezTo>
                  <a:cubicBezTo>
                    <a:pt x="180" y="154"/>
                    <a:pt x="176" y="155"/>
                    <a:pt x="173" y="156"/>
                  </a:cubicBezTo>
                  <a:cubicBezTo>
                    <a:pt x="168" y="158"/>
                    <a:pt x="166" y="150"/>
                    <a:pt x="170" y="149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005385" y="2290233"/>
              <a:ext cx="1627188" cy="1065212"/>
            </a:xfrm>
            <a:custGeom>
              <a:avLst/>
              <a:gdLst>
                <a:gd name="T0" fmla="*/ 21 w 433"/>
                <a:gd name="T1" fmla="*/ 223 h 283"/>
                <a:gd name="T2" fmla="*/ 31 w 433"/>
                <a:gd name="T3" fmla="*/ 214 h 283"/>
                <a:gd name="T4" fmla="*/ 65 w 433"/>
                <a:gd name="T5" fmla="*/ 207 h 283"/>
                <a:gd name="T6" fmla="*/ 128 w 433"/>
                <a:gd name="T7" fmla="*/ 215 h 283"/>
                <a:gd name="T8" fmla="*/ 162 w 433"/>
                <a:gd name="T9" fmla="*/ 211 h 283"/>
                <a:gd name="T10" fmla="*/ 235 w 433"/>
                <a:gd name="T11" fmla="*/ 234 h 283"/>
                <a:gd name="T12" fmla="*/ 277 w 433"/>
                <a:gd name="T13" fmla="*/ 277 h 283"/>
                <a:gd name="T14" fmla="*/ 304 w 433"/>
                <a:gd name="T15" fmla="*/ 280 h 283"/>
                <a:gd name="T16" fmla="*/ 369 w 433"/>
                <a:gd name="T17" fmla="*/ 261 h 283"/>
                <a:gd name="T18" fmla="*/ 433 w 433"/>
                <a:gd name="T19" fmla="*/ 236 h 283"/>
                <a:gd name="T20" fmla="*/ 407 w 433"/>
                <a:gd name="T21" fmla="*/ 220 h 283"/>
                <a:gd name="T22" fmla="*/ 404 w 433"/>
                <a:gd name="T23" fmla="*/ 182 h 283"/>
                <a:gd name="T24" fmla="*/ 373 w 433"/>
                <a:gd name="T25" fmla="*/ 181 h 283"/>
                <a:gd name="T26" fmla="*/ 354 w 433"/>
                <a:gd name="T27" fmla="*/ 180 h 283"/>
                <a:gd name="T28" fmla="*/ 341 w 433"/>
                <a:gd name="T29" fmla="*/ 177 h 283"/>
                <a:gd name="T30" fmla="*/ 333 w 433"/>
                <a:gd name="T31" fmla="*/ 162 h 283"/>
                <a:gd name="T32" fmla="*/ 314 w 433"/>
                <a:gd name="T33" fmla="*/ 140 h 283"/>
                <a:gd name="T34" fmla="*/ 301 w 433"/>
                <a:gd name="T35" fmla="*/ 128 h 283"/>
                <a:gd name="T36" fmla="*/ 262 w 433"/>
                <a:gd name="T37" fmla="*/ 121 h 283"/>
                <a:gd name="T38" fmla="*/ 251 w 433"/>
                <a:gd name="T39" fmla="*/ 100 h 283"/>
                <a:gd name="T40" fmla="*/ 229 w 433"/>
                <a:gd name="T41" fmla="*/ 68 h 283"/>
                <a:gd name="T42" fmla="*/ 199 w 433"/>
                <a:gd name="T43" fmla="*/ 49 h 283"/>
                <a:gd name="T44" fmla="*/ 200 w 433"/>
                <a:gd name="T45" fmla="*/ 37 h 283"/>
                <a:gd name="T46" fmla="*/ 191 w 433"/>
                <a:gd name="T47" fmla="*/ 13 h 283"/>
                <a:gd name="T48" fmla="*/ 173 w 433"/>
                <a:gd name="T49" fmla="*/ 23 h 283"/>
                <a:gd name="T50" fmla="*/ 151 w 433"/>
                <a:gd name="T51" fmla="*/ 34 h 283"/>
                <a:gd name="T52" fmla="*/ 125 w 433"/>
                <a:gd name="T53" fmla="*/ 26 h 283"/>
                <a:gd name="T54" fmla="*/ 101 w 433"/>
                <a:gd name="T55" fmla="*/ 16 h 283"/>
                <a:gd name="T56" fmla="*/ 82 w 433"/>
                <a:gd name="T57" fmla="*/ 8 h 283"/>
                <a:gd name="T58" fmla="*/ 58 w 433"/>
                <a:gd name="T59" fmla="*/ 0 h 283"/>
                <a:gd name="T60" fmla="*/ 73 w 433"/>
                <a:gd name="T61" fmla="*/ 26 h 283"/>
                <a:gd name="T62" fmla="*/ 91 w 433"/>
                <a:gd name="T63" fmla="*/ 44 h 283"/>
                <a:gd name="T64" fmla="*/ 90 w 433"/>
                <a:gd name="T65" fmla="*/ 94 h 283"/>
                <a:gd name="T66" fmla="*/ 65 w 433"/>
                <a:gd name="T67" fmla="*/ 114 h 283"/>
                <a:gd name="T68" fmla="*/ 13 w 433"/>
                <a:gd name="T69" fmla="*/ 179 h 283"/>
                <a:gd name="T70" fmla="*/ 3 w 433"/>
                <a:gd name="T71" fmla="*/ 2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3" h="283">
                  <a:moveTo>
                    <a:pt x="19" y="222"/>
                  </a:moveTo>
                  <a:cubicBezTo>
                    <a:pt x="20" y="222"/>
                    <a:pt x="20" y="223"/>
                    <a:pt x="21" y="223"/>
                  </a:cubicBezTo>
                  <a:cubicBezTo>
                    <a:pt x="21" y="223"/>
                    <a:pt x="22" y="223"/>
                    <a:pt x="22" y="223"/>
                  </a:cubicBezTo>
                  <a:cubicBezTo>
                    <a:pt x="29" y="223"/>
                    <a:pt x="27" y="218"/>
                    <a:pt x="31" y="214"/>
                  </a:cubicBezTo>
                  <a:cubicBezTo>
                    <a:pt x="33" y="212"/>
                    <a:pt x="36" y="211"/>
                    <a:pt x="39" y="210"/>
                  </a:cubicBezTo>
                  <a:cubicBezTo>
                    <a:pt x="46" y="207"/>
                    <a:pt x="57" y="204"/>
                    <a:pt x="65" y="207"/>
                  </a:cubicBezTo>
                  <a:cubicBezTo>
                    <a:pt x="75" y="210"/>
                    <a:pt x="83" y="218"/>
                    <a:pt x="94" y="217"/>
                  </a:cubicBezTo>
                  <a:cubicBezTo>
                    <a:pt x="106" y="215"/>
                    <a:pt x="117" y="216"/>
                    <a:pt x="128" y="215"/>
                  </a:cubicBezTo>
                  <a:cubicBezTo>
                    <a:pt x="133" y="215"/>
                    <a:pt x="139" y="212"/>
                    <a:pt x="144" y="212"/>
                  </a:cubicBezTo>
                  <a:cubicBezTo>
                    <a:pt x="150" y="212"/>
                    <a:pt x="156" y="212"/>
                    <a:pt x="162" y="211"/>
                  </a:cubicBezTo>
                  <a:cubicBezTo>
                    <a:pt x="172" y="209"/>
                    <a:pt x="181" y="210"/>
                    <a:pt x="190" y="211"/>
                  </a:cubicBezTo>
                  <a:cubicBezTo>
                    <a:pt x="208" y="213"/>
                    <a:pt x="226" y="217"/>
                    <a:pt x="235" y="234"/>
                  </a:cubicBezTo>
                  <a:cubicBezTo>
                    <a:pt x="240" y="242"/>
                    <a:pt x="240" y="251"/>
                    <a:pt x="243" y="260"/>
                  </a:cubicBezTo>
                  <a:cubicBezTo>
                    <a:pt x="247" y="273"/>
                    <a:pt x="265" y="278"/>
                    <a:pt x="277" y="277"/>
                  </a:cubicBezTo>
                  <a:cubicBezTo>
                    <a:pt x="282" y="277"/>
                    <a:pt x="288" y="275"/>
                    <a:pt x="293" y="276"/>
                  </a:cubicBezTo>
                  <a:cubicBezTo>
                    <a:pt x="297" y="277"/>
                    <a:pt x="301" y="279"/>
                    <a:pt x="304" y="280"/>
                  </a:cubicBezTo>
                  <a:cubicBezTo>
                    <a:pt x="315" y="283"/>
                    <a:pt x="323" y="272"/>
                    <a:pt x="334" y="271"/>
                  </a:cubicBezTo>
                  <a:cubicBezTo>
                    <a:pt x="347" y="269"/>
                    <a:pt x="358" y="269"/>
                    <a:pt x="369" y="261"/>
                  </a:cubicBezTo>
                  <a:cubicBezTo>
                    <a:pt x="376" y="255"/>
                    <a:pt x="383" y="251"/>
                    <a:pt x="391" y="248"/>
                  </a:cubicBezTo>
                  <a:cubicBezTo>
                    <a:pt x="405" y="242"/>
                    <a:pt x="419" y="240"/>
                    <a:pt x="433" y="236"/>
                  </a:cubicBezTo>
                  <a:cubicBezTo>
                    <a:pt x="433" y="228"/>
                    <a:pt x="433" y="228"/>
                    <a:pt x="433" y="228"/>
                  </a:cubicBezTo>
                  <a:cubicBezTo>
                    <a:pt x="407" y="220"/>
                    <a:pt x="407" y="220"/>
                    <a:pt x="407" y="220"/>
                  </a:cubicBezTo>
                  <a:cubicBezTo>
                    <a:pt x="407" y="220"/>
                    <a:pt x="401" y="214"/>
                    <a:pt x="403" y="208"/>
                  </a:cubicBezTo>
                  <a:cubicBezTo>
                    <a:pt x="405" y="202"/>
                    <a:pt x="404" y="182"/>
                    <a:pt x="404" y="182"/>
                  </a:cubicBezTo>
                  <a:cubicBezTo>
                    <a:pt x="383" y="188"/>
                    <a:pt x="383" y="188"/>
                    <a:pt x="383" y="188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70" y="182"/>
                    <a:pt x="370" y="182"/>
                    <a:pt x="370" y="182"/>
                  </a:cubicBezTo>
                  <a:cubicBezTo>
                    <a:pt x="354" y="180"/>
                    <a:pt x="354" y="180"/>
                    <a:pt x="354" y="180"/>
                  </a:cubicBezTo>
                  <a:cubicBezTo>
                    <a:pt x="348" y="184"/>
                    <a:pt x="348" y="184"/>
                    <a:pt x="348" y="184"/>
                  </a:cubicBezTo>
                  <a:cubicBezTo>
                    <a:pt x="341" y="177"/>
                    <a:pt x="341" y="177"/>
                    <a:pt x="341" y="177"/>
                  </a:cubicBezTo>
                  <a:cubicBezTo>
                    <a:pt x="337" y="172"/>
                    <a:pt x="337" y="172"/>
                    <a:pt x="337" y="172"/>
                  </a:cubicBezTo>
                  <a:cubicBezTo>
                    <a:pt x="333" y="162"/>
                    <a:pt x="333" y="162"/>
                    <a:pt x="333" y="162"/>
                  </a:cubicBezTo>
                  <a:cubicBezTo>
                    <a:pt x="325" y="146"/>
                    <a:pt x="325" y="146"/>
                    <a:pt x="325" y="146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03" y="134"/>
                    <a:pt x="303" y="134"/>
                    <a:pt x="303" y="134"/>
                  </a:cubicBezTo>
                  <a:cubicBezTo>
                    <a:pt x="301" y="128"/>
                    <a:pt x="301" y="128"/>
                    <a:pt x="301" y="128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8" y="129"/>
                    <a:pt x="263" y="120"/>
                    <a:pt x="262" y="121"/>
                  </a:cubicBezTo>
                  <a:cubicBezTo>
                    <a:pt x="261" y="121"/>
                    <a:pt x="258" y="110"/>
                    <a:pt x="258" y="110"/>
                  </a:cubicBezTo>
                  <a:cubicBezTo>
                    <a:pt x="251" y="100"/>
                    <a:pt x="251" y="100"/>
                    <a:pt x="251" y="100"/>
                  </a:cubicBezTo>
                  <a:cubicBezTo>
                    <a:pt x="233" y="83"/>
                    <a:pt x="233" y="83"/>
                    <a:pt x="233" y="83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73" y="23"/>
                    <a:pt x="173" y="23"/>
                    <a:pt x="173" y="2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25" y="26"/>
                    <a:pt x="125" y="26"/>
                    <a:pt x="125" y="2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4" y="6"/>
                    <a:pt x="71" y="14"/>
                    <a:pt x="73" y="21"/>
                  </a:cubicBezTo>
                  <a:cubicBezTo>
                    <a:pt x="73" y="23"/>
                    <a:pt x="73" y="24"/>
                    <a:pt x="73" y="26"/>
                  </a:cubicBezTo>
                  <a:cubicBezTo>
                    <a:pt x="72" y="31"/>
                    <a:pt x="77" y="34"/>
                    <a:pt x="80" y="36"/>
                  </a:cubicBezTo>
                  <a:cubicBezTo>
                    <a:pt x="84" y="38"/>
                    <a:pt x="87" y="41"/>
                    <a:pt x="91" y="44"/>
                  </a:cubicBezTo>
                  <a:cubicBezTo>
                    <a:pt x="98" y="50"/>
                    <a:pt x="103" y="56"/>
                    <a:pt x="102" y="66"/>
                  </a:cubicBezTo>
                  <a:cubicBezTo>
                    <a:pt x="100" y="76"/>
                    <a:pt x="96" y="86"/>
                    <a:pt x="90" y="94"/>
                  </a:cubicBezTo>
                  <a:cubicBezTo>
                    <a:pt x="87" y="97"/>
                    <a:pt x="84" y="100"/>
                    <a:pt x="80" y="102"/>
                  </a:cubicBezTo>
                  <a:cubicBezTo>
                    <a:pt x="73" y="105"/>
                    <a:pt x="65" y="104"/>
                    <a:pt x="65" y="114"/>
                  </a:cubicBezTo>
                  <a:cubicBezTo>
                    <a:pt x="65" y="125"/>
                    <a:pt x="68" y="134"/>
                    <a:pt x="61" y="144"/>
                  </a:cubicBezTo>
                  <a:cubicBezTo>
                    <a:pt x="49" y="160"/>
                    <a:pt x="15" y="156"/>
                    <a:pt x="13" y="179"/>
                  </a:cubicBezTo>
                  <a:cubicBezTo>
                    <a:pt x="13" y="184"/>
                    <a:pt x="14" y="190"/>
                    <a:pt x="12" y="195"/>
                  </a:cubicBezTo>
                  <a:cubicBezTo>
                    <a:pt x="9" y="200"/>
                    <a:pt x="0" y="203"/>
                    <a:pt x="3" y="210"/>
                  </a:cubicBezTo>
                  <a:cubicBezTo>
                    <a:pt x="5" y="217"/>
                    <a:pt x="12" y="220"/>
                    <a:pt x="19" y="222"/>
                  </a:cubicBezTo>
                  <a:close/>
                </a:path>
              </a:pathLst>
            </a:custGeom>
            <a:solidFill>
              <a:srgbClr val="C9C9C9"/>
            </a:solidFill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6348296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Guatema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7864473" y="1477167"/>
            <a:ext cx="3108598" cy="3244850"/>
            <a:chOff x="6709325" y="966788"/>
            <a:chExt cx="4757189" cy="4965700"/>
          </a:xfrm>
          <a:solidFill>
            <a:srgbClr val="C9C9C9"/>
          </a:solidFill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7678738" y="966788"/>
              <a:ext cx="2690813" cy="2382838"/>
            </a:xfrm>
            <a:custGeom>
              <a:avLst/>
              <a:gdLst>
                <a:gd name="T0" fmla="*/ 23 w 716"/>
                <a:gd name="T1" fmla="*/ 204 h 634"/>
                <a:gd name="T2" fmla="*/ 51 w 716"/>
                <a:gd name="T3" fmla="*/ 202 h 634"/>
                <a:gd name="T4" fmla="*/ 58 w 716"/>
                <a:gd name="T5" fmla="*/ 226 h 634"/>
                <a:gd name="T6" fmla="*/ 77 w 716"/>
                <a:gd name="T7" fmla="*/ 254 h 634"/>
                <a:gd name="T8" fmla="*/ 110 w 716"/>
                <a:gd name="T9" fmla="*/ 287 h 634"/>
                <a:gd name="T10" fmla="*/ 148 w 716"/>
                <a:gd name="T11" fmla="*/ 305 h 634"/>
                <a:gd name="T12" fmla="*/ 181 w 716"/>
                <a:gd name="T13" fmla="*/ 324 h 634"/>
                <a:gd name="T14" fmla="*/ 201 w 716"/>
                <a:gd name="T15" fmla="*/ 337 h 634"/>
                <a:gd name="T16" fmla="*/ 235 w 716"/>
                <a:gd name="T17" fmla="*/ 372 h 634"/>
                <a:gd name="T18" fmla="*/ 241 w 716"/>
                <a:gd name="T19" fmla="*/ 399 h 634"/>
                <a:gd name="T20" fmla="*/ 250 w 716"/>
                <a:gd name="T21" fmla="*/ 421 h 634"/>
                <a:gd name="T22" fmla="*/ 268 w 716"/>
                <a:gd name="T23" fmla="*/ 435 h 634"/>
                <a:gd name="T24" fmla="*/ 294 w 716"/>
                <a:gd name="T25" fmla="*/ 441 h 634"/>
                <a:gd name="T26" fmla="*/ 317 w 716"/>
                <a:gd name="T27" fmla="*/ 456 h 634"/>
                <a:gd name="T28" fmla="*/ 326 w 716"/>
                <a:gd name="T29" fmla="*/ 465 h 634"/>
                <a:gd name="T30" fmla="*/ 322 w 716"/>
                <a:gd name="T31" fmla="*/ 477 h 634"/>
                <a:gd name="T32" fmla="*/ 315 w 716"/>
                <a:gd name="T33" fmla="*/ 490 h 634"/>
                <a:gd name="T34" fmla="*/ 310 w 716"/>
                <a:gd name="T35" fmla="*/ 502 h 634"/>
                <a:gd name="T36" fmla="*/ 308 w 716"/>
                <a:gd name="T37" fmla="*/ 513 h 634"/>
                <a:gd name="T38" fmla="*/ 305 w 716"/>
                <a:gd name="T39" fmla="*/ 527 h 634"/>
                <a:gd name="T40" fmla="*/ 310 w 716"/>
                <a:gd name="T41" fmla="*/ 539 h 634"/>
                <a:gd name="T42" fmla="*/ 308 w 716"/>
                <a:gd name="T43" fmla="*/ 548 h 634"/>
                <a:gd name="T44" fmla="*/ 308 w 716"/>
                <a:gd name="T45" fmla="*/ 557 h 634"/>
                <a:gd name="T46" fmla="*/ 360 w 716"/>
                <a:gd name="T47" fmla="*/ 565 h 634"/>
                <a:gd name="T48" fmla="*/ 414 w 716"/>
                <a:gd name="T49" fmla="*/ 584 h 634"/>
                <a:gd name="T50" fmla="*/ 444 w 716"/>
                <a:gd name="T51" fmla="*/ 588 h 634"/>
                <a:gd name="T52" fmla="*/ 465 w 716"/>
                <a:gd name="T53" fmla="*/ 590 h 634"/>
                <a:gd name="T54" fmla="*/ 509 w 716"/>
                <a:gd name="T55" fmla="*/ 610 h 634"/>
                <a:gd name="T56" fmla="*/ 532 w 716"/>
                <a:gd name="T57" fmla="*/ 610 h 634"/>
                <a:gd name="T58" fmla="*/ 556 w 716"/>
                <a:gd name="T59" fmla="*/ 616 h 634"/>
                <a:gd name="T60" fmla="*/ 607 w 716"/>
                <a:gd name="T61" fmla="*/ 622 h 634"/>
                <a:gd name="T62" fmla="*/ 630 w 716"/>
                <a:gd name="T63" fmla="*/ 631 h 634"/>
                <a:gd name="T64" fmla="*/ 658 w 716"/>
                <a:gd name="T65" fmla="*/ 623 h 634"/>
                <a:gd name="T66" fmla="*/ 680 w 716"/>
                <a:gd name="T67" fmla="*/ 616 h 634"/>
                <a:gd name="T68" fmla="*/ 695 w 716"/>
                <a:gd name="T69" fmla="*/ 609 h 634"/>
                <a:gd name="T70" fmla="*/ 716 w 716"/>
                <a:gd name="T71" fmla="*/ 275 h 634"/>
                <a:gd name="T72" fmla="*/ 716 w 716"/>
                <a:gd name="T73" fmla="*/ 0 h 634"/>
                <a:gd name="T74" fmla="*/ 145 w 716"/>
                <a:gd name="T75" fmla="*/ 0 h 634"/>
                <a:gd name="T76" fmla="*/ 145 w 716"/>
                <a:gd name="T77" fmla="*/ 182 h 634"/>
                <a:gd name="T78" fmla="*/ 0 w 716"/>
                <a:gd name="T79" fmla="*/ 182 h 634"/>
                <a:gd name="T80" fmla="*/ 15 w 716"/>
                <a:gd name="T81" fmla="*/ 197 h 634"/>
                <a:gd name="T82" fmla="*/ 23 w 716"/>
                <a:gd name="T83" fmla="*/ 20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6" h="634">
                  <a:moveTo>
                    <a:pt x="23" y="204"/>
                  </a:moveTo>
                  <a:cubicBezTo>
                    <a:pt x="25" y="204"/>
                    <a:pt x="51" y="202"/>
                    <a:pt x="51" y="202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71" y="250"/>
                    <a:pt x="77" y="254"/>
                  </a:cubicBezTo>
                  <a:cubicBezTo>
                    <a:pt x="84" y="258"/>
                    <a:pt x="104" y="272"/>
                    <a:pt x="110" y="287"/>
                  </a:cubicBezTo>
                  <a:cubicBezTo>
                    <a:pt x="116" y="301"/>
                    <a:pt x="141" y="292"/>
                    <a:pt x="148" y="305"/>
                  </a:cubicBezTo>
                  <a:cubicBezTo>
                    <a:pt x="154" y="318"/>
                    <a:pt x="170" y="318"/>
                    <a:pt x="181" y="324"/>
                  </a:cubicBezTo>
                  <a:cubicBezTo>
                    <a:pt x="191" y="331"/>
                    <a:pt x="192" y="333"/>
                    <a:pt x="201" y="337"/>
                  </a:cubicBezTo>
                  <a:cubicBezTo>
                    <a:pt x="209" y="341"/>
                    <a:pt x="232" y="365"/>
                    <a:pt x="235" y="372"/>
                  </a:cubicBezTo>
                  <a:cubicBezTo>
                    <a:pt x="239" y="379"/>
                    <a:pt x="241" y="399"/>
                    <a:pt x="241" y="399"/>
                  </a:cubicBezTo>
                  <a:cubicBezTo>
                    <a:pt x="241" y="399"/>
                    <a:pt x="244" y="408"/>
                    <a:pt x="250" y="421"/>
                  </a:cubicBezTo>
                  <a:cubicBezTo>
                    <a:pt x="255" y="433"/>
                    <a:pt x="258" y="427"/>
                    <a:pt x="268" y="435"/>
                  </a:cubicBezTo>
                  <a:cubicBezTo>
                    <a:pt x="278" y="443"/>
                    <a:pt x="289" y="438"/>
                    <a:pt x="294" y="441"/>
                  </a:cubicBezTo>
                  <a:cubicBezTo>
                    <a:pt x="298" y="443"/>
                    <a:pt x="311" y="454"/>
                    <a:pt x="317" y="456"/>
                  </a:cubicBezTo>
                  <a:cubicBezTo>
                    <a:pt x="323" y="458"/>
                    <a:pt x="324" y="456"/>
                    <a:pt x="326" y="465"/>
                  </a:cubicBezTo>
                  <a:cubicBezTo>
                    <a:pt x="328" y="474"/>
                    <a:pt x="324" y="476"/>
                    <a:pt x="322" y="477"/>
                  </a:cubicBezTo>
                  <a:cubicBezTo>
                    <a:pt x="321" y="479"/>
                    <a:pt x="315" y="490"/>
                    <a:pt x="315" y="490"/>
                  </a:cubicBezTo>
                  <a:cubicBezTo>
                    <a:pt x="315" y="490"/>
                    <a:pt x="315" y="500"/>
                    <a:pt x="310" y="502"/>
                  </a:cubicBezTo>
                  <a:cubicBezTo>
                    <a:pt x="306" y="505"/>
                    <a:pt x="308" y="511"/>
                    <a:pt x="308" y="513"/>
                  </a:cubicBezTo>
                  <a:cubicBezTo>
                    <a:pt x="308" y="515"/>
                    <a:pt x="306" y="523"/>
                    <a:pt x="305" y="527"/>
                  </a:cubicBezTo>
                  <a:cubicBezTo>
                    <a:pt x="304" y="531"/>
                    <a:pt x="311" y="535"/>
                    <a:pt x="310" y="539"/>
                  </a:cubicBezTo>
                  <a:cubicBezTo>
                    <a:pt x="310" y="543"/>
                    <a:pt x="310" y="544"/>
                    <a:pt x="308" y="548"/>
                  </a:cubicBezTo>
                  <a:cubicBezTo>
                    <a:pt x="306" y="550"/>
                    <a:pt x="307" y="554"/>
                    <a:pt x="308" y="557"/>
                  </a:cubicBezTo>
                  <a:cubicBezTo>
                    <a:pt x="325" y="560"/>
                    <a:pt x="343" y="562"/>
                    <a:pt x="360" y="565"/>
                  </a:cubicBezTo>
                  <a:cubicBezTo>
                    <a:pt x="379" y="569"/>
                    <a:pt x="395" y="579"/>
                    <a:pt x="414" y="584"/>
                  </a:cubicBezTo>
                  <a:cubicBezTo>
                    <a:pt x="424" y="587"/>
                    <a:pt x="434" y="589"/>
                    <a:pt x="444" y="588"/>
                  </a:cubicBezTo>
                  <a:cubicBezTo>
                    <a:pt x="451" y="588"/>
                    <a:pt x="458" y="588"/>
                    <a:pt x="465" y="590"/>
                  </a:cubicBezTo>
                  <a:cubicBezTo>
                    <a:pt x="480" y="595"/>
                    <a:pt x="493" y="609"/>
                    <a:pt x="509" y="610"/>
                  </a:cubicBezTo>
                  <a:cubicBezTo>
                    <a:pt x="517" y="611"/>
                    <a:pt x="524" y="610"/>
                    <a:pt x="532" y="610"/>
                  </a:cubicBezTo>
                  <a:cubicBezTo>
                    <a:pt x="541" y="611"/>
                    <a:pt x="548" y="614"/>
                    <a:pt x="556" y="616"/>
                  </a:cubicBezTo>
                  <a:cubicBezTo>
                    <a:pt x="573" y="622"/>
                    <a:pt x="590" y="615"/>
                    <a:pt x="607" y="622"/>
                  </a:cubicBezTo>
                  <a:cubicBezTo>
                    <a:pt x="615" y="624"/>
                    <a:pt x="622" y="629"/>
                    <a:pt x="630" y="631"/>
                  </a:cubicBezTo>
                  <a:cubicBezTo>
                    <a:pt x="642" y="634"/>
                    <a:pt x="648" y="627"/>
                    <a:pt x="658" y="623"/>
                  </a:cubicBezTo>
                  <a:cubicBezTo>
                    <a:pt x="665" y="619"/>
                    <a:pt x="673" y="618"/>
                    <a:pt x="680" y="616"/>
                  </a:cubicBezTo>
                  <a:cubicBezTo>
                    <a:pt x="685" y="614"/>
                    <a:pt x="690" y="611"/>
                    <a:pt x="695" y="609"/>
                  </a:cubicBezTo>
                  <a:cubicBezTo>
                    <a:pt x="716" y="275"/>
                    <a:pt x="716" y="275"/>
                    <a:pt x="716" y="275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5" y="197"/>
                    <a:pt x="21" y="204"/>
                    <a:pt x="23" y="2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9798051" y="3219451"/>
              <a:ext cx="1668463" cy="1085850"/>
            </a:xfrm>
            <a:custGeom>
              <a:avLst/>
              <a:gdLst>
                <a:gd name="T0" fmla="*/ 437 w 444"/>
                <a:gd name="T1" fmla="*/ 76 h 289"/>
                <a:gd name="T2" fmla="*/ 425 w 444"/>
                <a:gd name="T3" fmla="*/ 61 h 289"/>
                <a:gd name="T4" fmla="*/ 370 w 444"/>
                <a:gd name="T5" fmla="*/ 31 h 289"/>
                <a:gd name="T6" fmla="*/ 331 w 444"/>
                <a:gd name="T7" fmla="*/ 0 h 289"/>
                <a:gd name="T8" fmla="*/ 321 w 444"/>
                <a:gd name="T9" fmla="*/ 7 h 289"/>
                <a:gd name="T10" fmla="*/ 359 w 444"/>
                <a:gd name="T11" fmla="*/ 39 h 289"/>
                <a:gd name="T12" fmla="*/ 355 w 444"/>
                <a:gd name="T13" fmla="*/ 39 h 289"/>
                <a:gd name="T14" fmla="*/ 341 w 444"/>
                <a:gd name="T15" fmla="*/ 46 h 289"/>
                <a:gd name="T16" fmla="*/ 336 w 444"/>
                <a:gd name="T17" fmla="*/ 68 h 289"/>
                <a:gd name="T18" fmla="*/ 319 w 444"/>
                <a:gd name="T19" fmla="*/ 91 h 289"/>
                <a:gd name="T20" fmla="*/ 315 w 444"/>
                <a:gd name="T21" fmla="*/ 82 h 289"/>
                <a:gd name="T22" fmla="*/ 312 w 444"/>
                <a:gd name="T23" fmla="*/ 68 h 289"/>
                <a:gd name="T24" fmla="*/ 292 w 444"/>
                <a:gd name="T25" fmla="*/ 52 h 289"/>
                <a:gd name="T26" fmla="*/ 265 w 444"/>
                <a:gd name="T27" fmla="*/ 36 h 289"/>
                <a:gd name="T28" fmla="*/ 233 w 444"/>
                <a:gd name="T29" fmla="*/ 27 h 289"/>
                <a:gd name="T30" fmla="*/ 226 w 444"/>
                <a:gd name="T31" fmla="*/ 28 h 289"/>
                <a:gd name="T32" fmla="*/ 163 w 444"/>
                <a:gd name="T33" fmla="*/ 19 h 289"/>
                <a:gd name="T34" fmla="*/ 135 w 444"/>
                <a:gd name="T35" fmla="*/ 18 h 289"/>
                <a:gd name="T36" fmla="*/ 114 w 444"/>
                <a:gd name="T37" fmla="*/ 27 h 289"/>
                <a:gd name="T38" fmla="*/ 91 w 444"/>
                <a:gd name="T39" fmla="*/ 36 h 289"/>
                <a:gd name="T40" fmla="*/ 77 w 444"/>
                <a:gd name="T41" fmla="*/ 42 h 289"/>
                <a:gd name="T42" fmla="*/ 76 w 444"/>
                <a:gd name="T43" fmla="*/ 42 h 289"/>
                <a:gd name="T44" fmla="*/ 35 w 444"/>
                <a:gd name="T45" fmla="*/ 95 h 289"/>
                <a:gd name="T46" fmla="*/ 6 w 444"/>
                <a:gd name="T47" fmla="*/ 135 h 289"/>
                <a:gd name="T48" fmla="*/ 13 w 444"/>
                <a:gd name="T49" fmla="*/ 140 h 289"/>
                <a:gd name="T50" fmla="*/ 18 w 444"/>
                <a:gd name="T51" fmla="*/ 158 h 289"/>
                <a:gd name="T52" fmla="*/ 19 w 444"/>
                <a:gd name="T53" fmla="*/ 163 h 289"/>
                <a:gd name="T54" fmla="*/ 8 w 444"/>
                <a:gd name="T55" fmla="*/ 186 h 289"/>
                <a:gd name="T56" fmla="*/ 1 w 444"/>
                <a:gd name="T57" fmla="*/ 214 h 289"/>
                <a:gd name="T58" fmla="*/ 17 w 444"/>
                <a:gd name="T59" fmla="*/ 253 h 289"/>
                <a:gd name="T60" fmla="*/ 43 w 444"/>
                <a:gd name="T61" fmla="*/ 241 h 289"/>
                <a:gd name="T62" fmla="*/ 76 w 444"/>
                <a:gd name="T63" fmla="*/ 237 h 289"/>
                <a:gd name="T64" fmla="*/ 125 w 444"/>
                <a:gd name="T65" fmla="*/ 218 h 289"/>
                <a:gd name="T66" fmla="*/ 150 w 444"/>
                <a:gd name="T67" fmla="*/ 247 h 289"/>
                <a:gd name="T68" fmla="*/ 147 w 444"/>
                <a:gd name="T69" fmla="*/ 275 h 289"/>
                <a:gd name="T70" fmla="*/ 156 w 444"/>
                <a:gd name="T71" fmla="*/ 289 h 289"/>
                <a:gd name="T72" fmla="*/ 194 w 444"/>
                <a:gd name="T73" fmla="*/ 275 h 289"/>
                <a:gd name="T74" fmla="*/ 229 w 444"/>
                <a:gd name="T75" fmla="*/ 252 h 289"/>
                <a:gd name="T76" fmla="*/ 288 w 444"/>
                <a:gd name="T77" fmla="*/ 213 h 289"/>
                <a:gd name="T78" fmla="*/ 370 w 444"/>
                <a:gd name="T79" fmla="*/ 147 h 289"/>
                <a:gd name="T80" fmla="*/ 432 w 444"/>
                <a:gd name="T81" fmla="*/ 91 h 289"/>
                <a:gd name="T82" fmla="*/ 442 w 444"/>
                <a:gd name="T83" fmla="*/ 87 h 289"/>
                <a:gd name="T84" fmla="*/ 444 w 444"/>
                <a:gd name="T85" fmla="*/ 75 h 289"/>
                <a:gd name="T86" fmla="*/ 437 w 444"/>
                <a:gd name="T87" fmla="*/ 7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4" h="289">
                  <a:moveTo>
                    <a:pt x="437" y="76"/>
                  </a:moveTo>
                  <a:cubicBezTo>
                    <a:pt x="425" y="61"/>
                    <a:pt x="425" y="61"/>
                    <a:pt x="425" y="61"/>
                  </a:cubicBezTo>
                  <a:cubicBezTo>
                    <a:pt x="370" y="31"/>
                    <a:pt x="370" y="31"/>
                    <a:pt x="370" y="3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21" y="7"/>
                    <a:pt x="321" y="7"/>
                    <a:pt x="321" y="7"/>
                  </a:cubicBezTo>
                  <a:cubicBezTo>
                    <a:pt x="359" y="39"/>
                    <a:pt x="359" y="39"/>
                    <a:pt x="359" y="39"/>
                  </a:cubicBezTo>
                  <a:cubicBezTo>
                    <a:pt x="355" y="39"/>
                    <a:pt x="355" y="39"/>
                    <a:pt x="355" y="39"/>
                  </a:cubicBezTo>
                  <a:cubicBezTo>
                    <a:pt x="341" y="46"/>
                    <a:pt x="341" y="46"/>
                    <a:pt x="341" y="46"/>
                  </a:cubicBezTo>
                  <a:cubicBezTo>
                    <a:pt x="336" y="68"/>
                    <a:pt x="336" y="68"/>
                    <a:pt x="336" y="68"/>
                  </a:cubicBezTo>
                  <a:cubicBezTo>
                    <a:pt x="319" y="91"/>
                    <a:pt x="319" y="91"/>
                    <a:pt x="319" y="91"/>
                  </a:cubicBezTo>
                  <a:cubicBezTo>
                    <a:pt x="315" y="82"/>
                    <a:pt x="315" y="82"/>
                    <a:pt x="315" y="82"/>
                  </a:cubicBezTo>
                  <a:cubicBezTo>
                    <a:pt x="312" y="68"/>
                    <a:pt x="312" y="68"/>
                    <a:pt x="312" y="68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65" y="36"/>
                    <a:pt x="265" y="36"/>
                    <a:pt x="265" y="36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26" y="28"/>
                    <a:pt x="181" y="21"/>
                    <a:pt x="163" y="19"/>
                  </a:cubicBezTo>
                  <a:cubicBezTo>
                    <a:pt x="151" y="18"/>
                    <a:pt x="141" y="18"/>
                    <a:pt x="135" y="18"/>
                  </a:cubicBezTo>
                  <a:cubicBezTo>
                    <a:pt x="129" y="21"/>
                    <a:pt x="122" y="25"/>
                    <a:pt x="114" y="27"/>
                  </a:cubicBezTo>
                  <a:cubicBezTo>
                    <a:pt x="106" y="29"/>
                    <a:pt x="98" y="32"/>
                    <a:pt x="91" y="36"/>
                  </a:cubicBezTo>
                  <a:cubicBezTo>
                    <a:pt x="86" y="39"/>
                    <a:pt x="81" y="41"/>
                    <a:pt x="77" y="42"/>
                  </a:cubicBezTo>
                  <a:cubicBezTo>
                    <a:pt x="77" y="42"/>
                    <a:pt x="76" y="42"/>
                    <a:pt x="76" y="42"/>
                  </a:cubicBezTo>
                  <a:cubicBezTo>
                    <a:pt x="65" y="62"/>
                    <a:pt x="45" y="75"/>
                    <a:pt x="35" y="95"/>
                  </a:cubicBezTo>
                  <a:cubicBezTo>
                    <a:pt x="27" y="109"/>
                    <a:pt x="18" y="124"/>
                    <a:pt x="6" y="135"/>
                  </a:cubicBezTo>
                  <a:cubicBezTo>
                    <a:pt x="8" y="137"/>
                    <a:pt x="11" y="138"/>
                    <a:pt x="13" y="140"/>
                  </a:cubicBezTo>
                  <a:cubicBezTo>
                    <a:pt x="17" y="146"/>
                    <a:pt x="14" y="153"/>
                    <a:pt x="18" y="158"/>
                  </a:cubicBezTo>
                  <a:cubicBezTo>
                    <a:pt x="19" y="159"/>
                    <a:pt x="20" y="161"/>
                    <a:pt x="19" y="163"/>
                  </a:cubicBezTo>
                  <a:cubicBezTo>
                    <a:pt x="14" y="171"/>
                    <a:pt x="11" y="178"/>
                    <a:pt x="8" y="186"/>
                  </a:cubicBezTo>
                  <a:cubicBezTo>
                    <a:pt x="6" y="195"/>
                    <a:pt x="0" y="205"/>
                    <a:pt x="1" y="214"/>
                  </a:cubicBezTo>
                  <a:cubicBezTo>
                    <a:pt x="3" y="228"/>
                    <a:pt x="12" y="240"/>
                    <a:pt x="17" y="253"/>
                  </a:cubicBezTo>
                  <a:cubicBezTo>
                    <a:pt x="26" y="250"/>
                    <a:pt x="34" y="245"/>
                    <a:pt x="43" y="241"/>
                  </a:cubicBezTo>
                  <a:cubicBezTo>
                    <a:pt x="54" y="238"/>
                    <a:pt x="65" y="240"/>
                    <a:pt x="76" y="237"/>
                  </a:cubicBezTo>
                  <a:cubicBezTo>
                    <a:pt x="92" y="234"/>
                    <a:pt x="108" y="215"/>
                    <a:pt x="125" y="218"/>
                  </a:cubicBezTo>
                  <a:cubicBezTo>
                    <a:pt x="139" y="221"/>
                    <a:pt x="150" y="233"/>
                    <a:pt x="150" y="247"/>
                  </a:cubicBezTo>
                  <a:cubicBezTo>
                    <a:pt x="150" y="257"/>
                    <a:pt x="142" y="265"/>
                    <a:pt x="147" y="275"/>
                  </a:cubicBezTo>
                  <a:cubicBezTo>
                    <a:pt x="150" y="279"/>
                    <a:pt x="153" y="284"/>
                    <a:pt x="156" y="289"/>
                  </a:cubicBezTo>
                  <a:cubicBezTo>
                    <a:pt x="164" y="286"/>
                    <a:pt x="183" y="279"/>
                    <a:pt x="194" y="275"/>
                  </a:cubicBezTo>
                  <a:cubicBezTo>
                    <a:pt x="209" y="269"/>
                    <a:pt x="229" y="252"/>
                    <a:pt x="229" y="252"/>
                  </a:cubicBezTo>
                  <a:cubicBezTo>
                    <a:pt x="229" y="252"/>
                    <a:pt x="272" y="223"/>
                    <a:pt x="288" y="213"/>
                  </a:cubicBezTo>
                  <a:cubicBezTo>
                    <a:pt x="304" y="204"/>
                    <a:pt x="349" y="166"/>
                    <a:pt x="370" y="147"/>
                  </a:cubicBezTo>
                  <a:cubicBezTo>
                    <a:pt x="392" y="128"/>
                    <a:pt x="428" y="92"/>
                    <a:pt x="432" y="91"/>
                  </a:cubicBezTo>
                  <a:cubicBezTo>
                    <a:pt x="436" y="91"/>
                    <a:pt x="442" y="87"/>
                    <a:pt x="442" y="87"/>
                  </a:cubicBezTo>
                  <a:cubicBezTo>
                    <a:pt x="444" y="75"/>
                    <a:pt x="444" y="75"/>
                    <a:pt x="444" y="75"/>
                  </a:cubicBezTo>
                  <a:lnTo>
                    <a:pt x="437" y="76"/>
                  </a:ln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9523413" y="4060826"/>
              <a:ext cx="868363" cy="598488"/>
            </a:xfrm>
            <a:custGeom>
              <a:avLst/>
              <a:gdLst>
                <a:gd name="T0" fmla="*/ 219 w 231"/>
                <a:gd name="T1" fmla="*/ 91 h 159"/>
                <a:gd name="T2" fmla="*/ 222 w 231"/>
                <a:gd name="T3" fmla="*/ 71 h 159"/>
                <a:gd name="T4" fmla="*/ 216 w 231"/>
                <a:gd name="T5" fmla="*/ 62 h 159"/>
                <a:gd name="T6" fmla="*/ 209 w 231"/>
                <a:gd name="T7" fmla="*/ 42 h 159"/>
                <a:gd name="T8" fmla="*/ 214 w 231"/>
                <a:gd name="T9" fmla="*/ 20 h 159"/>
                <a:gd name="T10" fmla="*/ 190 w 231"/>
                <a:gd name="T11" fmla="*/ 4 h 159"/>
                <a:gd name="T12" fmla="*/ 143 w 231"/>
                <a:gd name="T13" fmla="*/ 23 h 159"/>
                <a:gd name="T14" fmla="*/ 110 w 231"/>
                <a:gd name="T15" fmla="*/ 30 h 159"/>
                <a:gd name="T16" fmla="*/ 90 w 231"/>
                <a:gd name="T17" fmla="*/ 38 h 159"/>
                <a:gd name="T18" fmla="*/ 86 w 231"/>
                <a:gd name="T19" fmla="*/ 42 h 159"/>
                <a:gd name="T20" fmla="*/ 51 w 231"/>
                <a:gd name="T21" fmla="*/ 48 h 159"/>
                <a:gd name="T22" fmla="*/ 21 w 231"/>
                <a:gd name="T23" fmla="*/ 48 h 159"/>
                <a:gd name="T24" fmla="*/ 10 w 231"/>
                <a:gd name="T25" fmla="*/ 44 h 159"/>
                <a:gd name="T26" fmla="*/ 8 w 231"/>
                <a:gd name="T27" fmla="*/ 51 h 159"/>
                <a:gd name="T28" fmla="*/ 21 w 231"/>
                <a:gd name="T29" fmla="*/ 62 h 159"/>
                <a:gd name="T30" fmla="*/ 35 w 231"/>
                <a:gd name="T31" fmla="*/ 88 h 159"/>
                <a:gd name="T32" fmla="*/ 14 w 231"/>
                <a:gd name="T33" fmla="*/ 94 h 159"/>
                <a:gd name="T34" fmla="*/ 36 w 231"/>
                <a:gd name="T35" fmla="*/ 113 h 159"/>
                <a:gd name="T36" fmla="*/ 39 w 231"/>
                <a:gd name="T37" fmla="*/ 119 h 159"/>
                <a:gd name="T38" fmla="*/ 21 w 231"/>
                <a:gd name="T39" fmla="*/ 134 h 159"/>
                <a:gd name="T40" fmla="*/ 15 w 231"/>
                <a:gd name="T41" fmla="*/ 136 h 159"/>
                <a:gd name="T42" fmla="*/ 13 w 231"/>
                <a:gd name="T43" fmla="*/ 138 h 159"/>
                <a:gd name="T44" fmla="*/ 14 w 231"/>
                <a:gd name="T45" fmla="*/ 140 h 159"/>
                <a:gd name="T46" fmla="*/ 22 w 231"/>
                <a:gd name="T47" fmla="*/ 145 h 159"/>
                <a:gd name="T48" fmla="*/ 33 w 231"/>
                <a:gd name="T49" fmla="*/ 154 h 159"/>
                <a:gd name="T50" fmla="*/ 49 w 231"/>
                <a:gd name="T51" fmla="*/ 151 h 159"/>
                <a:gd name="T52" fmla="*/ 52 w 231"/>
                <a:gd name="T53" fmla="*/ 138 h 159"/>
                <a:gd name="T54" fmla="*/ 57 w 231"/>
                <a:gd name="T55" fmla="*/ 127 h 159"/>
                <a:gd name="T56" fmla="*/ 86 w 231"/>
                <a:gd name="T57" fmla="*/ 129 h 159"/>
                <a:gd name="T58" fmla="*/ 113 w 231"/>
                <a:gd name="T59" fmla="*/ 130 h 159"/>
                <a:gd name="T60" fmla="*/ 132 w 231"/>
                <a:gd name="T61" fmla="*/ 120 h 159"/>
                <a:gd name="T62" fmla="*/ 165 w 231"/>
                <a:gd name="T63" fmla="*/ 118 h 159"/>
                <a:gd name="T64" fmla="*/ 188 w 231"/>
                <a:gd name="T65" fmla="*/ 113 h 159"/>
                <a:gd name="T66" fmla="*/ 203 w 231"/>
                <a:gd name="T67" fmla="*/ 113 h 159"/>
                <a:gd name="T68" fmla="*/ 216 w 231"/>
                <a:gd name="T69" fmla="*/ 120 h 159"/>
                <a:gd name="T70" fmla="*/ 221 w 231"/>
                <a:gd name="T71" fmla="*/ 113 h 159"/>
                <a:gd name="T72" fmla="*/ 219 w 231"/>
                <a:gd name="T73" fmla="*/ 9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1" h="159">
                  <a:moveTo>
                    <a:pt x="219" y="91"/>
                  </a:moveTo>
                  <a:cubicBezTo>
                    <a:pt x="217" y="86"/>
                    <a:pt x="220" y="77"/>
                    <a:pt x="222" y="71"/>
                  </a:cubicBezTo>
                  <a:cubicBezTo>
                    <a:pt x="220" y="68"/>
                    <a:pt x="218" y="65"/>
                    <a:pt x="216" y="62"/>
                  </a:cubicBezTo>
                  <a:cubicBezTo>
                    <a:pt x="213" y="56"/>
                    <a:pt x="209" y="49"/>
                    <a:pt x="209" y="42"/>
                  </a:cubicBezTo>
                  <a:cubicBezTo>
                    <a:pt x="210" y="35"/>
                    <a:pt x="215" y="27"/>
                    <a:pt x="214" y="20"/>
                  </a:cubicBezTo>
                  <a:cubicBezTo>
                    <a:pt x="212" y="10"/>
                    <a:pt x="201" y="0"/>
                    <a:pt x="190" y="4"/>
                  </a:cubicBezTo>
                  <a:cubicBezTo>
                    <a:pt x="174" y="10"/>
                    <a:pt x="161" y="23"/>
                    <a:pt x="143" y="23"/>
                  </a:cubicBezTo>
                  <a:cubicBezTo>
                    <a:pt x="130" y="23"/>
                    <a:pt x="121" y="25"/>
                    <a:pt x="110" y="30"/>
                  </a:cubicBezTo>
                  <a:cubicBezTo>
                    <a:pt x="103" y="34"/>
                    <a:pt x="97" y="37"/>
                    <a:pt x="90" y="38"/>
                  </a:cubicBezTo>
                  <a:cubicBezTo>
                    <a:pt x="90" y="40"/>
                    <a:pt x="88" y="42"/>
                    <a:pt x="86" y="42"/>
                  </a:cubicBezTo>
                  <a:cubicBezTo>
                    <a:pt x="74" y="43"/>
                    <a:pt x="63" y="47"/>
                    <a:pt x="51" y="48"/>
                  </a:cubicBezTo>
                  <a:cubicBezTo>
                    <a:pt x="42" y="49"/>
                    <a:pt x="29" y="52"/>
                    <a:pt x="21" y="48"/>
                  </a:cubicBezTo>
                  <a:cubicBezTo>
                    <a:pt x="18" y="47"/>
                    <a:pt x="14" y="44"/>
                    <a:pt x="10" y="44"/>
                  </a:cubicBezTo>
                  <a:cubicBezTo>
                    <a:pt x="0" y="41"/>
                    <a:pt x="6" y="48"/>
                    <a:pt x="8" y="51"/>
                  </a:cubicBezTo>
                  <a:cubicBezTo>
                    <a:pt x="12" y="55"/>
                    <a:pt x="16" y="59"/>
                    <a:pt x="21" y="62"/>
                  </a:cubicBezTo>
                  <a:cubicBezTo>
                    <a:pt x="27" y="68"/>
                    <a:pt x="37" y="78"/>
                    <a:pt x="35" y="88"/>
                  </a:cubicBezTo>
                  <a:cubicBezTo>
                    <a:pt x="33" y="100"/>
                    <a:pt x="23" y="96"/>
                    <a:pt x="14" y="94"/>
                  </a:cubicBezTo>
                  <a:cubicBezTo>
                    <a:pt x="17" y="103"/>
                    <a:pt x="27" y="112"/>
                    <a:pt x="36" y="113"/>
                  </a:cubicBezTo>
                  <a:cubicBezTo>
                    <a:pt x="38" y="114"/>
                    <a:pt x="39" y="117"/>
                    <a:pt x="39" y="119"/>
                  </a:cubicBezTo>
                  <a:cubicBezTo>
                    <a:pt x="36" y="128"/>
                    <a:pt x="29" y="131"/>
                    <a:pt x="21" y="134"/>
                  </a:cubicBezTo>
                  <a:cubicBezTo>
                    <a:pt x="20" y="134"/>
                    <a:pt x="17" y="135"/>
                    <a:pt x="15" y="136"/>
                  </a:cubicBezTo>
                  <a:cubicBezTo>
                    <a:pt x="14" y="137"/>
                    <a:pt x="14" y="138"/>
                    <a:pt x="13" y="138"/>
                  </a:cubicBezTo>
                  <a:cubicBezTo>
                    <a:pt x="13" y="139"/>
                    <a:pt x="13" y="140"/>
                    <a:pt x="14" y="140"/>
                  </a:cubicBezTo>
                  <a:cubicBezTo>
                    <a:pt x="17" y="142"/>
                    <a:pt x="19" y="143"/>
                    <a:pt x="22" y="145"/>
                  </a:cubicBezTo>
                  <a:cubicBezTo>
                    <a:pt x="26" y="147"/>
                    <a:pt x="29" y="150"/>
                    <a:pt x="33" y="154"/>
                  </a:cubicBezTo>
                  <a:cubicBezTo>
                    <a:pt x="38" y="159"/>
                    <a:pt x="45" y="155"/>
                    <a:pt x="49" y="151"/>
                  </a:cubicBezTo>
                  <a:cubicBezTo>
                    <a:pt x="53" y="146"/>
                    <a:pt x="52" y="144"/>
                    <a:pt x="52" y="138"/>
                  </a:cubicBezTo>
                  <a:cubicBezTo>
                    <a:pt x="52" y="133"/>
                    <a:pt x="54" y="130"/>
                    <a:pt x="57" y="127"/>
                  </a:cubicBezTo>
                  <a:cubicBezTo>
                    <a:pt x="65" y="121"/>
                    <a:pt x="77" y="128"/>
                    <a:pt x="86" y="129"/>
                  </a:cubicBezTo>
                  <a:cubicBezTo>
                    <a:pt x="94" y="130"/>
                    <a:pt x="104" y="132"/>
                    <a:pt x="113" y="130"/>
                  </a:cubicBezTo>
                  <a:cubicBezTo>
                    <a:pt x="120" y="128"/>
                    <a:pt x="126" y="123"/>
                    <a:pt x="132" y="120"/>
                  </a:cubicBezTo>
                  <a:cubicBezTo>
                    <a:pt x="143" y="115"/>
                    <a:pt x="153" y="119"/>
                    <a:pt x="165" y="118"/>
                  </a:cubicBezTo>
                  <a:cubicBezTo>
                    <a:pt x="173" y="118"/>
                    <a:pt x="180" y="115"/>
                    <a:pt x="188" y="113"/>
                  </a:cubicBezTo>
                  <a:cubicBezTo>
                    <a:pt x="193" y="112"/>
                    <a:pt x="198" y="111"/>
                    <a:pt x="203" y="113"/>
                  </a:cubicBezTo>
                  <a:cubicBezTo>
                    <a:pt x="208" y="114"/>
                    <a:pt x="212" y="117"/>
                    <a:pt x="216" y="120"/>
                  </a:cubicBezTo>
                  <a:cubicBezTo>
                    <a:pt x="218" y="118"/>
                    <a:pt x="219" y="115"/>
                    <a:pt x="221" y="113"/>
                  </a:cubicBezTo>
                  <a:cubicBezTo>
                    <a:pt x="231" y="96"/>
                    <a:pt x="223" y="99"/>
                    <a:pt x="219" y="9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9028113" y="4951413"/>
              <a:ext cx="962025" cy="981075"/>
            </a:xfrm>
            <a:custGeom>
              <a:avLst/>
              <a:gdLst>
                <a:gd name="T0" fmla="*/ 246 w 256"/>
                <a:gd name="T1" fmla="*/ 86 h 261"/>
                <a:gd name="T2" fmla="*/ 231 w 256"/>
                <a:gd name="T3" fmla="*/ 82 h 261"/>
                <a:gd name="T4" fmla="*/ 228 w 256"/>
                <a:gd name="T5" fmla="*/ 78 h 261"/>
                <a:gd name="T6" fmla="*/ 221 w 256"/>
                <a:gd name="T7" fmla="*/ 73 h 261"/>
                <a:gd name="T8" fmla="*/ 225 w 256"/>
                <a:gd name="T9" fmla="*/ 62 h 261"/>
                <a:gd name="T10" fmla="*/ 223 w 256"/>
                <a:gd name="T11" fmla="*/ 54 h 261"/>
                <a:gd name="T12" fmla="*/ 232 w 256"/>
                <a:gd name="T13" fmla="*/ 45 h 261"/>
                <a:gd name="T14" fmla="*/ 242 w 256"/>
                <a:gd name="T15" fmla="*/ 53 h 261"/>
                <a:gd name="T16" fmla="*/ 247 w 256"/>
                <a:gd name="T17" fmla="*/ 51 h 261"/>
                <a:gd name="T18" fmla="*/ 244 w 256"/>
                <a:gd name="T19" fmla="*/ 46 h 261"/>
                <a:gd name="T20" fmla="*/ 244 w 256"/>
                <a:gd name="T21" fmla="*/ 25 h 261"/>
                <a:gd name="T22" fmla="*/ 220 w 256"/>
                <a:gd name="T23" fmla="*/ 14 h 261"/>
                <a:gd name="T24" fmla="*/ 201 w 256"/>
                <a:gd name="T25" fmla="*/ 1 h 261"/>
                <a:gd name="T26" fmla="*/ 193 w 256"/>
                <a:gd name="T27" fmla="*/ 0 h 261"/>
                <a:gd name="T28" fmla="*/ 186 w 256"/>
                <a:gd name="T29" fmla="*/ 14 h 261"/>
                <a:gd name="T30" fmla="*/ 181 w 256"/>
                <a:gd name="T31" fmla="*/ 16 h 261"/>
                <a:gd name="T32" fmla="*/ 168 w 256"/>
                <a:gd name="T33" fmla="*/ 22 h 261"/>
                <a:gd name="T34" fmla="*/ 153 w 256"/>
                <a:gd name="T35" fmla="*/ 22 h 261"/>
                <a:gd name="T36" fmla="*/ 132 w 256"/>
                <a:gd name="T37" fmla="*/ 29 h 261"/>
                <a:gd name="T38" fmla="*/ 119 w 256"/>
                <a:gd name="T39" fmla="*/ 41 h 261"/>
                <a:gd name="T40" fmla="*/ 106 w 256"/>
                <a:gd name="T41" fmla="*/ 36 h 261"/>
                <a:gd name="T42" fmla="*/ 84 w 256"/>
                <a:gd name="T43" fmla="*/ 46 h 261"/>
                <a:gd name="T44" fmla="*/ 91 w 256"/>
                <a:gd name="T45" fmla="*/ 52 h 261"/>
                <a:gd name="T46" fmla="*/ 86 w 256"/>
                <a:gd name="T47" fmla="*/ 60 h 261"/>
                <a:gd name="T48" fmla="*/ 77 w 256"/>
                <a:gd name="T49" fmla="*/ 53 h 261"/>
                <a:gd name="T50" fmla="*/ 67 w 256"/>
                <a:gd name="T51" fmla="*/ 71 h 261"/>
                <a:gd name="T52" fmla="*/ 62 w 256"/>
                <a:gd name="T53" fmla="*/ 74 h 261"/>
                <a:gd name="T54" fmla="*/ 47 w 256"/>
                <a:gd name="T55" fmla="*/ 73 h 261"/>
                <a:gd name="T56" fmla="*/ 39 w 256"/>
                <a:gd name="T57" fmla="*/ 86 h 261"/>
                <a:gd name="T58" fmla="*/ 33 w 256"/>
                <a:gd name="T59" fmla="*/ 94 h 261"/>
                <a:gd name="T60" fmla="*/ 33 w 256"/>
                <a:gd name="T61" fmla="*/ 96 h 261"/>
                <a:gd name="T62" fmla="*/ 45 w 256"/>
                <a:gd name="T63" fmla="*/ 102 h 261"/>
                <a:gd name="T64" fmla="*/ 77 w 256"/>
                <a:gd name="T65" fmla="*/ 149 h 261"/>
                <a:gd name="T66" fmla="*/ 21 w 256"/>
                <a:gd name="T67" fmla="*/ 186 h 261"/>
                <a:gd name="T68" fmla="*/ 5 w 256"/>
                <a:gd name="T69" fmla="*/ 186 h 261"/>
                <a:gd name="T70" fmla="*/ 7 w 256"/>
                <a:gd name="T71" fmla="*/ 198 h 261"/>
                <a:gd name="T72" fmla="*/ 15 w 256"/>
                <a:gd name="T73" fmla="*/ 214 h 261"/>
                <a:gd name="T74" fmla="*/ 13 w 256"/>
                <a:gd name="T75" fmla="*/ 243 h 261"/>
                <a:gd name="T76" fmla="*/ 60 w 256"/>
                <a:gd name="T77" fmla="*/ 261 h 261"/>
                <a:gd name="T78" fmla="*/ 57 w 256"/>
                <a:gd name="T79" fmla="*/ 251 h 261"/>
                <a:gd name="T80" fmla="*/ 65 w 256"/>
                <a:gd name="T81" fmla="*/ 221 h 261"/>
                <a:gd name="T82" fmla="*/ 84 w 256"/>
                <a:gd name="T83" fmla="*/ 201 h 261"/>
                <a:gd name="T84" fmla="*/ 111 w 256"/>
                <a:gd name="T85" fmla="*/ 180 h 261"/>
                <a:gd name="T86" fmla="*/ 147 w 256"/>
                <a:gd name="T87" fmla="*/ 158 h 261"/>
                <a:gd name="T88" fmla="*/ 168 w 256"/>
                <a:gd name="T89" fmla="*/ 172 h 261"/>
                <a:gd name="T90" fmla="*/ 173 w 256"/>
                <a:gd name="T91" fmla="*/ 152 h 261"/>
                <a:gd name="T92" fmla="*/ 202 w 256"/>
                <a:gd name="T93" fmla="*/ 118 h 261"/>
                <a:gd name="T94" fmla="*/ 241 w 256"/>
                <a:gd name="T95" fmla="*/ 108 h 261"/>
                <a:gd name="T96" fmla="*/ 248 w 256"/>
                <a:gd name="T97" fmla="*/ 103 h 261"/>
                <a:gd name="T98" fmla="*/ 255 w 256"/>
                <a:gd name="T99" fmla="*/ 97 h 261"/>
                <a:gd name="T100" fmla="*/ 246 w 256"/>
                <a:gd name="T101" fmla="*/ 8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6" h="261">
                  <a:moveTo>
                    <a:pt x="246" y="86"/>
                  </a:moveTo>
                  <a:cubicBezTo>
                    <a:pt x="238" y="81"/>
                    <a:pt x="231" y="82"/>
                    <a:pt x="231" y="82"/>
                  </a:cubicBezTo>
                  <a:cubicBezTo>
                    <a:pt x="228" y="78"/>
                    <a:pt x="228" y="78"/>
                    <a:pt x="228" y="78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3" y="61"/>
                    <a:pt x="223" y="54"/>
                  </a:cubicBezTo>
                  <a:cubicBezTo>
                    <a:pt x="223" y="48"/>
                    <a:pt x="232" y="45"/>
                    <a:pt x="232" y="45"/>
                  </a:cubicBezTo>
                  <a:cubicBezTo>
                    <a:pt x="232" y="45"/>
                    <a:pt x="237" y="53"/>
                    <a:pt x="242" y="53"/>
                  </a:cubicBezTo>
                  <a:cubicBezTo>
                    <a:pt x="243" y="53"/>
                    <a:pt x="245" y="52"/>
                    <a:pt x="247" y="51"/>
                  </a:cubicBezTo>
                  <a:cubicBezTo>
                    <a:pt x="246" y="49"/>
                    <a:pt x="245" y="47"/>
                    <a:pt x="244" y="46"/>
                  </a:cubicBezTo>
                  <a:cubicBezTo>
                    <a:pt x="241" y="38"/>
                    <a:pt x="242" y="33"/>
                    <a:pt x="244" y="25"/>
                  </a:cubicBezTo>
                  <a:cubicBezTo>
                    <a:pt x="246" y="11"/>
                    <a:pt x="227" y="18"/>
                    <a:pt x="220" y="14"/>
                  </a:cubicBezTo>
                  <a:cubicBezTo>
                    <a:pt x="212" y="10"/>
                    <a:pt x="210" y="2"/>
                    <a:pt x="201" y="1"/>
                  </a:cubicBezTo>
                  <a:cubicBezTo>
                    <a:pt x="199" y="1"/>
                    <a:pt x="196" y="1"/>
                    <a:pt x="193" y="0"/>
                  </a:cubicBezTo>
                  <a:cubicBezTo>
                    <a:pt x="191" y="5"/>
                    <a:pt x="190" y="10"/>
                    <a:pt x="186" y="14"/>
                  </a:cubicBezTo>
                  <a:cubicBezTo>
                    <a:pt x="185" y="15"/>
                    <a:pt x="182" y="16"/>
                    <a:pt x="181" y="16"/>
                  </a:cubicBezTo>
                  <a:cubicBezTo>
                    <a:pt x="176" y="17"/>
                    <a:pt x="172" y="20"/>
                    <a:pt x="168" y="22"/>
                  </a:cubicBezTo>
                  <a:cubicBezTo>
                    <a:pt x="163" y="25"/>
                    <a:pt x="158" y="24"/>
                    <a:pt x="153" y="22"/>
                  </a:cubicBezTo>
                  <a:cubicBezTo>
                    <a:pt x="143" y="17"/>
                    <a:pt x="139" y="23"/>
                    <a:pt x="132" y="29"/>
                  </a:cubicBezTo>
                  <a:cubicBezTo>
                    <a:pt x="128" y="33"/>
                    <a:pt x="124" y="39"/>
                    <a:pt x="119" y="41"/>
                  </a:cubicBezTo>
                  <a:cubicBezTo>
                    <a:pt x="114" y="42"/>
                    <a:pt x="110" y="38"/>
                    <a:pt x="106" y="36"/>
                  </a:cubicBezTo>
                  <a:cubicBezTo>
                    <a:pt x="99" y="33"/>
                    <a:pt x="90" y="40"/>
                    <a:pt x="84" y="46"/>
                  </a:cubicBezTo>
                  <a:cubicBezTo>
                    <a:pt x="86" y="48"/>
                    <a:pt x="89" y="50"/>
                    <a:pt x="91" y="52"/>
                  </a:cubicBezTo>
                  <a:cubicBezTo>
                    <a:pt x="96" y="55"/>
                    <a:pt x="91" y="63"/>
                    <a:pt x="86" y="60"/>
                  </a:cubicBezTo>
                  <a:cubicBezTo>
                    <a:pt x="83" y="57"/>
                    <a:pt x="80" y="55"/>
                    <a:pt x="77" y="53"/>
                  </a:cubicBezTo>
                  <a:cubicBezTo>
                    <a:pt x="73" y="58"/>
                    <a:pt x="70" y="64"/>
                    <a:pt x="67" y="71"/>
                  </a:cubicBezTo>
                  <a:cubicBezTo>
                    <a:pt x="66" y="73"/>
                    <a:pt x="64" y="74"/>
                    <a:pt x="62" y="74"/>
                  </a:cubicBezTo>
                  <a:cubicBezTo>
                    <a:pt x="57" y="73"/>
                    <a:pt x="49" y="68"/>
                    <a:pt x="47" y="73"/>
                  </a:cubicBezTo>
                  <a:cubicBezTo>
                    <a:pt x="44" y="77"/>
                    <a:pt x="42" y="82"/>
                    <a:pt x="39" y="86"/>
                  </a:cubicBezTo>
                  <a:cubicBezTo>
                    <a:pt x="37" y="89"/>
                    <a:pt x="35" y="92"/>
                    <a:pt x="33" y="94"/>
                  </a:cubicBezTo>
                  <a:cubicBezTo>
                    <a:pt x="33" y="95"/>
                    <a:pt x="33" y="95"/>
                    <a:pt x="33" y="96"/>
                  </a:cubicBezTo>
                  <a:cubicBezTo>
                    <a:pt x="36" y="98"/>
                    <a:pt x="41" y="100"/>
                    <a:pt x="45" y="102"/>
                  </a:cubicBezTo>
                  <a:cubicBezTo>
                    <a:pt x="62" y="110"/>
                    <a:pt x="86" y="126"/>
                    <a:pt x="77" y="149"/>
                  </a:cubicBezTo>
                  <a:cubicBezTo>
                    <a:pt x="68" y="172"/>
                    <a:pt x="46" y="187"/>
                    <a:pt x="21" y="186"/>
                  </a:cubicBezTo>
                  <a:cubicBezTo>
                    <a:pt x="17" y="186"/>
                    <a:pt x="10" y="185"/>
                    <a:pt x="5" y="186"/>
                  </a:cubicBezTo>
                  <a:cubicBezTo>
                    <a:pt x="0" y="188"/>
                    <a:pt x="5" y="196"/>
                    <a:pt x="7" y="198"/>
                  </a:cubicBezTo>
                  <a:cubicBezTo>
                    <a:pt x="10" y="203"/>
                    <a:pt x="13" y="208"/>
                    <a:pt x="15" y="214"/>
                  </a:cubicBezTo>
                  <a:cubicBezTo>
                    <a:pt x="17" y="224"/>
                    <a:pt x="16" y="233"/>
                    <a:pt x="13" y="243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54"/>
                    <a:pt x="57" y="251"/>
                  </a:cubicBezTo>
                  <a:cubicBezTo>
                    <a:pt x="55" y="249"/>
                    <a:pt x="57" y="229"/>
                    <a:pt x="65" y="221"/>
                  </a:cubicBezTo>
                  <a:cubicBezTo>
                    <a:pt x="73" y="213"/>
                    <a:pt x="78" y="203"/>
                    <a:pt x="84" y="201"/>
                  </a:cubicBezTo>
                  <a:cubicBezTo>
                    <a:pt x="90" y="199"/>
                    <a:pt x="105" y="183"/>
                    <a:pt x="111" y="180"/>
                  </a:cubicBezTo>
                  <a:cubicBezTo>
                    <a:pt x="118" y="178"/>
                    <a:pt x="139" y="160"/>
                    <a:pt x="147" y="158"/>
                  </a:cubicBezTo>
                  <a:cubicBezTo>
                    <a:pt x="155" y="157"/>
                    <a:pt x="165" y="173"/>
                    <a:pt x="168" y="172"/>
                  </a:cubicBezTo>
                  <a:cubicBezTo>
                    <a:pt x="171" y="171"/>
                    <a:pt x="174" y="158"/>
                    <a:pt x="173" y="152"/>
                  </a:cubicBezTo>
                  <a:cubicBezTo>
                    <a:pt x="172" y="146"/>
                    <a:pt x="191" y="126"/>
                    <a:pt x="202" y="118"/>
                  </a:cubicBezTo>
                  <a:cubicBezTo>
                    <a:pt x="213" y="110"/>
                    <a:pt x="239" y="109"/>
                    <a:pt x="241" y="108"/>
                  </a:cubicBezTo>
                  <a:cubicBezTo>
                    <a:pt x="242" y="108"/>
                    <a:pt x="246" y="105"/>
                    <a:pt x="248" y="103"/>
                  </a:cubicBezTo>
                  <a:cubicBezTo>
                    <a:pt x="251" y="102"/>
                    <a:pt x="255" y="99"/>
                    <a:pt x="255" y="97"/>
                  </a:cubicBezTo>
                  <a:cubicBezTo>
                    <a:pt x="256" y="96"/>
                    <a:pt x="254" y="90"/>
                    <a:pt x="246" y="86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8888413" y="4230688"/>
              <a:ext cx="739775" cy="558800"/>
            </a:xfrm>
            <a:custGeom>
              <a:avLst/>
              <a:gdLst>
                <a:gd name="T0" fmla="*/ 60 w 197"/>
                <a:gd name="T1" fmla="*/ 149 h 149"/>
                <a:gd name="T2" fmla="*/ 83 w 197"/>
                <a:gd name="T3" fmla="*/ 137 h 149"/>
                <a:gd name="T4" fmla="*/ 92 w 197"/>
                <a:gd name="T5" fmla="*/ 132 h 149"/>
                <a:gd name="T6" fmla="*/ 103 w 197"/>
                <a:gd name="T7" fmla="*/ 135 h 149"/>
                <a:gd name="T8" fmla="*/ 115 w 197"/>
                <a:gd name="T9" fmla="*/ 117 h 149"/>
                <a:gd name="T10" fmla="*/ 135 w 197"/>
                <a:gd name="T11" fmla="*/ 113 h 149"/>
                <a:gd name="T12" fmla="*/ 161 w 197"/>
                <a:gd name="T13" fmla="*/ 91 h 149"/>
                <a:gd name="T14" fmla="*/ 177 w 197"/>
                <a:gd name="T15" fmla="*/ 85 h 149"/>
                <a:gd name="T16" fmla="*/ 197 w 197"/>
                <a:gd name="T17" fmla="*/ 76 h 149"/>
                <a:gd name="T18" fmla="*/ 173 w 197"/>
                <a:gd name="T19" fmla="*/ 44 h 149"/>
                <a:gd name="T20" fmla="*/ 178 w 197"/>
                <a:gd name="T21" fmla="*/ 39 h 149"/>
                <a:gd name="T22" fmla="*/ 188 w 197"/>
                <a:gd name="T23" fmla="*/ 41 h 149"/>
                <a:gd name="T24" fmla="*/ 191 w 197"/>
                <a:gd name="T25" fmla="*/ 33 h 149"/>
                <a:gd name="T26" fmla="*/ 182 w 197"/>
                <a:gd name="T27" fmla="*/ 23 h 149"/>
                <a:gd name="T28" fmla="*/ 164 w 197"/>
                <a:gd name="T29" fmla="*/ 0 h 149"/>
                <a:gd name="T30" fmla="*/ 118 w 197"/>
                <a:gd name="T31" fmla="*/ 12 h 149"/>
                <a:gd name="T32" fmla="*/ 85 w 197"/>
                <a:gd name="T33" fmla="*/ 39 h 149"/>
                <a:gd name="T34" fmla="*/ 74 w 197"/>
                <a:gd name="T35" fmla="*/ 50 h 149"/>
                <a:gd name="T36" fmla="*/ 50 w 197"/>
                <a:gd name="T37" fmla="*/ 66 h 149"/>
                <a:gd name="T38" fmla="*/ 30 w 197"/>
                <a:gd name="T39" fmla="*/ 83 h 149"/>
                <a:gd name="T40" fmla="*/ 15 w 197"/>
                <a:gd name="T41" fmla="*/ 86 h 149"/>
                <a:gd name="T42" fmla="*/ 6 w 197"/>
                <a:gd name="T43" fmla="*/ 87 h 149"/>
                <a:gd name="T44" fmla="*/ 7 w 197"/>
                <a:gd name="T45" fmla="*/ 93 h 149"/>
                <a:gd name="T46" fmla="*/ 20 w 197"/>
                <a:gd name="T47" fmla="*/ 97 h 149"/>
                <a:gd name="T48" fmla="*/ 23 w 197"/>
                <a:gd name="T49" fmla="*/ 121 h 149"/>
                <a:gd name="T50" fmla="*/ 38 w 197"/>
                <a:gd name="T51" fmla="*/ 131 h 149"/>
                <a:gd name="T52" fmla="*/ 49 w 197"/>
                <a:gd name="T53" fmla="*/ 138 h 149"/>
                <a:gd name="T54" fmla="*/ 60 w 197"/>
                <a:gd name="T5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7" h="149">
                  <a:moveTo>
                    <a:pt x="60" y="149"/>
                  </a:moveTo>
                  <a:cubicBezTo>
                    <a:pt x="68" y="146"/>
                    <a:pt x="76" y="142"/>
                    <a:pt x="83" y="137"/>
                  </a:cubicBezTo>
                  <a:cubicBezTo>
                    <a:pt x="86" y="135"/>
                    <a:pt x="89" y="132"/>
                    <a:pt x="92" y="132"/>
                  </a:cubicBezTo>
                  <a:cubicBezTo>
                    <a:pt x="97" y="131"/>
                    <a:pt x="100" y="132"/>
                    <a:pt x="103" y="135"/>
                  </a:cubicBezTo>
                  <a:cubicBezTo>
                    <a:pt x="107" y="129"/>
                    <a:pt x="110" y="122"/>
                    <a:pt x="115" y="117"/>
                  </a:cubicBezTo>
                  <a:cubicBezTo>
                    <a:pt x="120" y="111"/>
                    <a:pt x="128" y="113"/>
                    <a:pt x="135" y="113"/>
                  </a:cubicBezTo>
                  <a:cubicBezTo>
                    <a:pt x="148" y="113"/>
                    <a:pt x="152" y="98"/>
                    <a:pt x="161" y="91"/>
                  </a:cubicBezTo>
                  <a:cubicBezTo>
                    <a:pt x="165" y="87"/>
                    <a:pt x="171" y="86"/>
                    <a:pt x="177" y="85"/>
                  </a:cubicBezTo>
                  <a:cubicBezTo>
                    <a:pt x="182" y="80"/>
                    <a:pt x="192" y="81"/>
                    <a:pt x="197" y="76"/>
                  </a:cubicBezTo>
                  <a:cubicBezTo>
                    <a:pt x="184" y="70"/>
                    <a:pt x="173" y="57"/>
                    <a:pt x="173" y="44"/>
                  </a:cubicBezTo>
                  <a:cubicBezTo>
                    <a:pt x="174" y="41"/>
                    <a:pt x="175" y="39"/>
                    <a:pt x="178" y="39"/>
                  </a:cubicBezTo>
                  <a:cubicBezTo>
                    <a:pt x="182" y="39"/>
                    <a:pt x="185" y="40"/>
                    <a:pt x="188" y="41"/>
                  </a:cubicBezTo>
                  <a:cubicBezTo>
                    <a:pt x="195" y="43"/>
                    <a:pt x="194" y="37"/>
                    <a:pt x="191" y="33"/>
                  </a:cubicBezTo>
                  <a:cubicBezTo>
                    <a:pt x="188" y="29"/>
                    <a:pt x="185" y="26"/>
                    <a:pt x="182" y="23"/>
                  </a:cubicBezTo>
                  <a:cubicBezTo>
                    <a:pt x="175" y="17"/>
                    <a:pt x="165" y="9"/>
                    <a:pt x="164" y="0"/>
                  </a:cubicBezTo>
                  <a:cubicBezTo>
                    <a:pt x="147" y="0"/>
                    <a:pt x="132" y="0"/>
                    <a:pt x="118" y="12"/>
                  </a:cubicBezTo>
                  <a:cubicBezTo>
                    <a:pt x="108" y="22"/>
                    <a:pt x="98" y="32"/>
                    <a:pt x="85" y="39"/>
                  </a:cubicBezTo>
                  <a:cubicBezTo>
                    <a:pt x="84" y="44"/>
                    <a:pt x="79" y="48"/>
                    <a:pt x="74" y="50"/>
                  </a:cubicBezTo>
                  <a:cubicBezTo>
                    <a:pt x="65" y="54"/>
                    <a:pt x="58" y="59"/>
                    <a:pt x="50" y="66"/>
                  </a:cubicBezTo>
                  <a:cubicBezTo>
                    <a:pt x="44" y="72"/>
                    <a:pt x="38" y="80"/>
                    <a:pt x="30" y="83"/>
                  </a:cubicBezTo>
                  <a:cubicBezTo>
                    <a:pt x="25" y="85"/>
                    <a:pt x="20" y="86"/>
                    <a:pt x="15" y="86"/>
                  </a:cubicBezTo>
                  <a:cubicBezTo>
                    <a:pt x="12" y="86"/>
                    <a:pt x="9" y="86"/>
                    <a:pt x="6" y="87"/>
                  </a:cubicBezTo>
                  <a:cubicBezTo>
                    <a:pt x="0" y="92"/>
                    <a:pt x="0" y="94"/>
                    <a:pt x="7" y="93"/>
                  </a:cubicBezTo>
                  <a:cubicBezTo>
                    <a:pt x="11" y="94"/>
                    <a:pt x="17" y="93"/>
                    <a:pt x="20" y="97"/>
                  </a:cubicBezTo>
                  <a:cubicBezTo>
                    <a:pt x="25" y="105"/>
                    <a:pt x="20" y="114"/>
                    <a:pt x="23" y="121"/>
                  </a:cubicBezTo>
                  <a:cubicBezTo>
                    <a:pt x="25" y="126"/>
                    <a:pt x="33" y="128"/>
                    <a:pt x="38" y="131"/>
                  </a:cubicBezTo>
                  <a:cubicBezTo>
                    <a:pt x="42" y="133"/>
                    <a:pt x="45" y="135"/>
                    <a:pt x="49" y="138"/>
                  </a:cubicBezTo>
                  <a:cubicBezTo>
                    <a:pt x="53" y="141"/>
                    <a:pt x="57" y="145"/>
                    <a:pt x="60" y="1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1" name="Freeform 10"/>
            <p:cNvSpPr>
              <a:spLocks/>
            </p:cNvSpPr>
            <p:nvPr userDrawn="1"/>
          </p:nvSpPr>
          <p:spPr bwMode="auto">
            <a:xfrm>
              <a:off x="9034463" y="4587876"/>
              <a:ext cx="766763" cy="514350"/>
            </a:xfrm>
            <a:custGeom>
              <a:avLst/>
              <a:gdLst>
                <a:gd name="T0" fmla="*/ 193 w 204"/>
                <a:gd name="T1" fmla="*/ 49 h 137"/>
                <a:gd name="T2" fmla="*/ 177 w 204"/>
                <a:gd name="T3" fmla="*/ 24 h 137"/>
                <a:gd name="T4" fmla="*/ 176 w 204"/>
                <a:gd name="T5" fmla="*/ 24 h 137"/>
                <a:gd name="T6" fmla="*/ 170 w 204"/>
                <a:gd name="T7" fmla="*/ 26 h 137"/>
                <a:gd name="T8" fmla="*/ 145 w 204"/>
                <a:gd name="T9" fmla="*/ 11 h 137"/>
                <a:gd name="T10" fmla="*/ 135 w 204"/>
                <a:gd name="T11" fmla="*/ 0 h 137"/>
                <a:gd name="T12" fmla="*/ 118 w 204"/>
                <a:gd name="T13" fmla="*/ 15 h 137"/>
                <a:gd name="T14" fmla="*/ 103 w 204"/>
                <a:gd name="T15" fmla="*/ 27 h 137"/>
                <a:gd name="T16" fmla="*/ 78 w 204"/>
                <a:gd name="T17" fmla="*/ 34 h 137"/>
                <a:gd name="T18" fmla="*/ 67 w 204"/>
                <a:gd name="T19" fmla="*/ 50 h 137"/>
                <a:gd name="T20" fmla="*/ 60 w 204"/>
                <a:gd name="T21" fmla="*/ 49 h 137"/>
                <a:gd name="T22" fmla="*/ 42 w 204"/>
                <a:gd name="T23" fmla="*/ 55 h 137"/>
                <a:gd name="T24" fmla="*/ 24 w 204"/>
                <a:gd name="T25" fmla="*/ 63 h 137"/>
                <a:gd name="T26" fmla="*/ 24 w 204"/>
                <a:gd name="T27" fmla="*/ 64 h 137"/>
                <a:gd name="T28" fmla="*/ 0 w 204"/>
                <a:gd name="T29" fmla="*/ 111 h 137"/>
                <a:gd name="T30" fmla="*/ 17 w 204"/>
                <a:gd name="T31" fmla="*/ 107 h 137"/>
                <a:gd name="T32" fmla="*/ 25 w 204"/>
                <a:gd name="T33" fmla="*/ 110 h 137"/>
                <a:gd name="T34" fmla="*/ 38 w 204"/>
                <a:gd name="T35" fmla="*/ 111 h 137"/>
                <a:gd name="T36" fmla="*/ 53 w 204"/>
                <a:gd name="T37" fmla="*/ 114 h 137"/>
                <a:gd name="T38" fmla="*/ 67 w 204"/>
                <a:gd name="T39" fmla="*/ 129 h 137"/>
                <a:gd name="T40" fmla="*/ 75 w 204"/>
                <a:gd name="T41" fmla="*/ 137 h 137"/>
                <a:gd name="T42" fmla="*/ 83 w 204"/>
                <a:gd name="T43" fmla="*/ 131 h 137"/>
                <a:gd name="T44" fmla="*/ 98 w 204"/>
                <a:gd name="T45" fmla="*/ 122 h 137"/>
                <a:gd name="T46" fmla="*/ 115 w 204"/>
                <a:gd name="T47" fmla="*/ 128 h 137"/>
                <a:gd name="T48" fmla="*/ 148 w 204"/>
                <a:gd name="T49" fmla="*/ 106 h 137"/>
                <a:gd name="T50" fmla="*/ 154 w 204"/>
                <a:gd name="T51" fmla="*/ 109 h 137"/>
                <a:gd name="T52" fmla="*/ 169 w 204"/>
                <a:gd name="T53" fmla="*/ 107 h 137"/>
                <a:gd name="T54" fmla="*/ 176 w 204"/>
                <a:gd name="T55" fmla="*/ 104 h 137"/>
                <a:gd name="T56" fmla="*/ 183 w 204"/>
                <a:gd name="T57" fmla="*/ 93 h 137"/>
                <a:gd name="T58" fmla="*/ 184 w 204"/>
                <a:gd name="T59" fmla="*/ 91 h 137"/>
                <a:gd name="T60" fmla="*/ 183 w 204"/>
                <a:gd name="T61" fmla="*/ 70 h 137"/>
                <a:gd name="T62" fmla="*/ 193 w 204"/>
                <a:gd name="T63" fmla="*/ 4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4" h="137">
                  <a:moveTo>
                    <a:pt x="193" y="49"/>
                  </a:moveTo>
                  <a:cubicBezTo>
                    <a:pt x="204" y="38"/>
                    <a:pt x="188" y="28"/>
                    <a:pt x="177" y="24"/>
                  </a:cubicBezTo>
                  <a:cubicBezTo>
                    <a:pt x="177" y="24"/>
                    <a:pt x="177" y="24"/>
                    <a:pt x="176" y="24"/>
                  </a:cubicBezTo>
                  <a:cubicBezTo>
                    <a:pt x="174" y="25"/>
                    <a:pt x="172" y="26"/>
                    <a:pt x="170" y="26"/>
                  </a:cubicBezTo>
                  <a:cubicBezTo>
                    <a:pt x="161" y="29"/>
                    <a:pt x="153" y="15"/>
                    <a:pt x="145" y="11"/>
                  </a:cubicBezTo>
                  <a:cubicBezTo>
                    <a:pt x="140" y="9"/>
                    <a:pt x="135" y="5"/>
                    <a:pt x="135" y="0"/>
                  </a:cubicBezTo>
                  <a:cubicBezTo>
                    <a:pt x="127" y="2"/>
                    <a:pt x="123" y="8"/>
                    <a:pt x="118" y="15"/>
                  </a:cubicBezTo>
                  <a:cubicBezTo>
                    <a:pt x="114" y="20"/>
                    <a:pt x="109" y="26"/>
                    <a:pt x="103" y="27"/>
                  </a:cubicBezTo>
                  <a:cubicBezTo>
                    <a:pt x="94" y="28"/>
                    <a:pt x="84" y="24"/>
                    <a:pt x="78" y="34"/>
                  </a:cubicBezTo>
                  <a:cubicBezTo>
                    <a:pt x="75" y="39"/>
                    <a:pt x="72" y="46"/>
                    <a:pt x="67" y="50"/>
                  </a:cubicBezTo>
                  <a:cubicBezTo>
                    <a:pt x="65" y="52"/>
                    <a:pt x="61" y="52"/>
                    <a:pt x="60" y="49"/>
                  </a:cubicBezTo>
                  <a:cubicBezTo>
                    <a:pt x="55" y="41"/>
                    <a:pt x="47" y="52"/>
                    <a:pt x="42" y="55"/>
                  </a:cubicBezTo>
                  <a:cubicBezTo>
                    <a:pt x="36" y="58"/>
                    <a:pt x="30" y="60"/>
                    <a:pt x="24" y="63"/>
                  </a:cubicBezTo>
                  <a:cubicBezTo>
                    <a:pt x="24" y="63"/>
                    <a:pt x="24" y="63"/>
                    <a:pt x="24" y="64"/>
                  </a:cubicBezTo>
                  <a:cubicBezTo>
                    <a:pt x="14" y="78"/>
                    <a:pt x="5" y="94"/>
                    <a:pt x="0" y="111"/>
                  </a:cubicBezTo>
                  <a:cubicBezTo>
                    <a:pt x="6" y="109"/>
                    <a:pt x="11" y="107"/>
                    <a:pt x="17" y="107"/>
                  </a:cubicBezTo>
                  <a:cubicBezTo>
                    <a:pt x="20" y="107"/>
                    <a:pt x="22" y="109"/>
                    <a:pt x="25" y="110"/>
                  </a:cubicBezTo>
                  <a:cubicBezTo>
                    <a:pt x="29" y="113"/>
                    <a:pt x="33" y="112"/>
                    <a:pt x="38" y="111"/>
                  </a:cubicBezTo>
                  <a:cubicBezTo>
                    <a:pt x="43" y="110"/>
                    <a:pt x="48" y="111"/>
                    <a:pt x="53" y="114"/>
                  </a:cubicBezTo>
                  <a:cubicBezTo>
                    <a:pt x="59" y="118"/>
                    <a:pt x="63" y="123"/>
                    <a:pt x="67" y="129"/>
                  </a:cubicBezTo>
                  <a:cubicBezTo>
                    <a:pt x="70" y="132"/>
                    <a:pt x="73" y="135"/>
                    <a:pt x="75" y="137"/>
                  </a:cubicBezTo>
                  <a:cubicBezTo>
                    <a:pt x="78" y="135"/>
                    <a:pt x="80" y="133"/>
                    <a:pt x="83" y="131"/>
                  </a:cubicBezTo>
                  <a:cubicBezTo>
                    <a:pt x="87" y="127"/>
                    <a:pt x="92" y="122"/>
                    <a:pt x="98" y="122"/>
                  </a:cubicBezTo>
                  <a:cubicBezTo>
                    <a:pt x="100" y="122"/>
                    <a:pt x="116" y="128"/>
                    <a:pt x="115" y="128"/>
                  </a:cubicBezTo>
                  <a:cubicBezTo>
                    <a:pt x="121" y="122"/>
                    <a:pt x="137" y="101"/>
                    <a:pt x="148" y="106"/>
                  </a:cubicBezTo>
                  <a:cubicBezTo>
                    <a:pt x="150" y="107"/>
                    <a:pt x="152" y="108"/>
                    <a:pt x="154" y="109"/>
                  </a:cubicBezTo>
                  <a:cubicBezTo>
                    <a:pt x="159" y="114"/>
                    <a:pt x="164" y="109"/>
                    <a:pt x="169" y="107"/>
                  </a:cubicBezTo>
                  <a:cubicBezTo>
                    <a:pt x="171" y="106"/>
                    <a:pt x="174" y="105"/>
                    <a:pt x="176" y="104"/>
                  </a:cubicBezTo>
                  <a:cubicBezTo>
                    <a:pt x="180" y="104"/>
                    <a:pt x="182" y="96"/>
                    <a:pt x="183" y="93"/>
                  </a:cubicBezTo>
                  <a:cubicBezTo>
                    <a:pt x="183" y="92"/>
                    <a:pt x="183" y="92"/>
                    <a:pt x="184" y="91"/>
                  </a:cubicBezTo>
                  <a:cubicBezTo>
                    <a:pt x="181" y="85"/>
                    <a:pt x="182" y="77"/>
                    <a:pt x="183" y="70"/>
                  </a:cubicBezTo>
                  <a:cubicBezTo>
                    <a:pt x="184" y="61"/>
                    <a:pt x="188" y="56"/>
                    <a:pt x="193" y="4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2" name="Freeform 11"/>
            <p:cNvSpPr>
              <a:spLocks/>
            </p:cNvSpPr>
            <p:nvPr userDrawn="1"/>
          </p:nvSpPr>
          <p:spPr bwMode="auto">
            <a:xfrm>
              <a:off x="8351838" y="4019551"/>
              <a:ext cx="1096963" cy="514350"/>
            </a:xfrm>
            <a:custGeom>
              <a:avLst/>
              <a:gdLst>
                <a:gd name="T0" fmla="*/ 289 w 292"/>
                <a:gd name="T1" fmla="*/ 17 h 137"/>
                <a:gd name="T2" fmla="*/ 257 w 292"/>
                <a:gd name="T3" fmla="*/ 19 h 137"/>
                <a:gd name="T4" fmla="*/ 207 w 292"/>
                <a:gd name="T5" fmla="*/ 12 h 137"/>
                <a:gd name="T6" fmla="*/ 190 w 292"/>
                <a:gd name="T7" fmla="*/ 32 h 137"/>
                <a:gd name="T8" fmla="*/ 170 w 292"/>
                <a:gd name="T9" fmla="*/ 39 h 137"/>
                <a:gd name="T10" fmla="*/ 143 w 292"/>
                <a:gd name="T11" fmla="*/ 25 h 137"/>
                <a:gd name="T12" fmla="*/ 113 w 292"/>
                <a:gd name="T13" fmla="*/ 23 h 137"/>
                <a:gd name="T14" fmla="*/ 113 w 292"/>
                <a:gd name="T15" fmla="*/ 23 h 137"/>
                <a:gd name="T16" fmla="*/ 107 w 292"/>
                <a:gd name="T17" fmla="*/ 31 h 137"/>
                <a:gd name="T18" fmla="*/ 38 w 292"/>
                <a:gd name="T19" fmla="*/ 32 h 137"/>
                <a:gd name="T20" fmla="*/ 19 w 292"/>
                <a:gd name="T21" fmla="*/ 29 h 137"/>
                <a:gd name="T22" fmla="*/ 6 w 292"/>
                <a:gd name="T23" fmla="*/ 23 h 137"/>
                <a:gd name="T24" fmla="*/ 1 w 292"/>
                <a:gd name="T25" fmla="*/ 44 h 137"/>
                <a:gd name="T26" fmla="*/ 12 w 292"/>
                <a:gd name="T27" fmla="*/ 61 h 137"/>
                <a:gd name="T28" fmla="*/ 23 w 292"/>
                <a:gd name="T29" fmla="*/ 82 h 137"/>
                <a:gd name="T30" fmla="*/ 36 w 292"/>
                <a:gd name="T31" fmla="*/ 92 h 137"/>
                <a:gd name="T32" fmla="*/ 58 w 292"/>
                <a:gd name="T33" fmla="*/ 120 h 137"/>
                <a:gd name="T34" fmla="*/ 82 w 292"/>
                <a:gd name="T35" fmla="*/ 137 h 137"/>
                <a:gd name="T36" fmla="*/ 105 w 292"/>
                <a:gd name="T37" fmla="*/ 135 h 137"/>
                <a:gd name="T38" fmla="*/ 142 w 292"/>
                <a:gd name="T39" fmla="*/ 136 h 137"/>
                <a:gd name="T40" fmla="*/ 172 w 292"/>
                <a:gd name="T41" fmla="*/ 129 h 137"/>
                <a:gd name="T42" fmla="*/ 198 w 292"/>
                <a:gd name="T43" fmla="*/ 106 h 137"/>
                <a:gd name="T44" fmla="*/ 220 w 292"/>
                <a:gd name="T45" fmla="*/ 91 h 137"/>
                <a:gd name="T46" fmla="*/ 222 w 292"/>
                <a:gd name="T47" fmla="*/ 88 h 137"/>
                <a:gd name="T48" fmla="*/ 223 w 292"/>
                <a:gd name="T49" fmla="*/ 87 h 137"/>
                <a:gd name="T50" fmla="*/ 264 w 292"/>
                <a:gd name="T51" fmla="*/ 55 h 137"/>
                <a:gd name="T52" fmla="*/ 284 w 292"/>
                <a:gd name="T53" fmla="*/ 48 h 137"/>
                <a:gd name="T54" fmla="*/ 284 w 292"/>
                <a:gd name="T55" fmla="*/ 47 h 137"/>
                <a:gd name="T56" fmla="*/ 289 w 292"/>
                <a:gd name="T57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2" h="137">
                  <a:moveTo>
                    <a:pt x="289" y="17"/>
                  </a:moveTo>
                  <a:cubicBezTo>
                    <a:pt x="283" y="0"/>
                    <a:pt x="267" y="18"/>
                    <a:pt x="257" y="19"/>
                  </a:cubicBezTo>
                  <a:cubicBezTo>
                    <a:pt x="240" y="21"/>
                    <a:pt x="224" y="11"/>
                    <a:pt x="207" y="12"/>
                  </a:cubicBezTo>
                  <a:cubicBezTo>
                    <a:pt x="194" y="13"/>
                    <a:pt x="197" y="24"/>
                    <a:pt x="190" y="32"/>
                  </a:cubicBezTo>
                  <a:cubicBezTo>
                    <a:pt x="186" y="37"/>
                    <a:pt x="178" y="41"/>
                    <a:pt x="170" y="39"/>
                  </a:cubicBezTo>
                  <a:cubicBezTo>
                    <a:pt x="161" y="35"/>
                    <a:pt x="154" y="25"/>
                    <a:pt x="143" y="25"/>
                  </a:cubicBezTo>
                  <a:cubicBezTo>
                    <a:pt x="132" y="25"/>
                    <a:pt x="123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1" y="26"/>
                    <a:pt x="109" y="29"/>
                    <a:pt x="107" y="31"/>
                  </a:cubicBezTo>
                  <a:cubicBezTo>
                    <a:pt x="90" y="54"/>
                    <a:pt x="60" y="34"/>
                    <a:pt x="38" y="32"/>
                  </a:cubicBezTo>
                  <a:cubicBezTo>
                    <a:pt x="32" y="32"/>
                    <a:pt x="25" y="32"/>
                    <a:pt x="19" y="29"/>
                  </a:cubicBezTo>
                  <a:cubicBezTo>
                    <a:pt x="18" y="28"/>
                    <a:pt x="7" y="21"/>
                    <a:pt x="6" y="23"/>
                  </a:cubicBezTo>
                  <a:cubicBezTo>
                    <a:pt x="4" y="29"/>
                    <a:pt x="0" y="38"/>
                    <a:pt x="1" y="44"/>
                  </a:cubicBezTo>
                  <a:cubicBezTo>
                    <a:pt x="2" y="51"/>
                    <a:pt x="10" y="54"/>
                    <a:pt x="12" y="61"/>
                  </a:cubicBezTo>
                  <a:cubicBezTo>
                    <a:pt x="15" y="68"/>
                    <a:pt x="17" y="76"/>
                    <a:pt x="23" y="82"/>
                  </a:cubicBezTo>
                  <a:cubicBezTo>
                    <a:pt x="27" y="86"/>
                    <a:pt x="31" y="89"/>
                    <a:pt x="36" y="92"/>
                  </a:cubicBezTo>
                  <a:cubicBezTo>
                    <a:pt x="46" y="100"/>
                    <a:pt x="52" y="109"/>
                    <a:pt x="58" y="120"/>
                  </a:cubicBezTo>
                  <a:cubicBezTo>
                    <a:pt x="64" y="130"/>
                    <a:pt x="69" y="137"/>
                    <a:pt x="82" y="137"/>
                  </a:cubicBezTo>
                  <a:cubicBezTo>
                    <a:pt x="90" y="136"/>
                    <a:pt x="97" y="136"/>
                    <a:pt x="105" y="135"/>
                  </a:cubicBezTo>
                  <a:cubicBezTo>
                    <a:pt x="117" y="133"/>
                    <a:pt x="130" y="131"/>
                    <a:pt x="142" y="136"/>
                  </a:cubicBezTo>
                  <a:cubicBezTo>
                    <a:pt x="152" y="132"/>
                    <a:pt x="167" y="133"/>
                    <a:pt x="172" y="129"/>
                  </a:cubicBezTo>
                  <a:cubicBezTo>
                    <a:pt x="182" y="122"/>
                    <a:pt x="188" y="112"/>
                    <a:pt x="198" y="106"/>
                  </a:cubicBezTo>
                  <a:cubicBezTo>
                    <a:pt x="204" y="101"/>
                    <a:pt x="218" y="99"/>
                    <a:pt x="220" y="91"/>
                  </a:cubicBezTo>
                  <a:cubicBezTo>
                    <a:pt x="220" y="90"/>
                    <a:pt x="221" y="89"/>
                    <a:pt x="222" y="88"/>
                  </a:cubicBezTo>
                  <a:cubicBezTo>
                    <a:pt x="222" y="88"/>
                    <a:pt x="223" y="87"/>
                    <a:pt x="223" y="87"/>
                  </a:cubicBezTo>
                  <a:cubicBezTo>
                    <a:pt x="239" y="79"/>
                    <a:pt x="249" y="64"/>
                    <a:pt x="264" y="55"/>
                  </a:cubicBezTo>
                  <a:cubicBezTo>
                    <a:pt x="271" y="51"/>
                    <a:pt x="277" y="49"/>
                    <a:pt x="284" y="48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38"/>
                    <a:pt x="292" y="25"/>
                    <a:pt x="289" y="1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3" name="Freeform 12"/>
            <p:cNvSpPr>
              <a:spLocks/>
            </p:cNvSpPr>
            <p:nvPr userDrawn="1"/>
          </p:nvSpPr>
          <p:spPr bwMode="auto">
            <a:xfrm>
              <a:off x="6709325" y="3898046"/>
              <a:ext cx="760413" cy="1131888"/>
            </a:xfrm>
            <a:custGeom>
              <a:avLst/>
              <a:gdLst>
                <a:gd name="T0" fmla="*/ 49 w 202"/>
                <a:gd name="T1" fmla="*/ 288 h 301"/>
                <a:gd name="T2" fmla="*/ 65 w 202"/>
                <a:gd name="T3" fmla="*/ 280 h 301"/>
                <a:gd name="T4" fmla="*/ 54 w 202"/>
                <a:gd name="T5" fmla="*/ 259 h 301"/>
                <a:gd name="T6" fmla="*/ 36 w 202"/>
                <a:gd name="T7" fmla="*/ 252 h 301"/>
                <a:gd name="T8" fmla="*/ 56 w 202"/>
                <a:gd name="T9" fmla="*/ 227 h 301"/>
                <a:gd name="T10" fmla="*/ 93 w 202"/>
                <a:gd name="T11" fmla="*/ 215 h 301"/>
                <a:gd name="T12" fmla="*/ 108 w 202"/>
                <a:gd name="T13" fmla="*/ 213 h 301"/>
                <a:gd name="T14" fmla="*/ 122 w 202"/>
                <a:gd name="T15" fmla="*/ 216 h 301"/>
                <a:gd name="T16" fmla="*/ 151 w 202"/>
                <a:gd name="T17" fmla="*/ 168 h 301"/>
                <a:gd name="T18" fmla="*/ 160 w 202"/>
                <a:gd name="T19" fmla="*/ 149 h 301"/>
                <a:gd name="T20" fmla="*/ 175 w 202"/>
                <a:gd name="T21" fmla="*/ 136 h 301"/>
                <a:gd name="T22" fmla="*/ 179 w 202"/>
                <a:gd name="T23" fmla="*/ 108 h 301"/>
                <a:gd name="T24" fmla="*/ 174 w 202"/>
                <a:gd name="T25" fmla="*/ 90 h 301"/>
                <a:gd name="T26" fmla="*/ 202 w 202"/>
                <a:gd name="T27" fmla="*/ 68 h 301"/>
                <a:gd name="T28" fmla="*/ 202 w 202"/>
                <a:gd name="T29" fmla="*/ 68 h 301"/>
                <a:gd name="T30" fmla="*/ 177 w 202"/>
                <a:gd name="T31" fmla="*/ 40 h 301"/>
                <a:gd name="T32" fmla="*/ 154 w 202"/>
                <a:gd name="T33" fmla="*/ 26 h 301"/>
                <a:gd name="T34" fmla="*/ 133 w 202"/>
                <a:gd name="T35" fmla="*/ 26 h 301"/>
                <a:gd name="T36" fmla="*/ 88 w 202"/>
                <a:gd name="T37" fmla="*/ 40 h 301"/>
                <a:gd name="T38" fmla="*/ 60 w 202"/>
                <a:gd name="T39" fmla="*/ 44 h 301"/>
                <a:gd name="T40" fmla="*/ 48 w 202"/>
                <a:gd name="T41" fmla="*/ 21 h 301"/>
                <a:gd name="T42" fmla="*/ 37 w 202"/>
                <a:gd name="T43" fmla="*/ 0 h 301"/>
                <a:gd name="T44" fmla="*/ 11 w 202"/>
                <a:gd name="T45" fmla="*/ 45 h 301"/>
                <a:gd name="T46" fmla="*/ 49 w 202"/>
                <a:gd name="T47" fmla="*/ 95 h 301"/>
                <a:gd name="T48" fmla="*/ 53 w 202"/>
                <a:gd name="T49" fmla="*/ 119 h 301"/>
                <a:gd name="T50" fmla="*/ 31 w 202"/>
                <a:gd name="T51" fmla="*/ 131 h 301"/>
                <a:gd name="T52" fmla="*/ 35 w 202"/>
                <a:gd name="T53" fmla="*/ 162 h 301"/>
                <a:gd name="T54" fmla="*/ 23 w 202"/>
                <a:gd name="T55" fmla="*/ 175 h 301"/>
                <a:gd name="T56" fmla="*/ 24 w 202"/>
                <a:gd name="T57" fmla="*/ 205 h 301"/>
                <a:gd name="T58" fmla="*/ 29 w 202"/>
                <a:gd name="T59" fmla="*/ 242 h 301"/>
                <a:gd name="T60" fmla="*/ 20 w 202"/>
                <a:gd name="T61" fmla="*/ 261 h 301"/>
                <a:gd name="T62" fmla="*/ 0 w 202"/>
                <a:gd name="T63" fmla="*/ 279 h 301"/>
                <a:gd name="T64" fmla="*/ 25 w 202"/>
                <a:gd name="T65" fmla="*/ 298 h 301"/>
                <a:gd name="T66" fmla="*/ 29 w 202"/>
                <a:gd name="T67" fmla="*/ 301 h 301"/>
                <a:gd name="T68" fmla="*/ 49 w 202"/>
                <a:gd name="T69" fmla="*/ 28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2" h="301">
                  <a:moveTo>
                    <a:pt x="49" y="288"/>
                  </a:moveTo>
                  <a:cubicBezTo>
                    <a:pt x="50" y="287"/>
                    <a:pt x="68" y="283"/>
                    <a:pt x="65" y="280"/>
                  </a:cubicBezTo>
                  <a:cubicBezTo>
                    <a:pt x="59" y="274"/>
                    <a:pt x="56" y="267"/>
                    <a:pt x="54" y="259"/>
                  </a:cubicBezTo>
                  <a:cubicBezTo>
                    <a:pt x="47" y="259"/>
                    <a:pt x="36" y="260"/>
                    <a:pt x="36" y="252"/>
                  </a:cubicBezTo>
                  <a:cubicBezTo>
                    <a:pt x="35" y="242"/>
                    <a:pt x="49" y="232"/>
                    <a:pt x="56" y="227"/>
                  </a:cubicBezTo>
                  <a:cubicBezTo>
                    <a:pt x="66" y="219"/>
                    <a:pt x="80" y="218"/>
                    <a:pt x="93" y="215"/>
                  </a:cubicBezTo>
                  <a:cubicBezTo>
                    <a:pt x="97" y="214"/>
                    <a:pt x="104" y="211"/>
                    <a:pt x="108" y="213"/>
                  </a:cubicBezTo>
                  <a:cubicBezTo>
                    <a:pt x="114" y="215"/>
                    <a:pt x="117" y="220"/>
                    <a:pt x="122" y="216"/>
                  </a:cubicBezTo>
                  <a:cubicBezTo>
                    <a:pt x="138" y="205"/>
                    <a:pt x="144" y="186"/>
                    <a:pt x="151" y="168"/>
                  </a:cubicBezTo>
                  <a:cubicBezTo>
                    <a:pt x="154" y="162"/>
                    <a:pt x="156" y="154"/>
                    <a:pt x="160" y="149"/>
                  </a:cubicBezTo>
                  <a:cubicBezTo>
                    <a:pt x="164" y="143"/>
                    <a:pt x="170" y="141"/>
                    <a:pt x="175" y="136"/>
                  </a:cubicBezTo>
                  <a:cubicBezTo>
                    <a:pt x="182" y="129"/>
                    <a:pt x="181" y="117"/>
                    <a:pt x="179" y="108"/>
                  </a:cubicBezTo>
                  <a:cubicBezTo>
                    <a:pt x="178" y="102"/>
                    <a:pt x="174" y="97"/>
                    <a:pt x="174" y="90"/>
                  </a:cubicBezTo>
                  <a:cubicBezTo>
                    <a:pt x="174" y="79"/>
                    <a:pt x="192" y="72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191" y="61"/>
                    <a:pt x="185" y="51"/>
                    <a:pt x="177" y="40"/>
                  </a:cubicBezTo>
                  <a:cubicBezTo>
                    <a:pt x="171" y="32"/>
                    <a:pt x="165" y="26"/>
                    <a:pt x="154" y="26"/>
                  </a:cubicBezTo>
                  <a:cubicBezTo>
                    <a:pt x="147" y="27"/>
                    <a:pt x="140" y="27"/>
                    <a:pt x="133" y="26"/>
                  </a:cubicBezTo>
                  <a:cubicBezTo>
                    <a:pt x="117" y="25"/>
                    <a:pt x="101" y="32"/>
                    <a:pt x="88" y="40"/>
                  </a:cubicBezTo>
                  <a:cubicBezTo>
                    <a:pt x="79" y="45"/>
                    <a:pt x="69" y="52"/>
                    <a:pt x="60" y="44"/>
                  </a:cubicBezTo>
                  <a:cubicBezTo>
                    <a:pt x="52" y="38"/>
                    <a:pt x="49" y="30"/>
                    <a:pt x="48" y="21"/>
                  </a:cubicBezTo>
                  <a:cubicBezTo>
                    <a:pt x="46" y="12"/>
                    <a:pt x="46" y="3"/>
                    <a:pt x="37" y="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43" y="88"/>
                    <a:pt x="49" y="95"/>
                  </a:cubicBezTo>
                  <a:cubicBezTo>
                    <a:pt x="55" y="103"/>
                    <a:pt x="53" y="119"/>
                    <a:pt x="53" y="119"/>
                  </a:cubicBezTo>
                  <a:cubicBezTo>
                    <a:pt x="53" y="119"/>
                    <a:pt x="46" y="120"/>
                    <a:pt x="31" y="131"/>
                  </a:cubicBezTo>
                  <a:cubicBezTo>
                    <a:pt x="17" y="141"/>
                    <a:pt x="35" y="162"/>
                    <a:pt x="35" y="162"/>
                  </a:cubicBezTo>
                  <a:cubicBezTo>
                    <a:pt x="35" y="162"/>
                    <a:pt x="32" y="165"/>
                    <a:pt x="23" y="175"/>
                  </a:cubicBezTo>
                  <a:cubicBezTo>
                    <a:pt x="14" y="184"/>
                    <a:pt x="22" y="197"/>
                    <a:pt x="24" y="205"/>
                  </a:cubicBezTo>
                  <a:cubicBezTo>
                    <a:pt x="25" y="212"/>
                    <a:pt x="29" y="242"/>
                    <a:pt x="29" y="242"/>
                  </a:cubicBezTo>
                  <a:cubicBezTo>
                    <a:pt x="29" y="242"/>
                    <a:pt x="22" y="250"/>
                    <a:pt x="20" y="261"/>
                  </a:cubicBezTo>
                  <a:cubicBezTo>
                    <a:pt x="18" y="272"/>
                    <a:pt x="0" y="279"/>
                    <a:pt x="0" y="279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25" y="298"/>
                    <a:pt x="27" y="299"/>
                    <a:pt x="29" y="301"/>
                  </a:cubicBezTo>
                  <a:cubicBezTo>
                    <a:pt x="36" y="298"/>
                    <a:pt x="43" y="293"/>
                    <a:pt x="49" y="2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>
              <a:spLocks/>
            </p:cNvSpPr>
            <p:nvPr userDrawn="1"/>
          </p:nvSpPr>
          <p:spPr bwMode="auto">
            <a:xfrm>
              <a:off x="6873876" y="4181476"/>
              <a:ext cx="788988" cy="835025"/>
            </a:xfrm>
            <a:custGeom>
              <a:avLst/>
              <a:gdLst>
                <a:gd name="T0" fmla="*/ 12 w 210"/>
                <a:gd name="T1" fmla="*/ 177 h 222"/>
                <a:gd name="T2" fmla="*/ 17 w 210"/>
                <a:gd name="T3" fmla="*/ 181 h 222"/>
                <a:gd name="T4" fmla="*/ 24 w 210"/>
                <a:gd name="T5" fmla="*/ 199 h 222"/>
                <a:gd name="T6" fmla="*/ 29 w 210"/>
                <a:gd name="T7" fmla="*/ 206 h 222"/>
                <a:gd name="T8" fmla="*/ 30 w 210"/>
                <a:gd name="T9" fmla="*/ 209 h 222"/>
                <a:gd name="T10" fmla="*/ 44 w 210"/>
                <a:gd name="T11" fmla="*/ 218 h 222"/>
                <a:gd name="T12" fmla="*/ 67 w 210"/>
                <a:gd name="T13" fmla="*/ 218 h 222"/>
                <a:gd name="T14" fmla="*/ 81 w 210"/>
                <a:gd name="T15" fmla="*/ 194 h 222"/>
                <a:gd name="T16" fmla="*/ 92 w 210"/>
                <a:gd name="T17" fmla="*/ 174 h 222"/>
                <a:gd name="T18" fmla="*/ 109 w 210"/>
                <a:gd name="T19" fmla="*/ 156 h 222"/>
                <a:gd name="T20" fmla="*/ 123 w 210"/>
                <a:gd name="T21" fmla="*/ 145 h 222"/>
                <a:gd name="T22" fmla="*/ 132 w 210"/>
                <a:gd name="T23" fmla="*/ 164 h 222"/>
                <a:gd name="T24" fmla="*/ 162 w 210"/>
                <a:gd name="T25" fmla="*/ 154 h 222"/>
                <a:gd name="T26" fmla="*/ 180 w 210"/>
                <a:gd name="T27" fmla="*/ 152 h 222"/>
                <a:gd name="T28" fmla="*/ 195 w 210"/>
                <a:gd name="T29" fmla="*/ 150 h 222"/>
                <a:gd name="T30" fmla="*/ 197 w 210"/>
                <a:gd name="T31" fmla="*/ 95 h 222"/>
                <a:gd name="T32" fmla="*/ 182 w 210"/>
                <a:gd name="T33" fmla="*/ 92 h 222"/>
                <a:gd name="T34" fmla="*/ 170 w 210"/>
                <a:gd name="T35" fmla="*/ 56 h 222"/>
                <a:gd name="T36" fmla="*/ 164 w 210"/>
                <a:gd name="T37" fmla="*/ 24 h 222"/>
                <a:gd name="T38" fmla="*/ 177 w 210"/>
                <a:gd name="T39" fmla="*/ 10 h 222"/>
                <a:gd name="T40" fmla="*/ 174 w 210"/>
                <a:gd name="T41" fmla="*/ 7 h 222"/>
                <a:gd name="T42" fmla="*/ 165 w 210"/>
                <a:gd name="T43" fmla="*/ 0 h 222"/>
                <a:gd name="T44" fmla="*/ 163 w 210"/>
                <a:gd name="T45" fmla="*/ 2 h 222"/>
                <a:gd name="T46" fmla="*/ 141 w 210"/>
                <a:gd name="T47" fmla="*/ 14 h 222"/>
                <a:gd name="T48" fmla="*/ 142 w 210"/>
                <a:gd name="T49" fmla="*/ 35 h 222"/>
                <a:gd name="T50" fmla="*/ 138 w 210"/>
                <a:gd name="T51" fmla="*/ 67 h 222"/>
                <a:gd name="T52" fmla="*/ 124 w 210"/>
                <a:gd name="T53" fmla="*/ 78 h 222"/>
                <a:gd name="T54" fmla="*/ 114 w 210"/>
                <a:gd name="T55" fmla="*/ 97 h 222"/>
                <a:gd name="T56" fmla="*/ 98 w 210"/>
                <a:gd name="T57" fmla="*/ 134 h 222"/>
                <a:gd name="T58" fmla="*/ 75 w 210"/>
                <a:gd name="T59" fmla="*/ 155 h 222"/>
                <a:gd name="T60" fmla="*/ 64 w 210"/>
                <a:gd name="T61" fmla="*/ 151 h 222"/>
                <a:gd name="T62" fmla="*/ 46 w 210"/>
                <a:gd name="T63" fmla="*/ 152 h 222"/>
                <a:gd name="T64" fmla="*/ 12 w 210"/>
                <a:gd name="T65" fmla="*/ 164 h 222"/>
                <a:gd name="T66" fmla="*/ 0 w 210"/>
                <a:gd name="T67" fmla="*/ 177 h 222"/>
                <a:gd name="T68" fmla="*/ 12 w 210"/>
                <a:gd name="T69" fmla="*/ 177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0" h="222">
                  <a:moveTo>
                    <a:pt x="12" y="177"/>
                  </a:moveTo>
                  <a:cubicBezTo>
                    <a:pt x="15" y="177"/>
                    <a:pt x="17" y="179"/>
                    <a:pt x="17" y="181"/>
                  </a:cubicBezTo>
                  <a:cubicBezTo>
                    <a:pt x="17" y="188"/>
                    <a:pt x="19" y="194"/>
                    <a:pt x="24" y="199"/>
                  </a:cubicBezTo>
                  <a:cubicBezTo>
                    <a:pt x="26" y="201"/>
                    <a:pt x="28" y="203"/>
                    <a:pt x="29" y="206"/>
                  </a:cubicBezTo>
                  <a:cubicBezTo>
                    <a:pt x="29" y="206"/>
                    <a:pt x="30" y="208"/>
                    <a:pt x="30" y="209"/>
                  </a:cubicBezTo>
                  <a:cubicBezTo>
                    <a:pt x="35" y="212"/>
                    <a:pt x="39" y="216"/>
                    <a:pt x="44" y="218"/>
                  </a:cubicBezTo>
                  <a:cubicBezTo>
                    <a:pt x="51" y="221"/>
                    <a:pt x="60" y="216"/>
                    <a:pt x="67" y="218"/>
                  </a:cubicBezTo>
                  <a:cubicBezTo>
                    <a:pt x="77" y="222"/>
                    <a:pt x="79" y="200"/>
                    <a:pt x="81" y="194"/>
                  </a:cubicBezTo>
                  <a:cubicBezTo>
                    <a:pt x="84" y="187"/>
                    <a:pt x="87" y="180"/>
                    <a:pt x="92" y="174"/>
                  </a:cubicBezTo>
                  <a:cubicBezTo>
                    <a:pt x="97" y="167"/>
                    <a:pt x="103" y="162"/>
                    <a:pt x="109" y="156"/>
                  </a:cubicBezTo>
                  <a:cubicBezTo>
                    <a:pt x="113" y="151"/>
                    <a:pt x="117" y="147"/>
                    <a:pt x="123" y="145"/>
                  </a:cubicBezTo>
                  <a:cubicBezTo>
                    <a:pt x="135" y="141"/>
                    <a:pt x="133" y="156"/>
                    <a:pt x="132" y="164"/>
                  </a:cubicBezTo>
                  <a:cubicBezTo>
                    <a:pt x="142" y="161"/>
                    <a:pt x="152" y="156"/>
                    <a:pt x="162" y="154"/>
                  </a:cubicBezTo>
                  <a:cubicBezTo>
                    <a:pt x="168" y="153"/>
                    <a:pt x="174" y="152"/>
                    <a:pt x="180" y="152"/>
                  </a:cubicBezTo>
                  <a:cubicBezTo>
                    <a:pt x="184" y="152"/>
                    <a:pt x="192" y="154"/>
                    <a:pt x="195" y="150"/>
                  </a:cubicBezTo>
                  <a:cubicBezTo>
                    <a:pt x="210" y="133"/>
                    <a:pt x="202" y="114"/>
                    <a:pt x="197" y="95"/>
                  </a:cubicBezTo>
                  <a:cubicBezTo>
                    <a:pt x="191" y="96"/>
                    <a:pt x="186" y="97"/>
                    <a:pt x="182" y="92"/>
                  </a:cubicBezTo>
                  <a:cubicBezTo>
                    <a:pt x="175" y="82"/>
                    <a:pt x="174" y="67"/>
                    <a:pt x="170" y="56"/>
                  </a:cubicBezTo>
                  <a:cubicBezTo>
                    <a:pt x="165" y="45"/>
                    <a:pt x="156" y="36"/>
                    <a:pt x="164" y="24"/>
                  </a:cubicBezTo>
                  <a:cubicBezTo>
                    <a:pt x="168" y="19"/>
                    <a:pt x="172" y="14"/>
                    <a:pt x="177" y="10"/>
                  </a:cubicBezTo>
                  <a:cubicBezTo>
                    <a:pt x="176" y="9"/>
                    <a:pt x="175" y="8"/>
                    <a:pt x="174" y="7"/>
                  </a:cubicBezTo>
                  <a:cubicBezTo>
                    <a:pt x="171" y="4"/>
                    <a:pt x="168" y="2"/>
                    <a:pt x="165" y="0"/>
                  </a:cubicBezTo>
                  <a:cubicBezTo>
                    <a:pt x="165" y="1"/>
                    <a:pt x="164" y="2"/>
                    <a:pt x="163" y="2"/>
                  </a:cubicBezTo>
                  <a:cubicBezTo>
                    <a:pt x="156" y="5"/>
                    <a:pt x="147" y="8"/>
                    <a:pt x="141" y="14"/>
                  </a:cubicBezTo>
                  <a:cubicBezTo>
                    <a:pt x="135" y="19"/>
                    <a:pt x="142" y="28"/>
                    <a:pt x="142" y="35"/>
                  </a:cubicBezTo>
                  <a:cubicBezTo>
                    <a:pt x="144" y="46"/>
                    <a:pt x="145" y="58"/>
                    <a:pt x="138" y="67"/>
                  </a:cubicBezTo>
                  <a:cubicBezTo>
                    <a:pt x="134" y="72"/>
                    <a:pt x="128" y="74"/>
                    <a:pt x="124" y="78"/>
                  </a:cubicBezTo>
                  <a:cubicBezTo>
                    <a:pt x="119" y="83"/>
                    <a:pt x="117" y="91"/>
                    <a:pt x="114" y="97"/>
                  </a:cubicBezTo>
                  <a:cubicBezTo>
                    <a:pt x="110" y="110"/>
                    <a:pt x="105" y="123"/>
                    <a:pt x="98" y="134"/>
                  </a:cubicBezTo>
                  <a:cubicBezTo>
                    <a:pt x="92" y="142"/>
                    <a:pt x="84" y="152"/>
                    <a:pt x="75" y="155"/>
                  </a:cubicBezTo>
                  <a:cubicBezTo>
                    <a:pt x="71" y="156"/>
                    <a:pt x="67" y="152"/>
                    <a:pt x="64" y="151"/>
                  </a:cubicBezTo>
                  <a:cubicBezTo>
                    <a:pt x="58" y="148"/>
                    <a:pt x="53" y="150"/>
                    <a:pt x="46" y="152"/>
                  </a:cubicBezTo>
                  <a:cubicBezTo>
                    <a:pt x="34" y="154"/>
                    <a:pt x="22" y="155"/>
                    <a:pt x="12" y="164"/>
                  </a:cubicBezTo>
                  <a:cubicBezTo>
                    <a:pt x="11" y="166"/>
                    <a:pt x="1" y="177"/>
                    <a:pt x="0" y="177"/>
                  </a:cubicBezTo>
                  <a:cubicBezTo>
                    <a:pt x="4" y="177"/>
                    <a:pt x="8" y="177"/>
                    <a:pt x="12" y="17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5" name="Freeform 14"/>
            <p:cNvSpPr>
              <a:spLocks/>
            </p:cNvSpPr>
            <p:nvPr userDrawn="1"/>
          </p:nvSpPr>
          <p:spPr bwMode="auto">
            <a:xfrm>
              <a:off x="7392988" y="4775201"/>
              <a:ext cx="679450" cy="766763"/>
            </a:xfrm>
            <a:custGeom>
              <a:avLst/>
              <a:gdLst>
                <a:gd name="T0" fmla="*/ 53 w 181"/>
                <a:gd name="T1" fmla="*/ 171 h 204"/>
                <a:gd name="T2" fmla="*/ 60 w 181"/>
                <a:gd name="T3" fmla="*/ 127 h 204"/>
                <a:gd name="T4" fmla="*/ 66 w 181"/>
                <a:gd name="T5" fmla="*/ 124 h 204"/>
                <a:gd name="T6" fmla="*/ 77 w 181"/>
                <a:gd name="T7" fmla="*/ 130 h 204"/>
                <a:gd name="T8" fmla="*/ 74 w 181"/>
                <a:gd name="T9" fmla="*/ 125 h 204"/>
                <a:gd name="T10" fmla="*/ 73 w 181"/>
                <a:gd name="T11" fmla="*/ 111 h 204"/>
                <a:gd name="T12" fmla="*/ 97 w 181"/>
                <a:gd name="T13" fmla="*/ 103 h 204"/>
                <a:gd name="T14" fmla="*/ 100 w 181"/>
                <a:gd name="T15" fmla="*/ 108 h 204"/>
                <a:gd name="T16" fmla="*/ 99 w 181"/>
                <a:gd name="T17" fmla="*/ 119 h 204"/>
                <a:gd name="T18" fmla="*/ 108 w 181"/>
                <a:gd name="T19" fmla="*/ 125 h 204"/>
                <a:gd name="T20" fmla="*/ 119 w 181"/>
                <a:gd name="T21" fmla="*/ 129 h 204"/>
                <a:gd name="T22" fmla="*/ 144 w 181"/>
                <a:gd name="T23" fmla="*/ 136 h 204"/>
                <a:gd name="T24" fmla="*/ 154 w 181"/>
                <a:gd name="T25" fmla="*/ 124 h 204"/>
                <a:gd name="T26" fmla="*/ 169 w 181"/>
                <a:gd name="T27" fmla="*/ 94 h 204"/>
                <a:gd name="T28" fmla="*/ 172 w 181"/>
                <a:gd name="T29" fmla="*/ 50 h 204"/>
                <a:gd name="T30" fmla="*/ 129 w 181"/>
                <a:gd name="T31" fmla="*/ 53 h 204"/>
                <a:gd name="T32" fmla="*/ 128 w 181"/>
                <a:gd name="T33" fmla="*/ 40 h 204"/>
                <a:gd name="T34" fmla="*/ 115 w 181"/>
                <a:gd name="T35" fmla="*/ 27 h 204"/>
                <a:gd name="T36" fmla="*/ 99 w 181"/>
                <a:gd name="T37" fmla="*/ 17 h 204"/>
                <a:gd name="T38" fmla="*/ 90 w 181"/>
                <a:gd name="T39" fmla="*/ 29 h 204"/>
                <a:gd name="T40" fmla="*/ 84 w 181"/>
                <a:gd name="T41" fmla="*/ 32 h 204"/>
                <a:gd name="T42" fmla="*/ 57 w 181"/>
                <a:gd name="T43" fmla="*/ 26 h 204"/>
                <a:gd name="T44" fmla="*/ 56 w 181"/>
                <a:gd name="T45" fmla="*/ 16 h 204"/>
                <a:gd name="T46" fmla="*/ 63 w 181"/>
                <a:gd name="T47" fmla="*/ 11 h 204"/>
                <a:gd name="T48" fmla="*/ 62 w 181"/>
                <a:gd name="T49" fmla="*/ 0 h 204"/>
                <a:gd name="T50" fmla="*/ 41 w 181"/>
                <a:gd name="T51" fmla="*/ 3 h 204"/>
                <a:gd name="T52" fmla="*/ 41 w 181"/>
                <a:gd name="T53" fmla="*/ 4 h 204"/>
                <a:gd name="T54" fmla="*/ 22 w 181"/>
                <a:gd name="T55" fmla="*/ 51 h 204"/>
                <a:gd name="T56" fmla="*/ 19 w 181"/>
                <a:gd name="T57" fmla="*/ 105 h 204"/>
                <a:gd name="T58" fmla="*/ 13 w 181"/>
                <a:gd name="T59" fmla="*/ 154 h 204"/>
                <a:gd name="T60" fmla="*/ 0 w 181"/>
                <a:gd name="T61" fmla="*/ 185 h 204"/>
                <a:gd name="T62" fmla="*/ 30 w 181"/>
                <a:gd name="T63" fmla="*/ 204 h 204"/>
                <a:gd name="T64" fmla="*/ 53 w 181"/>
                <a:gd name="T65" fmla="*/ 171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1" h="204">
                  <a:moveTo>
                    <a:pt x="53" y="171"/>
                  </a:moveTo>
                  <a:cubicBezTo>
                    <a:pt x="62" y="158"/>
                    <a:pt x="56" y="142"/>
                    <a:pt x="60" y="127"/>
                  </a:cubicBezTo>
                  <a:cubicBezTo>
                    <a:pt x="61" y="125"/>
                    <a:pt x="64" y="123"/>
                    <a:pt x="66" y="124"/>
                  </a:cubicBezTo>
                  <a:cubicBezTo>
                    <a:pt x="69" y="125"/>
                    <a:pt x="75" y="127"/>
                    <a:pt x="77" y="130"/>
                  </a:cubicBezTo>
                  <a:cubicBezTo>
                    <a:pt x="76" y="128"/>
                    <a:pt x="75" y="127"/>
                    <a:pt x="74" y="125"/>
                  </a:cubicBezTo>
                  <a:cubicBezTo>
                    <a:pt x="73" y="120"/>
                    <a:pt x="71" y="115"/>
                    <a:pt x="73" y="111"/>
                  </a:cubicBezTo>
                  <a:cubicBezTo>
                    <a:pt x="78" y="101"/>
                    <a:pt x="88" y="100"/>
                    <a:pt x="97" y="103"/>
                  </a:cubicBezTo>
                  <a:cubicBezTo>
                    <a:pt x="99" y="104"/>
                    <a:pt x="101" y="106"/>
                    <a:pt x="100" y="108"/>
                  </a:cubicBezTo>
                  <a:cubicBezTo>
                    <a:pt x="100" y="112"/>
                    <a:pt x="99" y="116"/>
                    <a:pt x="99" y="119"/>
                  </a:cubicBezTo>
                  <a:cubicBezTo>
                    <a:pt x="100" y="126"/>
                    <a:pt x="102" y="126"/>
                    <a:pt x="108" y="125"/>
                  </a:cubicBezTo>
                  <a:cubicBezTo>
                    <a:pt x="112" y="123"/>
                    <a:pt x="116" y="126"/>
                    <a:pt x="119" y="129"/>
                  </a:cubicBezTo>
                  <a:cubicBezTo>
                    <a:pt x="125" y="135"/>
                    <a:pt x="136" y="136"/>
                    <a:pt x="144" y="136"/>
                  </a:cubicBezTo>
                  <a:cubicBezTo>
                    <a:pt x="154" y="135"/>
                    <a:pt x="154" y="133"/>
                    <a:pt x="154" y="124"/>
                  </a:cubicBezTo>
                  <a:cubicBezTo>
                    <a:pt x="154" y="109"/>
                    <a:pt x="157" y="103"/>
                    <a:pt x="169" y="94"/>
                  </a:cubicBezTo>
                  <a:cubicBezTo>
                    <a:pt x="181" y="85"/>
                    <a:pt x="178" y="63"/>
                    <a:pt x="172" y="50"/>
                  </a:cubicBezTo>
                  <a:cubicBezTo>
                    <a:pt x="158" y="55"/>
                    <a:pt x="139" y="71"/>
                    <a:pt x="129" y="53"/>
                  </a:cubicBezTo>
                  <a:cubicBezTo>
                    <a:pt x="127" y="49"/>
                    <a:pt x="128" y="44"/>
                    <a:pt x="128" y="40"/>
                  </a:cubicBezTo>
                  <a:cubicBezTo>
                    <a:pt x="129" y="31"/>
                    <a:pt x="122" y="29"/>
                    <a:pt x="115" y="27"/>
                  </a:cubicBezTo>
                  <a:cubicBezTo>
                    <a:pt x="109" y="25"/>
                    <a:pt x="106" y="18"/>
                    <a:pt x="99" y="17"/>
                  </a:cubicBezTo>
                  <a:cubicBezTo>
                    <a:pt x="92" y="15"/>
                    <a:pt x="91" y="24"/>
                    <a:pt x="90" y="29"/>
                  </a:cubicBezTo>
                  <a:cubicBezTo>
                    <a:pt x="89" y="31"/>
                    <a:pt x="87" y="32"/>
                    <a:pt x="84" y="32"/>
                  </a:cubicBezTo>
                  <a:cubicBezTo>
                    <a:pt x="76" y="30"/>
                    <a:pt x="63" y="33"/>
                    <a:pt x="57" y="26"/>
                  </a:cubicBezTo>
                  <a:cubicBezTo>
                    <a:pt x="54" y="23"/>
                    <a:pt x="54" y="19"/>
                    <a:pt x="56" y="16"/>
                  </a:cubicBezTo>
                  <a:cubicBezTo>
                    <a:pt x="58" y="14"/>
                    <a:pt x="61" y="13"/>
                    <a:pt x="63" y="11"/>
                  </a:cubicBezTo>
                  <a:cubicBezTo>
                    <a:pt x="65" y="9"/>
                    <a:pt x="63" y="4"/>
                    <a:pt x="62" y="0"/>
                  </a:cubicBezTo>
                  <a:cubicBezTo>
                    <a:pt x="56" y="4"/>
                    <a:pt x="49" y="3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36" y="20"/>
                    <a:pt x="26" y="35"/>
                    <a:pt x="22" y="51"/>
                  </a:cubicBezTo>
                  <a:cubicBezTo>
                    <a:pt x="17" y="69"/>
                    <a:pt x="19" y="87"/>
                    <a:pt x="19" y="105"/>
                  </a:cubicBezTo>
                  <a:cubicBezTo>
                    <a:pt x="19" y="122"/>
                    <a:pt x="19" y="139"/>
                    <a:pt x="13" y="154"/>
                  </a:cubicBezTo>
                  <a:cubicBezTo>
                    <a:pt x="9" y="165"/>
                    <a:pt x="4" y="175"/>
                    <a:pt x="0" y="185"/>
                  </a:cubicBezTo>
                  <a:cubicBezTo>
                    <a:pt x="13" y="193"/>
                    <a:pt x="24" y="200"/>
                    <a:pt x="30" y="204"/>
                  </a:cubicBezTo>
                  <a:cubicBezTo>
                    <a:pt x="38" y="193"/>
                    <a:pt x="46" y="182"/>
                    <a:pt x="53" y="17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>
              <a:spLocks/>
            </p:cNvSpPr>
            <p:nvPr userDrawn="1"/>
          </p:nvSpPr>
          <p:spPr bwMode="auto">
            <a:xfrm>
              <a:off x="7629526" y="4549776"/>
              <a:ext cx="447675" cy="442913"/>
            </a:xfrm>
            <a:custGeom>
              <a:avLst/>
              <a:gdLst>
                <a:gd name="T0" fmla="*/ 4 w 119"/>
                <a:gd name="T1" fmla="*/ 80 h 118"/>
                <a:gd name="T2" fmla="*/ 3 w 119"/>
                <a:gd name="T3" fmla="*/ 81 h 118"/>
                <a:gd name="T4" fmla="*/ 5 w 119"/>
                <a:gd name="T5" fmla="*/ 81 h 118"/>
                <a:gd name="T6" fmla="*/ 13 w 119"/>
                <a:gd name="T7" fmla="*/ 82 h 118"/>
                <a:gd name="T8" fmla="*/ 19 w 119"/>
                <a:gd name="T9" fmla="*/ 82 h 118"/>
                <a:gd name="T10" fmla="*/ 31 w 119"/>
                <a:gd name="T11" fmla="*/ 67 h 118"/>
                <a:gd name="T12" fmla="*/ 46 w 119"/>
                <a:gd name="T13" fmla="*/ 71 h 118"/>
                <a:gd name="T14" fmla="*/ 52 w 119"/>
                <a:gd name="T15" fmla="*/ 76 h 118"/>
                <a:gd name="T16" fmla="*/ 63 w 119"/>
                <a:gd name="T17" fmla="*/ 81 h 118"/>
                <a:gd name="T18" fmla="*/ 74 w 119"/>
                <a:gd name="T19" fmla="*/ 103 h 118"/>
                <a:gd name="T20" fmla="*/ 103 w 119"/>
                <a:gd name="T21" fmla="*/ 103 h 118"/>
                <a:gd name="T22" fmla="*/ 104 w 119"/>
                <a:gd name="T23" fmla="*/ 101 h 118"/>
                <a:gd name="T24" fmla="*/ 113 w 119"/>
                <a:gd name="T25" fmla="*/ 64 h 118"/>
                <a:gd name="T26" fmla="*/ 116 w 119"/>
                <a:gd name="T27" fmla="*/ 48 h 118"/>
                <a:gd name="T28" fmla="*/ 117 w 119"/>
                <a:gd name="T29" fmla="*/ 32 h 118"/>
                <a:gd name="T30" fmla="*/ 109 w 119"/>
                <a:gd name="T31" fmla="*/ 27 h 118"/>
                <a:gd name="T32" fmla="*/ 101 w 119"/>
                <a:gd name="T33" fmla="*/ 26 h 118"/>
                <a:gd name="T34" fmla="*/ 97 w 119"/>
                <a:gd name="T35" fmla="*/ 11 h 118"/>
                <a:gd name="T36" fmla="*/ 85 w 119"/>
                <a:gd name="T37" fmla="*/ 0 h 118"/>
                <a:gd name="T38" fmla="*/ 63 w 119"/>
                <a:gd name="T39" fmla="*/ 14 h 118"/>
                <a:gd name="T40" fmla="*/ 35 w 119"/>
                <a:gd name="T41" fmla="*/ 14 h 118"/>
                <a:gd name="T42" fmla="*/ 13 w 119"/>
                <a:gd name="T43" fmla="*/ 23 h 118"/>
                <a:gd name="T44" fmla="*/ 12 w 119"/>
                <a:gd name="T45" fmla="*/ 23 h 118"/>
                <a:gd name="T46" fmla="*/ 6 w 119"/>
                <a:gd name="T47" fmla="*/ 52 h 118"/>
                <a:gd name="T48" fmla="*/ 7 w 119"/>
                <a:gd name="T49" fmla="*/ 54 h 118"/>
                <a:gd name="T50" fmla="*/ 4 w 119"/>
                <a:gd name="T51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9" h="118">
                  <a:moveTo>
                    <a:pt x="4" y="80"/>
                  </a:moveTo>
                  <a:cubicBezTo>
                    <a:pt x="0" y="80"/>
                    <a:pt x="0" y="80"/>
                    <a:pt x="3" y="81"/>
                  </a:cubicBezTo>
                  <a:cubicBezTo>
                    <a:pt x="3" y="81"/>
                    <a:pt x="4" y="81"/>
                    <a:pt x="5" y="81"/>
                  </a:cubicBezTo>
                  <a:cubicBezTo>
                    <a:pt x="8" y="82"/>
                    <a:pt x="10" y="82"/>
                    <a:pt x="13" y="82"/>
                  </a:cubicBezTo>
                  <a:cubicBezTo>
                    <a:pt x="15" y="82"/>
                    <a:pt x="17" y="82"/>
                    <a:pt x="19" y="82"/>
                  </a:cubicBezTo>
                  <a:cubicBezTo>
                    <a:pt x="21" y="76"/>
                    <a:pt x="24" y="69"/>
                    <a:pt x="31" y="67"/>
                  </a:cubicBezTo>
                  <a:cubicBezTo>
                    <a:pt x="36" y="66"/>
                    <a:pt x="41" y="69"/>
                    <a:pt x="46" y="71"/>
                  </a:cubicBezTo>
                  <a:cubicBezTo>
                    <a:pt x="48" y="72"/>
                    <a:pt x="50" y="75"/>
                    <a:pt x="52" y="76"/>
                  </a:cubicBezTo>
                  <a:cubicBezTo>
                    <a:pt x="55" y="79"/>
                    <a:pt x="59" y="80"/>
                    <a:pt x="63" y="81"/>
                  </a:cubicBezTo>
                  <a:cubicBezTo>
                    <a:pt x="73" y="84"/>
                    <a:pt x="75" y="93"/>
                    <a:pt x="74" y="103"/>
                  </a:cubicBezTo>
                  <a:cubicBezTo>
                    <a:pt x="73" y="118"/>
                    <a:pt x="92" y="109"/>
                    <a:pt x="103" y="103"/>
                  </a:cubicBezTo>
                  <a:cubicBezTo>
                    <a:pt x="103" y="102"/>
                    <a:pt x="104" y="102"/>
                    <a:pt x="104" y="101"/>
                  </a:cubicBezTo>
                  <a:cubicBezTo>
                    <a:pt x="115" y="92"/>
                    <a:pt x="112" y="76"/>
                    <a:pt x="113" y="64"/>
                  </a:cubicBezTo>
                  <a:cubicBezTo>
                    <a:pt x="113" y="58"/>
                    <a:pt x="114" y="53"/>
                    <a:pt x="116" y="48"/>
                  </a:cubicBezTo>
                  <a:cubicBezTo>
                    <a:pt x="117" y="43"/>
                    <a:pt x="119" y="37"/>
                    <a:pt x="117" y="32"/>
                  </a:cubicBezTo>
                  <a:cubicBezTo>
                    <a:pt x="117" y="25"/>
                    <a:pt x="114" y="24"/>
                    <a:pt x="109" y="27"/>
                  </a:cubicBezTo>
                  <a:cubicBezTo>
                    <a:pt x="107" y="31"/>
                    <a:pt x="102" y="29"/>
                    <a:pt x="101" y="26"/>
                  </a:cubicBezTo>
                  <a:cubicBezTo>
                    <a:pt x="99" y="21"/>
                    <a:pt x="98" y="16"/>
                    <a:pt x="97" y="11"/>
                  </a:cubicBezTo>
                  <a:cubicBezTo>
                    <a:pt x="95" y="5"/>
                    <a:pt x="90" y="2"/>
                    <a:pt x="85" y="0"/>
                  </a:cubicBezTo>
                  <a:cubicBezTo>
                    <a:pt x="78" y="8"/>
                    <a:pt x="76" y="15"/>
                    <a:pt x="63" y="14"/>
                  </a:cubicBezTo>
                  <a:cubicBezTo>
                    <a:pt x="54" y="14"/>
                    <a:pt x="44" y="12"/>
                    <a:pt x="35" y="14"/>
                  </a:cubicBezTo>
                  <a:cubicBezTo>
                    <a:pt x="27" y="16"/>
                    <a:pt x="20" y="19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3" y="33"/>
                    <a:pt x="12" y="43"/>
                    <a:pt x="6" y="52"/>
                  </a:cubicBezTo>
                  <a:cubicBezTo>
                    <a:pt x="6" y="53"/>
                    <a:pt x="6" y="53"/>
                    <a:pt x="7" y="54"/>
                  </a:cubicBezTo>
                  <a:cubicBezTo>
                    <a:pt x="9" y="64"/>
                    <a:pt x="13" y="73"/>
                    <a:pt x="4" y="8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7" name="Freeform 16"/>
            <p:cNvSpPr>
              <a:spLocks/>
            </p:cNvSpPr>
            <p:nvPr userDrawn="1"/>
          </p:nvSpPr>
          <p:spPr bwMode="auto">
            <a:xfrm>
              <a:off x="7502526" y="4135438"/>
              <a:ext cx="423863" cy="466725"/>
            </a:xfrm>
            <a:custGeom>
              <a:avLst/>
              <a:gdLst>
                <a:gd name="T0" fmla="*/ 19 w 113"/>
                <a:gd name="T1" fmla="*/ 88 h 124"/>
                <a:gd name="T2" fmla="*/ 25 w 113"/>
                <a:gd name="T3" fmla="*/ 99 h 124"/>
                <a:gd name="T4" fmla="*/ 32 w 113"/>
                <a:gd name="T5" fmla="*/ 97 h 124"/>
                <a:gd name="T6" fmla="*/ 37 w 113"/>
                <a:gd name="T7" fmla="*/ 100 h 124"/>
                <a:gd name="T8" fmla="*/ 44 w 113"/>
                <a:gd name="T9" fmla="*/ 124 h 124"/>
                <a:gd name="T10" fmla="*/ 83 w 113"/>
                <a:gd name="T11" fmla="*/ 114 h 124"/>
                <a:gd name="T12" fmla="*/ 106 w 113"/>
                <a:gd name="T13" fmla="*/ 112 h 124"/>
                <a:gd name="T14" fmla="*/ 113 w 113"/>
                <a:gd name="T15" fmla="*/ 102 h 124"/>
                <a:gd name="T16" fmla="*/ 112 w 113"/>
                <a:gd name="T17" fmla="*/ 101 h 124"/>
                <a:gd name="T18" fmla="*/ 93 w 113"/>
                <a:gd name="T19" fmla="*/ 64 h 124"/>
                <a:gd name="T20" fmla="*/ 91 w 113"/>
                <a:gd name="T21" fmla="*/ 46 h 124"/>
                <a:gd name="T22" fmla="*/ 101 w 113"/>
                <a:gd name="T23" fmla="*/ 38 h 124"/>
                <a:gd name="T24" fmla="*/ 97 w 113"/>
                <a:gd name="T25" fmla="*/ 32 h 124"/>
                <a:gd name="T26" fmla="*/ 93 w 113"/>
                <a:gd name="T27" fmla="*/ 25 h 124"/>
                <a:gd name="T28" fmla="*/ 74 w 113"/>
                <a:gd name="T29" fmla="*/ 0 h 124"/>
                <a:gd name="T30" fmla="*/ 38 w 113"/>
                <a:gd name="T31" fmla="*/ 13 h 124"/>
                <a:gd name="T32" fmla="*/ 21 w 113"/>
                <a:gd name="T33" fmla="*/ 26 h 124"/>
                <a:gd name="T34" fmla="*/ 21 w 113"/>
                <a:gd name="T35" fmla="*/ 26 h 124"/>
                <a:gd name="T36" fmla="*/ 8 w 113"/>
                <a:gd name="T37" fmla="*/ 38 h 124"/>
                <a:gd name="T38" fmla="*/ 10 w 113"/>
                <a:gd name="T39" fmla="*/ 62 h 124"/>
                <a:gd name="T40" fmla="*/ 19 w 113"/>
                <a:gd name="T41" fmla="*/ 8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24">
                  <a:moveTo>
                    <a:pt x="19" y="88"/>
                  </a:moveTo>
                  <a:cubicBezTo>
                    <a:pt x="20" y="90"/>
                    <a:pt x="21" y="100"/>
                    <a:pt x="25" y="99"/>
                  </a:cubicBezTo>
                  <a:cubicBezTo>
                    <a:pt x="27" y="98"/>
                    <a:pt x="29" y="98"/>
                    <a:pt x="32" y="97"/>
                  </a:cubicBezTo>
                  <a:cubicBezTo>
                    <a:pt x="34" y="96"/>
                    <a:pt x="37" y="98"/>
                    <a:pt x="37" y="100"/>
                  </a:cubicBezTo>
                  <a:cubicBezTo>
                    <a:pt x="39" y="108"/>
                    <a:pt x="42" y="116"/>
                    <a:pt x="44" y="124"/>
                  </a:cubicBezTo>
                  <a:cubicBezTo>
                    <a:pt x="56" y="118"/>
                    <a:pt x="68" y="113"/>
                    <a:pt x="83" y="114"/>
                  </a:cubicBezTo>
                  <a:cubicBezTo>
                    <a:pt x="88" y="115"/>
                    <a:pt x="103" y="118"/>
                    <a:pt x="106" y="112"/>
                  </a:cubicBezTo>
                  <a:cubicBezTo>
                    <a:pt x="108" y="108"/>
                    <a:pt x="110" y="105"/>
                    <a:pt x="113" y="102"/>
                  </a:cubicBezTo>
                  <a:cubicBezTo>
                    <a:pt x="113" y="102"/>
                    <a:pt x="113" y="101"/>
                    <a:pt x="112" y="101"/>
                  </a:cubicBezTo>
                  <a:cubicBezTo>
                    <a:pt x="107" y="88"/>
                    <a:pt x="101" y="76"/>
                    <a:pt x="93" y="64"/>
                  </a:cubicBezTo>
                  <a:cubicBezTo>
                    <a:pt x="89" y="59"/>
                    <a:pt x="86" y="52"/>
                    <a:pt x="91" y="46"/>
                  </a:cubicBezTo>
                  <a:cubicBezTo>
                    <a:pt x="94" y="43"/>
                    <a:pt x="98" y="41"/>
                    <a:pt x="101" y="38"/>
                  </a:cubicBezTo>
                  <a:cubicBezTo>
                    <a:pt x="99" y="39"/>
                    <a:pt x="98" y="33"/>
                    <a:pt x="97" y="32"/>
                  </a:cubicBezTo>
                  <a:cubicBezTo>
                    <a:pt x="95" y="30"/>
                    <a:pt x="94" y="28"/>
                    <a:pt x="93" y="25"/>
                  </a:cubicBezTo>
                  <a:cubicBezTo>
                    <a:pt x="87" y="16"/>
                    <a:pt x="80" y="9"/>
                    <a:pt x="74" y="0"/>
                  </a:cubicBezTo>
                  <a:cubicBezTo>
                    <a:pt x="61" y="2"/>
                    <a:pt x="47" y="2"/>
                    <a:pt x="38" y="13"/>
                  </a:cubicBezTo>
                  <a:cubicBezTo>
                    <a:pt x="34" y="18"/>
                    <a:pt x="28" y="25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16" y="29"/>
                    <a:pt x="11" y="33"/>
                    <a:pt x="8" y="38"/>
                  </a:cubicBezTo>
                  <a:cubicBezTo>
                    <a:pt x="0" y="47"/>
                    <a:pt x="7" y="53"/>
                    <a:pt x="10" y="62"/>
                  </a:cubicBezTo>
                  <a:cubicBezTo>
                    <a:pt x="14" y="70"/>
                    <a:pt x="16" y="79"/>
                    <a:pt x="19" y="88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>
              <a:spLocks/>
            </p:cNvSpPr>
            <p:nvPr userDrawn="1"/>
          </p:nvSpPr>
          <p:spPr bwMode="auto">
            <a:xfrm>
              <a:off x="8061326" y="4481513"/>
              <a:ext cx="511175" cy="635000"/>
            </a:xfrm>
            <a:custGeom>
              <a:avLst/>
              <a:gdLst>
                <a:gd name="T0" fmla="*/ 5 w 136"/>
                <a:gd name="T1" fmla="*/ 167 h 169"/>
                <a:gd name="T2" fmla="*/ 25 w 136"/>
                <a:gd name="T3" fmla="*/ 165 h 169"/>
                <a:gd name="T4" fmla="*/ 41 w 136"/>
                <a:gd name="T5" fmla="*/ 169 h 169"/>
                <a:gd name="T6" fmla="*/ 55 w 136"/>
                <a:gd name="T7" fmla="*/ 158 h 169"/>
                <a:gd name="T8" fmla="*/ 90 w 136"/>
                <a:gd name="T9" fmla="*/ 104 h 169"/>
                <a:gd name="T10" fmla="*/ 99 w 136"/>
                <a:gd name="T11" fmla="*/ 66 h 169"/>
                <a:gd name="T12" fmla="*/ 104 w 136"/>
                <a:gd name="T13" fmla="*/ 46 h 169"/>
                <a:gd name="T14" fmla="*/ 123 w 136"/>
                <a:gd name="T15" fmla="*/ 26 h 169"/>
                <a:gd name="T16" fmla="*/ 136 w 136"/>
                <a:gd name="T17" fmla="*/ 14 h 169"/>
                <a:gd name="T18" fmla="*/ 135 w 136"/>
                <a:gd name="T19" fmla="*/ 14 h 169"/>
                <a:gd name="T20" fmla="*/ 135 w 136"/>
                <a:gd name="T21" fmla="*/ 14 h 169"/>
                <a:gd name="T22" fmla="*/ 112 w 136"/>
                <a:gd name="T23" fmla="*/ 8 h 169"/>
                <a:gd name="T24" fmla="*/ 85 w 136"/>
                <a:gd name="T25" fmla="*/ 5 h 169"/>
                <a:gd name="T26" fmla="*/ 51 w 136"/>
                <a:gd name="T27" fmla="*/ 0 h 169"/>
                <a:gd name="T28" fmla="*/ 32 w 136"/>
                <a:gd name="T29" fmla="*/ 5 h 169"/>
                <a:gd name="T30" fmla="*/ 25 w 136"/>
                <a:gd name="T31" fmla="*/ 22 h 169"/>
                <a:gd name="T32" fmla="*/ 8 w 136"/>
                <a:gd name="T33" fmla="*/ 41 h 169"/>
                <a:gd name="T34" fmla="*/ 11 w 136"/>
                <a:gd name="T35" fmla="*/ 61 h 169"/>
                <a:gd name="T36" fmla="*/ 7 w 136"/>
                <a:gd name="T37" fmla="*/ 85 h 169"/>
                <a:gd name="T38" fmla="*/ 6 w 136"/>
                <a:gd name="T39" fmla="*/ 103 h 169"/>
                <a:gd name="T40" fmla="*/ 0 w 136"/>
                <a:gd name="T41" fmla="*/ 121 h 169"/>
                <a:gd name="T42" fmla="*/ 5 w 136"/>
                <a:gd name="T43" fmla="*/ 16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69">
                  <a:moveTo>
                    <a:pt x="5" y="167"/>
                  </a:moveTo>
                  <a:cubicBezTo>
                    <a:pt x="12" y="164"/>
                    <a:pt x="17" y="163"/>
                    <a:pt x="25" y="165"/>
                  </a:cubicBezTo>
                  <a:cubicBezTo>
                    <a:pt x="30" y="166"/>
                    <a:pt x="36" y="169"/>
                    <a:pt x="41" y="169"/>
                  </a:cubicBezTo>
                  <a:cubicBezTo>
                    <a:pt x="48" y="169"/>
                    <a:pt x="52" y="163"/>
                    <a:pt x="55" y="158"/>
                  </a:cubicBezTo>
                  <a:cubicBezTo>
                    <a:pt x="66" y="139"/>
                    <a:pt x="80" y="123"/>
                    <a:pt x="90" y="104"/>
                  </a:cubicBezTo>
                  <a:cubicBezTo>
                    <a:pt x="97" y="91"/>
                    <a:pt x="100" y="81"/>
                    <a:pt x="99" y="66"/>
                  </a:cubicBezTo>
                  <a:cubicBezTo>
                    <a:pt x="99" y="59"/>
                    <a:pt x="99" y="52"/>
                    <a:pt x="104" y="46"/>
                  </a:cubicBezTo>
                  <a:cubicBezTo>
                    <a:pt x="109" y="39"/>
                    <a:pt x="117" y="34"/>
                    <a:pt x="123" y="26"/>
                  </a:cubicBezTo>
                  <a:cubicBezTo>
                    <a:pt x="127" y="22"/>
                    <a:pt x="131" y="18"/>
                    <a:pt x="136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35" y="14"/>
                    <a:pt x="135" y="14"/>
                    <a:pt x="135" y="14"/>
                  </a:cubicBezTo>
                  <a:cubicBezTo>
                    <a:pt x="127" y="12"/>
                    <a:pt x="120" y="9"/>
                    <a:pt x="112" y="8"/>
                  </a:cubicBezTo>
                  <a:cubicBezTo>
                    <a:pt x="103" y="6"/>
                    <a:pt x="94" y="6"/>
                    <a:pt x="85" y="5"/>
                  </a:cubicBezTo>
                  <a:cubicBezTo>
                    <a:pt x="74" y="4"/>
                    <a:pt x="63" y="0"/>
                    <a:pt x="51" y="0"/>
                  </a:cubicBezTo>
                  <a:cubicBezTo>
                    <a:pt x="45" y="1"/>
                    <a:pt x="37" y="1"/>
                    <a:pt x="32" y="5"/>
                  </a:cubicBezTo>
                  <a:cubicBezTo>
                    <a:pt x="26" y="9"/>
                    <a:pt x="28" y="17"/>
                    <a:pt x="25" y="22"/>
                  </a:cubicBezTo>
                  <a:cubicBezTo>
                    <a:pt x="22" y="30"/>
                    <a:pt x="16" y="37"/>
                    <a:pt x="8" y="41"/>
                  </a:cubicBezTo>
                  <a:cubicBezTo>
                    <a:pt x="11" y="47"/>
                    <a:pt x="13" y="54"/>
                    <a:pt x="11" y="61"/>
                  </a:cubicBezTo>
                  <a:cubicBezTo>
                    <a:pt x="10" y="69"/>
                    <a:pt x="7" y="77"/>
                    <a:pt x="7" y="85"/>
                  </a:cubicBezTo>
                  <a:cubicBezTo>
                    <a:pt x="7" y="91"/>
                    <a:pt x="7" y="97"/>
                    <a:pt x="6" y="103"/>
                  </a:cubicBezTo>
                  <a:cubicBezTo>
                    <a:pt x="5" y="109"/>
                    <a:pt x="4" y="116"/>
                    <a:pt x="0" y="121"/>
                  </a:cubicBezTo>
                  <a:cubicBezTo>
                    <a:pt x="8" y="134"/>
                    <a:pt x="11" y="152"/>
                    <a:pt x="5" y="167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>
              <a:spLocks/>
            </p:cNvSpPr>
            <p:nvPr userDrawn="1"/>
          </p:nvSpPr>
          <p:spPr bwMode="auto">
            <a:xfrm>
              <a:off x="8475663" y="4541838"/>
              <a:ext cx="612775" cy="747713"/>
            </a:xfrm>
            <a:custGeom>
              <a:avLst/>
              <a:gdLst>
                <a:gd name="T0" fmla="*/ 140 w 163"/>
                <a:gd name="T1" fmla="*/ 121 h 199"/>
                <a:gd name="T2" fmla="*/ 163 w 163"/>
                <a:gd name="T3" fmla="*/ 73 h 199"/>
                <a:gd name="T4" fmla="*/ 137 w 163"/>
                <a:gd name="T5" fmla="*/ 53 h 199"/>
                <a:gd name="T6" fmla="*/ 124 w 163"/>
                <a:gd name="T7" fmla="*/ 41 h 199"/>
                <a:gd name="T8" fmla="*/ 124 w 163"/>
                <a:gd name="T9" fmla="*/ 26 h 199"/>
                <a:gd name="T10" fmla="*/ 114 w 163"/>
                <a:gd name="T11" fmla="*/ 19 h 199"/>
                <a:gd name="T12" fmla="*/ 100 w 163"/>
                <a:gd name="T13" fmla="*/ 11 h 199"/>
                <a:gd name="T14" fmla="*/ 100 w 163"/>
                <a:gd name="T15" fmla="*/ 4 h 199"/>
                <a:gd name="T16" fmla="*/ 37 w 163"/>
                <a:gd name="T17" fmla="*/ 6 h 199"/>
                <a:gd name="T18" fmla="*/ 34 w 163"/>
                <a:gd name="T19" fmla="*/ 4 h 199"/>
                <a:gd name="T20" fmla="*/ 33 w 163"/>
                <a:gd name="T21" fmla="*/ 5 h 199"/>
                <a:gd name="T22" fmla="*/ 13 w 163"/>
                <a:gd name="T23" fmla="*/ 25 h 199"/>
                <a:gd name="T24" fmla="*/ 2 w 163"/>
                <a:gd name="T25" fmla="*/ 34 h 199"/>
                <a:gd name="T26" fmla="*/ 0 w 163"/>
                <a:gd name="T27" fmla="*/ 37 h 199"/>
                <a:gd name="T28" fmla="*/ 35 w 163"/>
                <a:gd name="T29" fmla="*/ 63 h 199"/>
                <a:gd name="T30" fmla="*/ 46 w 163"/>
                <a:gd name="T31" fmla="*/ 85 h 199"/>
                <a:gd name="T32" fmla="*/ 42 w 163"/>
                <a:gd name="T33" fmla="*/ 100 h 199"/>
                <a:gd name="T34" fmla="*/ 40 w 163"/>
                <a:gd name="T35" fmla="*/ 121 h 199"/>
                <a:gd name="T36" fmla="*/ 37 w 163"/>
                <a:gd name="T37" fmla="*/ 134 h 199"/>
                <a:gd name="T38" fmla="*/ 38 w 163"/>
                <a:gd name="T39" fmla="*/ 135 h 199"/>
                <a:gd name="T40" fmla="*/ 63 w 163"/>
                <a:gd name="T41" fmla="*/ 199 h 199"/>
                <a:gd name="T42" fmla="*/ 65 w 163"/>
                <a:gd name="T43" fmla="*/ 198 h 199"/>
                <a:gd name="T44" fmla="*/ 85 w 163"/>
                <a:gd name="T45" fmla="*/ 189 h 199"/>
                <a:gd name="T46" fmla="*/ 94 w 163"/>
                <a:gd name="T47" fmla="*/ 182 h 199"/>
                <a:gd name="T48" fmla="*/ 92 w 163"/>
                <a:gd name="T49" fmla="*/ 175 h 199"/>
                <a:gd name="T50" fmla="*/ 98 w 163"/>
                <a:gd name="T51" fmla="*/ 142 h 199"/>
                <a:gd name="T52" fmla="*/ 122 w 163"/>
                <a:gd name="T53" fmla="*/ 120 h 199"/>
                <a:gd name="T54" fmla="*/ 130 w 163"/>
                <a:gd name="T55" fmla="*/ 124 h 199"/>
                <a:gd name="T56" fmla="*/ 140 w 163"/>
                <a:gd name="T57" fmla="*/ 125 h 199"/>
                <a:gd name="T58" fmla="*/ 140 w 163"/>
                <a:gd name="T59" fmla="*/ 121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199">
                  <a:moveTo>
                    <a:pt x="140" y="121"/>
                  </a:moveTo>
                  <a:cubicBezTo>
                    <a:pt x="145" y="104"/>
                    <a:pt x="153" y="88"/>
                    <a:pt x="163" y="73"/>
                  </a:cubicBezTo>
                  <a:cubicBezTo>
                    <a:pt x="157" y="64"/>
                    <a:pt x="147" y="57"/>
                    <a:pt x="137" y="53"/>
                  </a:cubicBezTo>
                  <a:cubicBezTo>
                    <a:pt x="132" y="50"/>
                    <a:pt x="126" y="47"/>
                    <a:pt x="124" y="41"/>
                  </a:cubicBezTo>
                  <a:cubicBezTo>
                    <a:pt x="123" y="36"/>
                    <a:pt x="125" y="31"/>
                    <a:pt x="124" y="26"/>
                  </a:cubicBezTo>
                  <a:cubicBezTo>
                    <a:pt x="123" y="18"/>
                    <a:pt x="120" y="20"/>
                    <a:pt x="114" y="19"/>
                  </a:cubicBezTo>
                  <a:cubicBezTo>
                    <a:pt x="109" y="19"/>
                    <a:pt x="101" y="16"/>
                    <a:pt x="100" y="11"/>
                  </a:cubicBezTo>
                  <a:cubicBezTo>
                    <a:pt x="99" y="8"/>
                    <a:pt x="99" y="6"/>
                    <a:pt x="100" y="4"/>
                  </a:cubicBezTo>
                  <a:cubicBezTo>
                    <a:pt x="80" y="0"/>
                    <a:pt x="58" y="12"/>
                    <a:pt x="37" y="6"/>
                  </a:cubicBezTo>
                  <a:cubicBezTo>
                    <a:pt x="36" y="5"/>
                    <a:pt x="35" y="5"/>
                    <a:pt x="34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24" y="10"/>
                    <a:pt x="20" y="19"/>
                    <a:pt x="13" y="25"/>
                  </a:cubicBezTo>
                  <a:cubicBezTo>
                    <a:pt x="9" y="28"/>
                    <a:pt x="5" y="31"/>
                    <a:pt x="2" y="34"/>
                  </a:cubicBezTo>
                  <a:cubicBezTo>
                    <a:pt x="1" y="35"/>
                    <a:pt x="1" y="36"/>
                    <a:pt x="0" y="37"/>
                  </a:cubicBezTo>
                  <a:cubicBezTo>
                    <a:pt x="16" y="34"/>
                    <a:pt x="27" y="52"/>
                    <a:pt x="35" y="63"/>
                  </a:cubicBezTo>
                  <a:cubicBezTo>
                    <a:pt x="41" y="70"/>
                    <a:pt x="46" y="75"/>
                    <a:pt x="46" y="85"/>
                  </a:cubicBezTo>
                  <a:cubicBezTo>
                    <a:pt x="45" y="90"/>
                    <a:pt x="43" y="95"/>
                    <a:pt x="42" y="100"/>
                  </a:cubicBezTo>
                  <a:cubicBezTo>
                    <a:pt x="40" y="107"/>
                    <a:pt x="41" y="114"/>
                    <a:pt x="40" y="121"/>
                  </a:cubicBezTo>
                  <a:cubicBezTo>
                    <a:pt x="39" y="125"/>
                    <a:pt x="39" y="130"/>
                    <a:pt x="37" y="134"/>
                  </a:cubicBezTo>
                  <a:cubicBezTo>
                    <a:pt x="37" y="134"/>
                    <a:pt x="37" y="135"/>
                    <a:pt x="38" y="135"/>
                  </a:cubicBezTo>
                  <a:cubicBezTo>
                    <a:pt x="49" y="156"/>
                    <a:pt x="58" y="177"/>
                    <a:pt x="63" y="199"/>
                  </a:cubicBezTo>
                  <a:cubicBezTo>
                    <a:pt x="64" y="199"/>
                    <a:pt x="65" y="199"/>
                    <a:pt x="65" y="198"/>
                  </a:cubicBezTo>
                  <a:cubicBezTo>
                    <a:pt x="72" y="196"/>
                    <a:pt x="79" y="193"/>
                    <a:pt x="85" y="189"/>
                  </a:cubicBezTo>
                  <a:cubicBezTo>
                    <a:pt x="88" y="188"/>
                    <a:pt x="96" y="186"/>
                    <a:pt x="94" y="182"/>
                  </a:cubicBezTo>
                  <a:cubicBezTo>
                    <a:pt x="94" y="179"/>
                    <a:pt x="93" y="177"/>
                    <a:pt x="92" y="175"/>
                  </a:cubicBezTo>
                  <a:cubicBezTo>
                    <a:pt x="89" y="161"/>
                    <a:pt x="92" y="155"/>
                    <a:pt x="98" y="142"/>
                  </a:cubicBezTo>
                  <a:cubicBezTo>
                    <a:pt x="102" y="134"/>
                    <a:pt x="110" y="118"/>
                    <a:pt x="122" y="120"/>
                  </a:cubicBezTo>
                  <a:cubicBezTo>
                    <a:pt x="125" y="121"/>
                    <a:pt x="127" y="123"/>
                    <a:pt x="130" y="124"/>
                  </a:cubicBezTo>
                  <a:cubicBezTo>
                    <a:pt x="134" y="125"/>
                    <a:pt x="137" y="125"/>
                    <a:pt x="140" y="125"/>
                  </a:cubicBezTo>
                  <a:cubicBezTo>
                    <a:pt x="140" y="124"/>
                    <a:pt x="139" y="122"/>
                    <a:pt x="140" y="121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0" name="Freeform 19"/>
            <p:cNvSpPr>
              <a:spLocks/>
            </p:cNvSpPr>
            <p:nvPr userDrawn="1"/>
          </p:nvSpPr>
          <p:spPr bwMode="auto">
            <a:xfrm>
              <a:off x="7535863" y="5064126"/>
              <a:ext cx="1201738" cy="677863"/>
            </a:xfrm>
            <a:custGeom>
              <a:avLst/>
              <a:gdLst>
                <a:gd name="T0" fmla="*/ 304 w 320"/>
                <a:gd name="T1" fmla="*/ 93 h 180"/>
                <a:gd name="T2" fmla="*/ 320 w 320"/>
                <a:gd name="T3" fmla="*/ 86 h 180"/>
                <a:gd name="T4" fmla="*/ 300 w 320"/>
                <a:gd name="T5" fmla="*/ 75 h 180"/>
                <a:gd name="T6" fmla="*/ 304 w 320"/>
                <a:gd name="T7" fmla="*/ 65 h 180"/>
                <a:gd name="T8" fmla="*/ 304 w 320"/>
                <a:gd name="T9" fmla="*/ 65 h 180"/>
                <a:gd name="T10" fmla="*/ 281 w 320"/>
                <a:gd name="T11" fmla="*/ 3 h 180"/>
                <a:gd name="T12" fmla="*/ 279 w 320"/>
                <a:gd name="T13" fmla="*/ 5 h 180"/>
                <a:gd name="T14" fmla="*/ 245 w 320"/>
                <a:gd name="T15" fmla="*/ 13 h 180"/>
                <a:gd name="T16" fmla="*/ 226 w 320"/>
                <a:gd name="T17" fmla="*/ 20 h 180"/>
                <a:gd name="T18" fmla="*/ 207 w 320"/>
                <a:gd name="T19" fmla="*/ 0 h 180"/>
                <a:gd name="T20" fmla="*/ 206 w 320"/>
                <a:gd name="T21" fmla="*/ 1 h 180"/>
                <a:gd name="T22" fmla="*/ 191 w 320"/>
                <a:gd name="T23" fmla="*/ 21 h 180"/>
                <a:gd name="T24" fmla="*/ 172 w 320"/>
                <a:gd name="T25" fmla="*/ 21 h 180"/>
                <a:gd name="T26" fmla="*/ 145 w 320"/>
                <a:gd name="T27" fmla="*/ 22 h 180"/>
                <a:gd name="T28" fmla="*/ 140 w 320"/>
                <a:gd name="T29" fmla="*/ 21 h 180"/>
                <a:gd name="T30" fmla="*/ 129 w 320"/>
                <a:gd name="T31" fmla="*/ 30 h 180"/>
                <a:gd name="T32" fmla="*/ 125 w 320"/>
                <a:gd name="T33" fmla="*/ 50 h 180"/>
                <a:gd name="T34" fmla="*/ 121 w 320"/>
                <a:gd name="T35" fmla="*/ 64 h 180"/>
                <a:gd name="T36" fmla="*/ 96 w 320"/>
                <a:gd name="T37" fmla="*/ 67 h 180"/>
                <a:gd name="T38" fmla="*/ 81 w 320"/>
                <a:gd name="T39" fmla="*/ 64 h 180"/>
                <a:gd name="T40" fmla="*/ 70 w 320"/>
                <a:gd name="T41" fmla="*/ 57 h 180"/>
                <a:gd name="T42" fmla="*/ 53 w 320"/>
                <a:gd name="T43" fmla="*/ 34 h 180"/>
                <a:gd name="T44" fmla="*/ 44 w 320"/>
                <a:gd name="T45" fmla="*/ 43 h 180"/>
                <a:gd name="T46" fmla="*/ 48 w 320"/>
                <a:gd name="T47" fmla="*/ 50 h 180"/>
                <a:gd name="T48" fmla="*/ 47 w 320"/>
                <a:gd name="T49" fmla="*/ 56 h 180"/>
                <a:gd name="T50" fmla="*/ 30 w 320"/>
                <a:gd name="T51" fmla="*/ 58 h 180"/>
                <a:gd name="T52" fmla="*/ 25 w 320"/>
                <a:gd name="T53" fmla="*/ 95 h 180"/>
                <a:gd name="T54" fmla="*/ 0 w 320"/>
                <a:gd name="T55" fmla="*/ 131 h 180"/>
                <a:gd name="T56" fmla="*/ 120 w 320"/>
                <a:gd name="T57" fmla="*/ 173 h 180"/>
                <a:gd name="T58" fmla="*/ 230 w 320"/>
                <a:gd name="T59" fmla="*/ 173 h 180"/>
                <a:gd name="T60" fmla="*/ 278 w 320"/>
                <a:gd name="T61" fmla="*/ 178 h 180"/>
                <a:gd name="T62" fmla="*/ 279 w 320"/>
                <a:gd name="T63" fmla="*/ 174 h 180"/>
                <a:gd name="T64" fmla="*/ 291 w 320"/>
                <a:gd name="T65" fmla="*/ 120 h 180"/>
                <a:gd name="T66" fmla="*/ 295 w 320"/>
                <a:gd name="T67" fmla="*/ 116 h 180"/>
                <a:gd name="T68" fmla="*/ 303 w 320"/>
                <a:gd name="T69" fmla="*/ 101 h 180"/>
                <a:gd name="T70" fmla="*/ 304 w 320"/>
                <a:gd name="T71" fmla="*/ 9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0" h="180">
                  <a:moveTo>
                    <a:pt x="304" y="93"/>
                  </a:moveTo>
                  <a:cubicBezTo>
                    <a:pt x="309" y="92"/>
                    <a:pt x="317" y="91"/>
                    <a:pt x="320" y="86"/>
                  </a:cubicBezTo>
                  <a:cubicBezTo>
                    <a:pt x="312" y="85"/>
                    <a:pt x="302" y="85"/>
                    <a:pt x="300" y="75"/>
                  </a:cubicBezTo>
                  <a:cubicBezTo>
                    <a:pt x="299" y="70"/>
                    <a:pt x="301" y="67"/>
                    <a:pt x="304" y="65"/>
                  </a:cubicBezTo>
                  <a:cubicBezTo>
                    <a:pt x="304" y="65"/>
                    <a:pt x="304" y="65"/>
                    <a:pt x="304" y="65"/>
                  </a:cubicBezTo>
                  <a:cubicBezTo>
                    <a:pt x="300" y="43"/>
                    <a:pt x="292" y="23"/>
                    <a:pt x="281" y="3"/>
                  </a:cubicBezTo>
                  <a:cubicBezTo>
                    <a:pt x="280" y="4"/>
                    <a:pt x="279" y="5"/>
                    <a:pt x="279" y="5"/>
                  </a:cubicBezTo>
                  <a:cubicBezTo>
                    <a:pt x="268" y="12"/>
                    <a:pt x="255" y="4"/>
                    <a:pt x="245" y="13"/>
                  </a:cubicBezTo>
                  <a:cubicBezTo>
                    <a:pt x="239" y="18"/>
                    <a:pt x="234" y="22"/>
                    <a:pt x="226" y="20"/>
                  </a:cubicBezTo>
                  <a:cubicBezTo>
                    <a:pt x="216" y="16"/>
                    <a:pt x="215" y="5"/>
                    <a:pt x="207" y="0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3" y="8"/>
                    <a:pt x="198" y="18"/>
                    <a:pt x="191" y="21"/>
                  </a:cubicBezTo>
                  <a:cubicBezTo>
                    <a:pt x="185" y="24"/>
                    <a:pt x="178" y="23"/>
                    <a:pt x="172" y="21"/>
                  </a:cubicBezTo>
                  <a:cubicBezTo>
                    <a:pt x="161" y="18"/>
                    <a:pt x="155" y="18"/>
                    <a:pt x="145" y="22"/>
                  </a:cubicBezTo>
                  <a:cubicBezTo>
                    <a:pt x="143" y="23"/>
                    <a:pt x="141" y="22"/>
                    <a:pt x="140" y="21"/>
                  </a:cubicBezTo>
                  <a:cubicBezTo>
                    <a:pt x="137" y="24"/>
                    <a:pt x="132" y="26"/>
                    <a:pt x="129" y="30"/>
                  </a:cubicBezTo>
                  <a:cubicBezTo>
                    <a:pt x="124" y="36"/>
                    <a:pt x="125" y="43"/>
                    <a:pt x="125" y="50"/>
                  </a:cubicBezTo>
                  <a:cubicBezTo>
                    <a:pt x="125" y="55"/>
                    <a:pt x="125" y="60"/>
                    <a:pt x="121" y="64"/>
                  </a:cubicBezTo>
                  <a:cubicBezTo>
                    <a:pt x="116" y="69"/>
                    <a:pt x="103" y="68"/>
                    <a:pt x="96" y="67"/>
                  </a:cubicBezTo>
                  <a:cubicBezTo>
                    <a:pt x="91" y="67"/>
                    <a:pt x="86" y="66"/>
                    <a:pt x="81" y="64"/>
                  </a:cubicBezTo>
                  <a:cubicBezTo>
                    <a:pt x="79" y="62"/>
                    <a:pt x="73" y="56"/>
                    <a:pt x="70" y="57"/>
                  </a:cubicBezTo>
                  <a:cubicBezTo>
                    <a:pt x="54" y="63"/>
                    <a:pt x="52" y="46"/>
                    <a:pt x="53" y="34"/>
                  </a:cubicBezTo>
                  <a:cubicBezTo>
                    <a:pt x="47" y="33"/>
                    <a:pt x="41" y="35"/>
                    <a:pt x="44" y="43"/>
                  </a:cubicBezTo>
                  <a:cubicBezTo>
                    <a:pt x="45" y="46"/>
                    <a:pt x="47" y="47"/>
                    <a:pt x="48" y="50"/>
                  </a:cubicBezTo>
                  <a:cubicBezTo>
                    <a:pt x="49" y="52"/>
                    <a:pt x="49" y="55"/>
                    <a:pt x="47" y="56"/>
                  </a:cubicBezTo>
                  <a:cubicBezTo>
                    <a:pt x="41" y="62"/>
                    <a:pt x="36" y="60"/>
                    <a:pt x="30" y="58"/>
                  </a:cubicBezTo>
                  <a:cubicBezTo>
                    <a:pt x="29" y="70"/>
                    <a:pt x="33" y="84"/>
                    <a:pt x="25" y="95"/>
                  </a:cubicBezTo>
                  <a:cubicBezTo>
                    <a:pt x="17" y="107"/>
                    <a:pt x="9" y="119"/>
                    <a:pt x="0" y="131"/>
                  </a:cubicBezTo>
                  <a:cubicBezTo>
                    <a:pt x="15" y="137"/>
                    <a:pt x="85" y="167"/>
                    <a:pt x="120" y="173"/>
                  </a:cubicBezTo>
                  <a:cubicBezTo>
                    <a:pt x="159" y="180"/>
                    <a:pt x="230" y="173"/>
                    <a:pt x="230" y="173"/>
                  </a:cubicBezTo>
                  <a:cubicBezTo>
                    <a:pt x="278" y="178"/>
                    <a:pt x="278" y="178"/>
                    <a:pt x="278" y="178"/>
                  </a:cubicBezTo>
                  <a:cubicBezTo>
                    <a:pt x="277" y="177"/>
                    <a:pt x="277" y="175"/>
                    <a:pt x="279" y="174"/>
                  </a:cubicBezTo>
                  <a:cubicBezTo>
                    <a:pt x="292" y="160"/>
                    <a:pt x="291" y="138"/>
                    <a:pt x="291" y="120"/>
                  </a:cubicBezTo>
                  <a:cubicBezTo>
                    <a:pt x="291" y="119"/>
                    <a:pt x="293" y="116"/>
                    <a:pt x="295" y="116"/>
                  </a:cubicBezTo>
                  <a:cubicBezTo>
                    <a:pt x="298" y="115"/>
                    <a:pt x="310" y="106"/>
                    <a:pt x="303" y="101"/>
                  </a:cubicBezTo>
                  <a:cubicBezTo>
                    <a:pt x="299" y="99"/>
                    <a:pt x="300" y="94"/>
                    <a:pt x="304" y="93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1" name="Freeform 20"/>
            <p:cNvSpPr>
              <a:spLocks/>
            </p:cNvSpPr>
            <p:nvPr userDrawn="1"/>
          </p:nvSpPr>
          <p:spPr bwMode="auto">
            <a:xfrm>
              <a:off x="8332788" y="4700588"/>
              <a:ext cx="280988" cy="423863"/>
            </a:xfrm>
            <a:custGeom>
              <a:avLst/>
              <a:gdLst>
                <a:gd name="T0" fmla="*/ 11 w 75"/>
                <a:gd name="T1" fmla="*/ 102 h 113"/>
                <a:gd name="T2" fmla="*/ 32 w 75"/>
                <a:gd name="T3" fmla="*/ 99 h 113"/>
                <a:gd name="T4" fmla="*/ 50 w 75"/>
                <a:gd name="T5" fmla="*/ 96 h 113"/>
                <a:gd name="T6" fmla="*/ 69 w 75"/>
                <a:gd name="T7" fmla="*/ 75 h 113"/>
                <a:gd name="T8" fmla="*/ 73 w 75"/>
                <a:gd name="T9" fmla="*/ 49 h 113"/>
                <a:gd name="T10" fmla="*/ 68 w 75"/>
                <a:gd name="T11" fmla="*/ 28 h 113"/>
                <a:gd name="T12" fmla="*/ 36 w 75"/>
                <a:gd name="T13" fmla="*/ 5 h 113"/>
                <a:gd name="T14" fmla="*/ 37 w 75"/>
                <a:gd name="T15" fmla="*/ 12 h 113"/>
                <a:gd name="T16" fmla="*/ 13 w 75"/>
                <a:gd name="T17" fmla="*/ 71 h 113"/>
                <a:gd name="T18" fmla="*/ 0 w 75"/>
                <a:gd name="T19" fmla="*/ 89 h 113"/>
                <a:gd name="T20" fmla="*/ 11 w 75"/>
                <a:gd name="T21" fmla="*/ 10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13">
                  <a:moveTo>
                    <a:pt x="11" y="102"/>
                  </a:moveTo>
                  <a:cubicBezTo>
                    <a:pt x="19" y="113"/>
                    <a:pt x="25" y="104"/>
                    <a:pt x="32" y="99"/>
                  </a:cubicBezTo>
                  <a:cubicBezTo>
                    <a:pt x="38" y="96"/>
                    <a:pt x="43" y="95"/>
                    <a:pt x="50" y="96"/>
                  </a:cubicBezTo>
                  <a:cubicBezTo>
                    <a:pt x="64" y="99"/>
                    <a:pt x="69" y="87"/>
                    <a:pt x="69" y="75"/>
                  </a:cubicBezTo>
                  <a:cubicBezTo>
                    <a:pt x="69" y="66"/>
                    <a:pt x="70" y="58"/>
                    <a:pt x="73" y="49"/>
                  </a:cubicBezTo>
                  <a:cubicBezTo>
                    <a:pt x="75" y="40"/>
                    <a:pt x="73" y="36"/>
                    <a:pt x="68" y="28"/>
                  </a:cubicBezTo>
                  <a:cubicBezTo>
                    <a:pt x="60" y="19"/>
                    <a:pt x="51" y="0"/>
                    <a:pt x="36" y="5"/>
                  </a:cubicBezTo>
                  <a:cubicBezTo>
                    <a:pt x="36" y="7"/>
                    <a:pt x="36" y="10"/>
                    <a:pt x="37" y="12"/>
                  </a:cubicBezTo>
                  <a:cubicBezTo>
                    <a:pt x="38" y="34"/>
                    <a:pt x="25" y="54"/>
                    <a:pt x="13" y="71"/>
                  </a:cubicBezTo>
                  <a:cubicBezTo>
                    <a:pt x="9" y="77"/>
                    <a:pt x="4" y="83"/>
                    <a:pt x="0" y="89"/>
                  </a:cubicBezTo>
                  <a:cubicBezTo>
                    <a:pt x="5" y="93"/>
                    <a:pt x="8" y="97"/>
                    <a:pt x="11" y="10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2" name="Freeform 21"/>
            <p:cNvSpPr>
              <a:spLocks/>
            </p:cNvSpPr>
            <p:nvPr userDrawn="1"/>
          </p:nvSpPr>
          <p:spPr bwMode="auto">
            <a:xfrm>
              <a:off x="7799388" y="3098801"/>
              <a:ext cx="1036638" cy="1511300"/>
            </a:xfrm>
            <a:custGeom>
              <a:avLst/>
              <a:gdLst>
                <a:gd name="T0" fmla="*/ 13 w 276"/>
                <a:gd name="T1" fmla="*/ 199 h 402"/>
                <a:gd name="T2" fmla="*/ 18 w 276"/>
                <a:gd name="T3" fmla="*/ 202 h 402"/>
                <a:gd name="T4" fmla="*/ 26 w 276"/>
                <a:gd name="T5" fmla="*/ 212 h 402"/>
                <a:gd name="T6" fmla="*/ 40 w 276"/>
                <a:gd name="T7" fmla="*/ 216 h 402"/>
                <a:gd name="T8" fmla="*/ 47 w 276"/>
                <a:gd name="T9" fmla="*/ 221 h 402"/>
                <a:gd name="T10" fmla="*/ 50 w 276"/>
                <a:gd name="T11" fmla="*/ 246 h 402"/>
                <a:gd name="T12" fmla="*/ 39 w 276"/>
                <a:gd name="T13" fmla="*/ 262 h 402"/>
                <a:gd name="T14" fmla="*/ 4 w 276"/>
                <a:gd name="T15" fmla="*/ 274 h 402"/>
                <a:gd name="T16" fmla="*/ 24 w 276"/>
                <a:gd name="T17" fmla="*/ 300 h 402"/>
                <a:gd name="T18" fmla="*/ 30 w 276"/>
                <a:gd name="T19" fmla="*/ 319 h 402"/>
                <a:gd name="T20" fmla="*/ 24 w 276"/>
                <a:gd name="T21" fmla="*/ 323 h 402"/>
                <a:gd name="T22" fmla="*/ 26 w 276"/>
                <a:gd name="T23" fmla="*/ 341 h 402"/>
                <a:gd name="T24" fmla="*/ 42 w 276"/>
                <a:gd name="T25" fmla="*/ 374 h 402"/>
                <a:gd name="T26" fmla="*/ 42 w 276"/>
                <a:gd name="T27" fmla="*/ 377 h 402"/>
                <a:gd name="T28" fmla="*/ 58 w 276"/>
                <a:gd name="T29" fmla="*/ 388 h 402"/>
                <a:gd name="T30" fmla="*/ 62 w 276"/>
                <a:gd name="T31" fmla="*/ 402 h 402"/>
                <a:gd name="T32" fmla="*/ 72 w 276"/>
                <a:gd name="T33" fmla="*/ 402 h 402"/>
                <a:gd name="T34" fmla="*/ 89 w 276"/>
                <a:gd name="T35" fmla="*/ 378 h 402"/>
                <a:gd name="T36" fmla="*/ 94 w 276"/>
                <a:gd name="T37" fmla="*/ 367 h 402"/>
                <a:gd name="T38" fmla="*/ 121 w 276"/>
                <a:gd name="T39" fmla="*/ 359 h 402"/>
                <a:gd name="T40" fmla="*/ 163 w 276"/>
                <a:gd name="T41" fmla="*/ 365 h 402"/>
                <a:gd name="T42" fmla="*/ 196 w 276"/>
                <a:gd name="T43" fmla="*/ 370 h 402"/>
                <a:gd name="T44" fmla="*/ 178 w 276"/>
                <a:gd name="T45" fmla="*/ 346 h 402"/>
                <a:gd name="T46" fmla="*/ 155 w 276"/>
                <a:gd name="T47" fmla="*/ 320 h 402"/>
                <a:gd name="T48" fmla="*/ 146 w 276"/>
                <a:gd name="T49" fmla="*/ 303 h 402"/>
                <a:gd name="T50" fmla="*/ 139 w 276"/>
                <a:gd name="T51" fmla="*/ 292 h 402"/>
                <a:gd name="T52" fmla="*/ 163 w 276"/>
                <a:gd name="T53" fmla="*/ 262 h 402"/>
                <a:gd name="T54" fmla="*/ 207 w 276"/>
                <a:gd name="T55" fmla="*/ 273 h 402"/>
                <a:gd name="T56" fmla="*/ 249 w 276"/>
                <a:gd name="T57" fmla="*/ 267 h 402"/>
                <a:gd name="T58" fmla="*/ 258 w 276"/>
                <a:gd name="T59" fmla="*/ 249 h 402"/>
                <a:gd name="T60" fmla="*/ 245 w 276"/>
                <a:gd name="T61" fmla="*/ 237 h 402"/>
                <a:gd name="T62" fmla="*/ 206 w 276"/>
                <a:gd name="T63" fmla="*/ 229 h 402"/>
                <a:gd name="T64" fmla="*/ 188 w 276"/>
                <a:gd name="T65" fmla="*/ 211 h 402"/>
                <a:gd name="T66" fmla="*/ 204 w 276"/>
                <a:gd name="T67" fmla="*/ 195 h 402"/>
                <a:gd name="T68" fmla="*/ 224 w 276"/>
                <a:gd name="T69" fmla="*/ 191 h 402"/>
                <a:gd name="T70" fmla="*/ 222 w 276"/>
                <a:gd name="T71" fmla="*/ 168 h 402"/>
                <a:gd name="T72" fmla="*/ 212 w 276"/>
                <a:gd name="T73" fmla="*/ 154 h 402"/>
                <a:gd name="T74" fmla="*/ 210 w 276"/>
                <a:gd name="T75" fmla="*/ 149 h 402"/>
                <a:gd name="T76" fmla="*/ 200 w 276"/>
                <a:gd name="T77" fmla="*/ 142 h 402"/>
                <a:gd name="T78" fmla="*/ 159 w 276"/>
                <a:gd name="T79" fmla="*/ 106 h 402"/>
                <a:gd name="T80" fmla="*/ 161 w 276"/>
                <a:gd name="T81" fmla="*/ 95 h 402"/>
                <a:gd name="T82" fmla="*/ 168 w 276"/>
                <a:gd name="T83" fmla="*/ 81 h 402"/>
                <a:gd name="T84" fmla="*/ 178 w 276"/>
                <a:gd name="T85" fmla="*/ 63 h 402"/>
                <a:gd name="T86" fmla="*/ 178 w 276"/>
                <a:gd name="T87" fmla="*/ 33 h 402"/>
                <a:gd name="T88" fmla="*/ 195 w 276"/>
                <a:gd name="T89" fmla="*/ 20 h 402"/>
                <a:gd name="T90" fmla="*/ 209 w 276"/>
                <a:gd name="T91" fmla="*/ 9 h 402"/>
                <a:gd name="T92" fmla="*/ 241 w 276"/>
                <a:gd name="T93" fmla="*/ 16 h 402"/>
                <a:gd name="T94" fmla="*/ 276 w 276"/>
                <a:gd name="T95" fmla="*/ 15 h 402"/>
                <a:gd name="T96" fmla="*/ 273 w 276"/>
                <a:gd name="T97" fmla="*/ 7 h 402"/>
                <a:gd name="T98" fmla="*/ 271 w 276"/>
                <a:gd name="T99" fmla="*/ 0 h 402"/>
                <a:gd name="T100" fmla="*/ 269 w 276"/>
                <a:gd name="T101" fmla="*/ 1 h 402"/>
                <a:gd name="T102" fmla="*/ 107 w 276"/>
                <a:gd name="T103" fmla="*/ 0 h 402"/>
                <a:gd name="T104" fmla="*/ 97 w 276"/>
                <a:gd name="T105" fmla="*/ 27 h 402"/>
                <a:gd name="T106" fmla="*/ 79 w 276"/>
                <a:gd name="T107" fmla="*/ 64 h 402"/>
                <a:gd name="T108" fmla="*/ 59 w 276"/>
                <a:gd name="T109" fmla="*/ 106 h 402"/>
                <a:gd name="T110" fmla="*/ 41 w 276"/>
                <a:gd name="T111" fmla="*/ 133 h 402"/>
                <a:gd name="T112" fmla="*/ 15 w 276"/>
                <a:gd name="T113" fmla="*/ 151 h 402"/>
                <a:gd name="T114" fmla="*/ 4 w 276"/>
                <a:gd name="T115" fmla="*/ 185 h 402"/>
                <a:gd name="T116" fmla="*/ 13 w 276"/>
                <a:gd name="T117" fmla="*/ 19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402">
                  <a:moveTo>
                    <a:pt x="13" y="199"/>
                  </a:moveTo>
                  <a:cubicBezTo>
                    <a:pt x="15" y="200"/>
                    <a:pt x="17" y="201"/>
                    <a:pt x="18" y="202"/>
                  </a:cubicBezTo>
                  <a:cubicBezTo>
                    <a:pt x="22" y="205"/>
                    <a:pt x="23" y="208"/>
                    <a:pt x="26" y="212"/>
                  </a:cubicBezTo>
                  <a:cubicBezTo>
                    <a:pt x="28" y="214"/>
                    <a:pt x="37" y="215"/>
                    <a:pt x="40" y="216"/>
                  </a:cubicBezTo>
                  <a:cubicBezTo>
                    <a:pt x="43" y="217"/>
                    <a:pt x="45" y="219"/>
                    <a:pt x="47" y="221"/>
                  </a:cubicBezTo>
                  <a:cubicBezTo>
                    <a:pt x="52" y="227"/>
                    <a:pt x="50" y="239"/>
                    <a:pt x="50" y="246"/>
                  </a:cubicBezTo>
                  <a:cubicBezTo>
                    <a:pt x="50" y="255"/>
                    <a:pt x="47" y="259"/>
                    <a:pt x="39" y="262"/>
                  </a:cubicBezTo>
                  <a:cubicBezTo>
                    <a:pt x="28" y="267"/>
                    <a:pt x="16" y="270"/>
                    <a:pt x="4" y="274"/>
                  </a:cubicBezTo>
                  <a:cubicBezTo>
                    <a:pt x="11" y="283"/>
                    <a:pt x="18" y="290"/>
                    <a:pt x="24" y="300"/>
                  </a:cubicBezTo>
                  <a:cubicBezTo>
                    <a:pt x="26" y="305"/>
                    <a:pt x="33" y="313"/>
                    <a:pt x="30" y="319"/>
                  </a:cubicBezTo>
                  <a:cubicBezTo>
                    <a:pt x="28" y="321"/>
                    <a:pt x="26" y="322"/>
                    <a:pt x="24" y="323"/>
                  </a:cubicBezTo>
                  <a:cubicBezTo>
                    <a:pt x="16" y="329"/>
                    <a:pt x="22" y="335"/>
                    <a:pt x="26" y="341"/>
                  </a:cubicBezTo>
                  <a:cubicBezTo>
                    <a:pt x="33" y="352"/>
                    <a:pt x="37" y="363"/>
                    <a:pt x="42" y="374"/>
                  </a:cubicBezTo>
                  <a:cubicBezTo>
                    <a:pt x="43" y="375"/>
                    <a:pt x="43" y="376"/>
                    <a:pt x="42" y="377"/>
                  </a:cubicBezTo>
                  <a:cubicBezTo>
                    <a:pt x="48" y="379"/>
                    <a:pt x="55" y="383"/>
                    <a:pt x="58" y="388"/>
                  </a:cubicBezTo>
                  <a:cubicBezTo>
                    <a:pt x="60" y="392"/>
                    <a:pt x="61" y="397"/>
                    <a:pt x="62" y="402"/>
                  </a:cubicBezTo>
                  <a:cubicBezTo>
                    <a:pt x="66" y="399"/>
                    <a:pt x="69" y="400"/>
                    <a:pt x="72" y="402"/>
                  </a:cubicBezTo>
                  <a:cubicBezTo>
                    <a:pt x="83" y="397"/>
                    <a:pt x="87" y="388"/>
                    <a:pt x="89" y="378"/>
                  </a:cubicBezTo>
                  <a:cubicBezTo>
                    <a:pt x="90" y="373"/>
                    <a:pt x="91" y="370"/>
                    <a:pt x="94" y="367"/>
                  </a:cubicBezTo>
                  <a:cubicBezTo>
                    <a:pt x="101" y="361"/>
                    <a:pt x="112" y="359"/>
                    <a:pt x="121" y="359"/>
                  </a:cubicBezTo>
                  <a:cubicBezTo>
                    <a:pt x="136" y="359"/>
                    <a:pt x="149" y="364"/>
                    <a:pt x="163" y="365"/>
                  </a:cubicBezTo>
                  <a:cubicBezTo>
                    <a:pt x="175" y="365"/>
                    <a:pt x="185" y="367"/>
                    <a:pt x="196" y="370"/>
                  </a:cubicBezTo>
                  <a:cubicBezTo>
                    <a:pt x="191" y="361"/>
                    <a:pt x="186" y="352"/>
                    <a:pt x="178" y="346"/>
                  </a:cubicBezTo>
                  <a:cubicBezTo>
                    <a:pt x="169" y="338"/>
                    <a:pt x="160" y="332"/>
                    <a:pt x="155" y="320"/>
                  </a:cubicBezTo>
                  <a:cubicBezTo>
                    <a:pt x="152" y="314"/>
                    <a:pt x="151" y="308"/>
                    <a:pt x="146" y="303"/>
                  </a:cubicBezTo>
                  <a:cubicBezTo>
                    <a:pt x="142" y="300"/>
                    <a:pt x="140" y="297"/>
                    <a:pt x="139" y="292"/>
                  </a:cubicBezTo>
                  <a:cubicBezTo>
                    <a:pt x="137" y="278"/>
                    <a:pt x="144" y="250"/>
                    <a:pt x="163" y="262"/>
                  </a:cubicBezTo>
                  <a:cubicBezTo>
                    <a:pt x="176" y="270"/>
                    <a:pt x="192" y="268"/>
                    <a:pt x="207" y="273"/>
                  </a:cubicBezTo>
                  <a:cubicBezTo>
                    <a:pt x="222" y="277"/>
                    <a:pt x="240" y="283"/>
                    <a:pt x="249" y="267"/>
                  </a:cubicBezTo>
                  <a:cubicBezTo>
                    <a:pt x="253" y="261"/>
                    <a:pt x="255" y="255"/>
                    <a:pt x="258" y="249"/>
                  </a:cubicBezTo>
                  <a:cubicBezTo>
                    <a:pt x="262" y="240"/>
                    <a:pt x="252" y="239"/>
                    <a:pt x="245" y="237"/>
                  </a:cubicBezTo>
                  <a:cubicBezTo>
                    <a:pt x="232" y="233"/>
                    <a:pt x="219" y="232"/>
                    <a:pt x="206" y="229"/>
                  </a:cubicBezTo>
                  <a:cubicBezTo>
                    <a:pt x="197" y="227"/>
                    <a:pt x="189" y="222"/>
                    <a:pt x="188" y="211"/>
                  </a:cubicBezTo>
                  <a:cubicBezTo>
                    <a:pt x="188" y="203"/>
                    <a:pt x="198" y="198"/>
                    <a:pt x="204" y="195"/>
                  </a:cubicBezTo>
                  <a:cubicBezTo>
                    <a:pt x="211" y="193"/>
                    <a:pt x="218" y="193"/>
                    <a:pt x="224" y="191"/>
                  </a:cubicBezTo>
                  <a:cubicBezTo>
                    <a:pt x="234" y="187"/>
                    <a:pt x="225" y="173"/>
                    <a:pt x="222" y="168"/>
                  </a:cubicBezTo>
                  <a:cubicBezTo>
                    <a:pt x="219" y="163"/>
                    <a:pt x="215" y="159"/>
                    <a:pt x="212" y="154"/>
                  </a:cubicBezTo>
                  <a:cubicBezTo>
                    <a:pt x="211" y="153"/>
                    <a:pt x="210" y="150"/>
                    <a:pt x="210" y="149"/>
                  </a:cubicBezTo>
                  <a:cubicBezTo>
                    <a:pt x="211" y="144"/>
                    <a:pt x="204" y="143"/>
                    <a:pt x="200" y="142"/>
                  </a:cubicBezTo>
                  <a:cubicBezTo>
                    <a:pt x="184" y="138"/>
                    <a:pt x="163" y="123"/>
                    <a:pt x="159" y="106"/>
                  </a:cubicBezTo>
                  <a:cubicBezTo>
                    <a:pt x="158" y="103"/>
                    <a:pt x="159" y="98"/>
                    <a:pt x="161" y="95"/>
                  </a:cubicBezTo>
                  <a:cubicBezTo>
                    <a:pt x="165" y="90"/>
                    <a:pt x="167" y="89"/>
                    <a:pt x="168" y="81"/>
                  </a:cubicBezTo>
                  <a:cubicBezTo>
                    <a:pt x="169" y="73"/>
                    <a:pt x="171" y="67"/>
                    <a:pt x="178" y="63"/>
                  </a:cubicBezTo>
                  <a:cubicBezTo>
                    <a:pt x="175" y="52"/>
                    <a:pt x="169" y="44"/>
                    <a:pt x="178" y="33"/>
                  </a:cubicBezTo>
                  <a:cubicBezTo>
                    <a:pt x="183" y="27"/>
                    <a:pt x="188" y="23"/>
                    <a:pt x="195" y="20"/>
                  </a:cubicBezTo>
                  <a:cubicBezTo>
                    <a:pt x="200" y="17"/>
                    <a:pt x="204" y="12"/>
                    <a:pt x="209" y="9"/>
                  </a:cubicBezTo>
                  <a:cubicBezTo>
                    <a:pt x="219" y="1"/>
                    <a:pt x="232" y="11"/>
                    <a:pt x="241" y="16"/>
                  </a:cubicBezTo>
                  <a:cubicBezTo>
                    <a:pt x="251" y="22"/>
                    <a:pt x="266" y="22"/>
                    <a:pt x="276" y="15"/>
                  </a:cubicBezTo>
                  <a:cubicBezTo>
                    <a:pt x="275" y="13"/>
                    <a:pt x="274" y="10"/>
                    <a:pt x="273" y="7"/>
                  </a:cubicBezTo>
                  <a:cubicBezTo>
                    <a:pt x="272" y="5"/>
                    <a:pt x="272" y="2"/>
                    <a:pt x="271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5" y="10"/>
                    <a:pt x="102" y="18"/>
                    <a:pt x="97" y="27"/>
                  </a:cubicBezTo>
                  <a:cubicBezTo>
                    <a:pt x="90" y="39"/>
                    <a:pt x="84" y="51"/>
                    <a:pt x="79" y="64"/>
                  </a:cubicBezTo>
                  <a:cubicBezTo>
                    <a:pt x="72" y="78"/>
                    <a:pt x="66" y="92"/>
                    <a:pt x="59" y="106"/>
                  </a:cubicBezTo>
                  <a:cubicBezTo>
                    <a:pt x="54" y="115"/>
                    <a:pt x="49" y="126"/>
                    <a:pt x="41" y="133"/>
                  </a:cubicBezTo>
                  <a:cubicBezTo>
                    <a:pt x="34" y="141"/>
                    <a:pt x="24" y="145"/>
                    <a:pt x="15" y="151"/>
                  </a:cubicBezTo>
                  <a:cubicBezTo>
                    <a:pt x="4" y="159"/>
                    <a:pt x="0" y="172"/>
                    <a:pt x="4" y="185"/>
                  </a:cubicBezTo>
                  <a:cubicBezTo>
                    <a:pt x="5" y="191"/>
                    <a:pt x="7" y="197"/>
                    <a:pt x="13" y="19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3" name="Freeform 22"/>
            <p:cNvSpPr>
              <a:spLocks/>
            </p:cNvSpPr>
            <p:nvPr userDrawn="1"/>
          </p:nvSpPr>
          <p:spPr bwMode="auto">
            <a:xfrm>
              <a:off x="6840538" y="4756151"/>
              <a:ext cx="668338" cy="695325"/>
            </a:xfrm>
            <a:custGeom>
              <a:avLst/>
              <a:gdLst>
                <a:gd name="T0" fmla="*/ 153 w 178"/>
                <a:gd name="T1" fmla="*/ 154 h 185"/>
                <a:gd name="T2" fmla="*/ 157 w 178"/>
                <a:gd name="T3" fmla="*/ 98 h 185"/>
                <a:gd name="T4" fmla="*/ 161 w 178"/>
                <a:gd name="T5" fmla="*/ 50 h 185"/>
                <a:gd name="T6" fmla="*/ 178 w 178"/>
                <a:gd name="T7" fmla="*/ 9 h 185"/>
                <a:gd name="T8" fmla="*/ 159 w 178"/>
                <a:gd name="T9" fmla="*/ 14 h 185"/>
                <a:gd name="T10" fmla="*/ 138 w 178"/>
                <a:gd name="T11" fmla="*/ 22 h 185"/>
                <a:gd name="T12" fmla="*/ 132 w 178"/>
                <a:gd name="T13" fmla="*/ 19 h 185"/>
                <a:gd name="T14" fmla="*/ 132 w 178"/>
                <a:gd name="T15" fmla="*/ 10 h 185"/>
                <a:gd name="T16" fmla="*/ 129 w 178"/>
                <a:gd name="T17" fmla="*/ 5 h 185"/>
                <a:gd name="T18" fmla="*/ 113 w 178"/>
                <a:gd name="T19" fmla="*/ 21 h 185"/>
                <a:gd name="T20" fmla="*/ 98 w 178"/>
                <a:gd name="T21" fmla="*/ 47 h 185"/>
                <a:gd name="T22" fmla="*/ 92 w 178"/>
                <a:gd name="T23" fmla="*/ 67 h 185"/>
                <a:gd name="T24" fmla="*/ 82 w 178"/>
                <a:gd name="T25" fmla="*/ 76 h 185"/>
                <a:gd name="T26" fmla="*/ 65 w 178"/>
                <a:gd name="T27" fmla="*/ 74 h 185"/>
                <a:gd name="T28" fmla="*/ 51 w 178"/>
                <a:gd name="T29" fmla="*/ 74 h 185"/>
                <a:gd name="T30" fmla="*/ 35 w 178"/>
                <a:gd name="T31" fmla="*/ 64 h 185"/>
                <a:gd name="T32" fmla="*/ 21 w 178"/>
                <a:gd name="T33" fmla="*/ 69 h 185"/>
                <a:gd name="T34" fmla="*/ 0 w 178"/>
                <a:gd name="T35" fmla="*/ 81 h 185"/>
                <a:gd name="T36" fmla="*/ 76 w 178"/>
                <a:gd name="T37" fmla="*/ 145 h 185"/>
                <a:gd name="T38" fmla="*/ 139 w 178"/>
                <a:gd name="T39" fmla="*/ 185 h 185"/>
                <a:gd name="T40" fmla="*/ 153 w 178"/>
                <a:gd name="T4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8" h="185">
                  <a:moveTo>
                    <a:pt x="153" y="154"/>
                  </a:moveTo>
                  <a:cubicBezTo>
                    <a:pt x="158" y="136"/>
                    <a:pt x="157" y="117"/>
                    <a:pt x="157" y="98"/>
                  </a:cubicBezTo>
                  <a:cubicBezTo>
                    <a:pt x="156" y="82"/>
                    <a:pt x="156" y="66"/>
                    <a:pt x="161" y="50"/>
                  </a:cubicBezTo>
                  <a:cubicBezTo>
                    <a:pt x="166" y="36"/>
                    <a:pt x="173" y="23"/>
                    <a:pt x="178" y="9"/>
                  </a:cubicBezTo>
                  <a:cubicBezTo>
                    <a:pt x="171" y="10"/>
                    <a:pt x="165" y="12"/>
                    <a:pt x="159" y="14"/>
                  </a:cubicBezTo>
                  <a:cubicBezTo>
                    <a:pt x="152" y="17"/>
                    <a:pt x="145" y="20"/>
                    <a:pt x="138" y="22"/>
                  </a:cubicBezTo>
                  <a:cubicBezTo>
                    <a:pt x="136" y="22"/>
                    <a:pt x="133" y="21"/>
                    <a:pt x="132" y="19"/>
                  </a:cubicBezTo>
                  <a:cubicBezTo>
                    <a:pt x="132" y="16"/>
                    <a:pt x="132" y="13"/>
                    <a:pt x="132" y="10"/>
                  </a:cubicBezTo>
                  <a:cubicBezTo>
                    <a:pt x="133" y="7"/>
                    <a:pt x="134" y="0"/>
                    <a:pt x="129" y="5"/>
                  </a:cubicBezTo>
                  <a:cubicBezTo>
                    <a:pt x="123" y="10"/>
                    <a:pt x="117" y="15"/>
                    <a:pt x="113" y="21"/>
                  </a:cubicBezTo>
                  <a:cubicBezTo>
                    <a:pt x="106" y="29"/>
                    <a:pt x="101" y="37"/>
                    <a:pt x="98" y="47"/>
                  </a:cubicBezTo>
                  <a:cubicBezTo>
                    <a:pt x="96" y="53"/>
                    <a:pt x="95" y="61"/>
                    <a:pt x="92" y="67"/>
                  </a:cubicBezTo>
                  <a:cubicBezTo>
                    <a:pt x="90" y="71"/>
                    <a:pt x="87" y="74"/>
                    <a:pt x="82" y="76"/>
                  </a:cubicBezTo>
                  <a:cubicBezTo>
                    <a:pt x="77" y="78"/>
                    <a:pt x="71" y="73"/>
                    <a:pt x="65" y="74"/>
                  </a:cubicBezTo>
                  <a:cubicBezTo>
                    <a:pt x="60" y="75"/>
                    <a:pt x="55" y="76"/>
                    <a:pt x="51" y="74"/>
                  </a:cubicBezTo>
                  <a:cubicBezTo>
                    <a:pt x="45" y="72"/>
                    <a:pt x="41" y="67"/>
                    <a:pt x="35" y="64"/>
                  </a:cubicBezTo>
                  <a:cubicBezTo>
                    <a:pt x="31" y="67"/>
                    <a:pt x="27" y="68"/>
                    <a:pt x="21" y="69"/>
                  </a:cubicBezTo>
                  <a:cubicBezTo>
                    <a:pt x="13" y="71"/>
                    <a:pt x="7" y="77"/>
                    <a:pt x="0" y="81"/>
                  </a:cubicBezTo>
                  <a:cubicBezTo>
                    <a:pt x="21" y="99"/>
                    <a:pt x="63" y="134"/>
                    <a:pt x="76" y="145"/>
                  </a:cubicBezTo>
                  <a:cubicBezTo>
                    <a:pt x="86" y="152"/>
                    <a:pt x="114" y="170"/>
                    <a:pt x="139" y="185"/>
                  </a:cubicBezTo>
                  <a:cubicBezTo>
                    <a:pt x="143" y="175"/>
                    <a:pt x="149" y="165"/>
                    <a:pt x="153" y="15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>
              <a:spLocks/>
            </p:cNvSpPr>
            <p:nvPr userDrawn="1"/>
          </p:nvSpPr>
          <p:spPr bwMode="auto">
            <a:xfrm>
              <a:off x="6854826" y="3094038"/>
              <a:ext cx="1312863" cy="1117600"/>
            </a:xfrm>
            <a:custGeom>
              <a:avLst/>
              <a:gdLst>
                <a:gd name="T0" fmla="*/ 13 w 349"/>
                <a:gd name="T1" fmla="*/ 222 h 297"/>
                <a:gd name="T2" fmla="*/ 36 w 349"/>
                <a:gd name="T3" fmla="*/ 252 h 297"/>
                <a:gd name="T4" fmla="*/ 76 w 349"/>
                <a:gd name="T5" fmla="*/ 234 h 297"/>
                <a:gd name="T6" fmla="*/ 113 w 349"/>
                <a:gd name="T7" fmla="*/ 233 h 297"/>
                <a:gd name="T8" fmla="*/ 142 w 349"/>
                <a:gd name="T9" fmla="*/ 249 h 297"/>
                <a:gd name="T10" fmla="*/ 172 w 349"/>
                <a:gd name="T11" fmla="*/ 280 h 297"/>
                <a:gd name="T12" fmla="*/ 187 w 349"/>
                <a:gd name="T13" fmla="*/ 291 h 297"/>
                <a:gd name="T14" fmla="*/ 203 w 349"/>
                <a:gd name="T15" fmla="*/ 284 h 297"/>
                <a:gd name="T16" fmla="*/ 234 w 349"/>
                <a:gd name="T17" fmla="*/ 270 h 297"/>
                <a:gd name="T18" fmla="*/ 277 w 349"/>
                <a:gd name="T19" fmla="*/ 258 h 297"/>
                <a:gd name="T20" fmla="*/ 292 w 349"/>
                <a:gd name="T21" fmla="*/ 250 h 297"/>
                <a:gd name="T22" fmla="*/ 292 w 349"/>
                <a:gd name="T23" fmla="*/ 234 h 297"/>
                <a:gd name="T24" fmla="*/ 271 w 349"/>
                <a:gd name="T25" fmla="*/ 220 h 297"/>
                <a:gd name="T26" fmla="*/ 266 w 349"/>
                <a:gd name="T27" fmla="*/ 213 h 297"/>
                <a:gd name="T28" fmla="*/ 251 w 349"/>
                <a:gd name="T29" fmla="*/ 201 h 297"/>
                <a:gd name="T30" fmla="*/ 257 w 349"/>
                <a:gd name="T31" fmla="*/ 148 h 297"/>
                <a:gd name="T32" fmla="*/ 284 w 349"/>
                <a:gd name="T33" fmla="*/ 129 h 297"/>
                <a:gd name="T34" fmla="*/ 307 w 349"/>
                <a:gd name="T35" fmla="*/ 92 h 297"/>
                <a:gd name="T36" fmla="*/ 331 w 349"/>
                <a:gd name="T37" fmla="*/ 40 h 297"/>
                <a:gd name="T38" fmla="*/ 349 w 349"/>
                <a:gd name="T39" fmla="*/ 1 h 297"/>
                <a:gd name="T40" fmla="*/ 121 w 349"/>
                <a:gd name="T41" fmla="*/ 0 h 297"/>
                <a:gd name="T42" fmla="*/ 0 w 349"/>
                <a:gd name="T43" fmla="*/ 208 h 297"/>
                <a:gd name="T44" fmla="*/ 13 w 349"/>
                <a:gd name="T45" fmla="*/ 22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297">
                  <a:moveTo>
                    <a:pt x="13" y="222"/>
                  </a:moveTo>
                  <a:cubicBezTo>
                    <a:pt x="16" y="232"/>
                    <a:pt x="17" y="263"/>
                    <a:pt x="36" y="252"/>
                  </a:cubicBezTo>
                  <a:cubicBezTo>
                    <a:pt x="49" y="245"/>
                    <a:pt x="61" y="237"/>
                    <a:pt x="76" y="234"/>
                  </a:cubicBezTo>
                  <a:cubicBezTo>
                    <a:pt x="88" y="231"/>
                    <a:pt x="101" y="233"/>
                    <a:pt x="113" y="233"/>
                  </a:cubicBezTo>
                  <a:cubicBezTo>
                    <a:pt x="126" y="233"/>
                    <a:pt x="135" y="239"/>
                    <a:pt x="142" y="249"/>
                  </a:cubicBezTo>
                  <a:cubicBezTo>
                    <a:pt x="151" y="261"/>
                    <a:pt x="158" y="272"/>
                    <a:pt x="172" y="280"/>
                  </a:cubicBezTo>
                  <a:cubicBezTo>
                    <a:pt x="178" y="283"/>
                    <a:pt x="182" y="287"/>
                    <a:pt x="187" y="291"/>
                  </a:cubicBezTo>
                  <a:cubicBezTo>
                    <a:pt x="195" y="297"/>
                    <a:pt x="199" y="288"/>
                    <a:pt x="203" y="284"/>
                  </a:cubicBezTo>
                  <a:cubicBezTo>
                    <a:pt x="211" y="275"/>
                    <a:pt x="222" y="271"/>
                    <a:pt x="234" y="270"/>
                  </a:cubicBezTo>
                  <a:cubicBezTo>
                    <a:pt x="249" y="268"/>
                    <a:pt x="263" y="262"/>
                    <a:pt x="277" y="258"/>
                  </a:cubicBezTo>
                  <a:cubicBezTo>
                    <a:pt x="281" y="257"/>
                    <a:pt x="292" y="255"/>
                    <a:pt x="292" y="250"/>
                  </a:cubicBezTo>
                  <a:cubicBezTo>
                    <a:pt x="292" y="245"/>
                    <a:pt x="292" y="239"/>
                    <a:pt x="292" y="234"/>
                  </a:cubicBezTo>
                  <a:cubicBezTo>
                    <a:pt x="291" y="222"/>
                    <a:pt x="278" y="226"/>
                    <a:pt x="271" y="220"/>
                  </a:cubicBezTo>
                  <a:cubicBezTo>
                    <a:pt x="269" y="218"/>
                    <a:pt x="268" y="215"/>
                    <a:pt x="266" y="213"/>
                  </a:cubicBezTo>
                  <a:cubicBezTo>
                    <a:pt x="263" y="208"/>
                    <a:pt x="255" y="206"/>
                    <a:pt x="251" y="201"/>
                  </a:cubicBezTo>
                  <a:cubicBezTo>
                    <a:pt x="240" y="187"/>
                    <a:pt x="242" y="159"/>
                    <a:pt x="257" y="148"/>
                  </a:cubicBezTo>
                  <a:cubicBezTo>
                    <a:pt x="265" y="141"/>
                    <a:pt x="276" y="137"/>
                    <a:pt x="284" y="129"/>
                  </a:cubicBezTo>
                  <a:cubicBezTo>
                    <a:pt x="294" y="120"/>
                    <a:pt x="301" y="104"/>
                    <a:pt x="307" y="92"/>
                  </a:cubicBezTo>
                  <a:cubicBezTo>
                    <a:pt x="316" y="75"/>
                    <a:pt x="323" y="57"/>
                    <a:pt x="331" y="40"/>
                  </a:cubicBezTo>
                  <a:cubicBezTo>
                    <a:pt x="337" y="27"/>
                    <a:pt x="346" y="15"/>
                    <a:pt x="349" y="1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7" y="210"/>
                    <a:pt x="11" y="215"/>
                    <a:pt x="13" y="222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>
              <a:spLocks/>
            </p:cNvSpPr>
            <p:nvPr userDrawn="1"/>
          </p:nvSpPr>
          <p:spPr bwMode="auto">
            <a:xfrm>
              <a:off x="8423276" y="3098801"/>
              <a:ext cx="1622425" cy="1119188"/>
            </a:xfrm>
            <a:custGeom>
              <a:avLst/>
              <a:gdLst>
                <a:gd name="T0" fmla="*/ 361 w 432"/>
                <a:gd name="T1" fmla="*/ 164 h 298"/>
                <a:gd name="T2" fmla="*/ 399 w 432"/>
                <a:gd name="T3" fmla="*/ 113 h 298"/>
                <a:gd name="T4" fmla="*/ 432 w 432"/>
                <a:gd name="T5" fmla="*/ 73 h 298"/>
                <a:gd name="T6" fmla="*/ 419 w 432"/>
                <a:gd name="T7" fmla="*/ 69 h 298"/>
                <a:gd name="T8" fmla="*/ 386 w 432"/>
                <a:gd name="T9" fmla="*/ 61 h 298"/>
                <a:gd name="T10" fmla="*/ 363 w 432"/>
                <a:gd name="T11" fmla="*/ 60 h 298"/>
                <a:gd name="T12" fmla="*/ 334 w 432"/>
                <a:gd name="T13" fmla="*/ 53 h 298"/>
                <a:gd name="T14" fmla="*/ 311 w 432"/>
                <a:gd name="T15" fmla="*/ 52 h 298"/>
                <a:gd name="T16" fmla="*/ 269 w 432"/>
                <a:gd name="T17" fmla="*/ 34 h 298"/>
                <a:gd name="T18" fmla="*/ 217 w 432"/>
                <a:gd name="T19" fmla="*/ 27 h 298"/>
                <a:gd name="T20" fmla="*/ 160 w 432"/>
                <a:gd name="T21" fmla="*/ 7 h 298"/>
                <a:gd name="T22" fmla="*/ 115 w 432"/>
                <a:gd name="T23" fmla="*/ 0 h 298"/>
                <a:gd name="T24" fmla="*/ 115 w 432"/>
                <a:gd name="T25" fmla="*/ 0 h 298"/>
                <a:gd name="T26" fmla="*/ 119 w 432"/>
                <a:gd name="T27" fmla="*/ 12 h 298"/>
                <a:gd name="T28" fmla="*/ 120 w 432"/>
                <a:gd name="T29" fmla="*/ 13 h 298"/>
                <a:gd name="T30" fmla="*/ 120 w 432"/>
                <a:gd name="T31" fmla="*/ 19 h 298"/>
                <a:gd name="T32" fmla="*/ 68 w 432"/>
                <a:gd name="T33" fmla="*/ 22 h 298"/>
                <a:gd name="T34" fmla="*/ 45 w 432"/>
                <a:gd name="T35" fmla="*/ 19 h 298"/>
                <a:gd name="T36" fmla="*/ 34 w 432"/>
                <a:gd name="T37" fmla="*/ 28 h 298"/>
                <a:gd name="T38" fmla="*/ 17 w 432"/>
                <a:gd name="T39" fmla="*/ 50 h 298"/>
                <a:gd name="T40" fmla="*/ 22 w 432"/>
                <a:gd name="T41" fmla="*/ 65 h 298"/>
                <a:gd name="T42" fmla="*/ 20 w 432"/>
                <a:gd name="T43" fmla="*/ 70 h 298"/>
                <a:gd name="T44" fmla="*/ 7 w 432"/>
                <a:gd name="T45" fmla="*/ 97 h 298"/>
                <a:gd name="T46" fmla="*/ 4 w 432"/>
                <a:gd name="T47" fmla="*/ 109 h 298"/>
                <a:gd name="T48" fmla="*/ 13 w 432"/>
                <a:gd name="T49" fmla="*/ 120 h 298"/>
                <a:gd name="T50" fmla="*/ 28 w 432"/>
                <a:gd name="T51" fmla="*/ 131 h 298"/>
                <a:gd name="T52" fmla="*/ 45 w 432"/>
                <a:gd name="T53" fmla="*/ 136 h 298"/>
                <a:gd name="T54" fmla="*/ 53 w 432"/>
                <a:gd name="T55" fmla="*/ 142 h 298"/>
                <a:gd name="T56" fmla="*/ 61 w 432"/>
                <a:gd name="T57" fmla="*/ 158 h 298"/>
                <a:gd name="T58" fmla="*/ 72 w 432"/>
                <a:gd name="T59" fmla="*/ 188 h 298"/>
                <a:gd name="T60" fmla="*/ 52 w 432"/>
                <a:gd name="T61" fmla="*/ 201 h 298"/>
                <a:gd name="T62" fmla="*/ 39 w 432"/>
                <a:gd name="T63" fmla="*/ 205 h 298"/>
                <a:gd name="T64" fmla="*/ 36 w 432"/>
                <a:gd name="T65" fmla="*/ 218 h 298"/>
                <a:gd name="T66" fmla="*/ 56 w 432"/>
                <a:gd name="T67" fmla="*/ 222 h 298"/>
                <a:gd name="T68" fmla="*/ 94 w 432"/>
                <a:gd name="T69" fmla="*/ 232 h 298"/>
                <a:gd name="T70" fmla="*/ 98 w 432"/>
                <a:gd name="T71" fmla="*/ 260 h 298"/>
                <a:gd name="T72" fmla="*/ 135 w 432"/>
                <a:gd name="T73" fmla="*/ 263 h 298"/>
                <a:gd name="T74" fmla="*/ 167 w 432"/>
                <a:gd name="T75" fmla="*/ 265 h 298"/>
                <a:gd name="T76" fmla="*/ 206 w 432"/>
                <a:gd name="T77" fmla="*/ 250 h 298"/>
                <a:gd name="T78" fmla="*/ 235 w 432"/>
                <a:gd name="T79" fmla="*/ 255 h 298"/>
                <a:gd name="T80" fmla="*/ 264 w 432"/>
                <a:gd name="T81" fmla="*/ 245 h 298"/>
                <a:gd name="T82" fmla="*/ 274 w 432"/>
                <a:gd name="T83" fmla="*/ 292 h 298"/>
                <a:gd name="T84" fmla="*/ 274 w 432"/>
                <a:gd name="T85" fmla="*/ 292 h 298"/>
                <a:gd name="T86" fmla="*/ 292 w 432"/>
                <a:gd name="T87" fmla="*/ 292 h 298"/>
                <a:gd name="T88" fmla="*/ 312 w 432"/>
                <a:gd name="T89" fmla="*/ 293 h 298"/>
                <a:gd name="T90" fmla="*/ 351 w 432"/>
                <a:gd name="T91" fmla="*/ 294 h 298"/>
                <a:gd name="T92" fmla="*/ 374 w 432"/>
                <a:gd name="T93" fmla="*/ 289 h 298"/>
                <a:gd name="T94" fmla="*/ 358 w 432"/>
                <a:gd name="T95" fmla="*/ 240 h 298"/>
                <a:gd name="T96" fmla="*/ 367 w 432"/>
                <a:gd name="T97" fmla="*/ 212 h 298"/>
                <a:gd name="T98" fmla="*/ 375 w 432"/>
                <a:gd name="T99" fmla="*/ 193 h 298"/>
                <a:gd name="T100" fmla="*/ 373 w 432"/>
                <a:gd name="T101" fmla="*/ 185 h 298"/>
                <a:gd name="T102" fmla="*/ 361 w 432"/>
                <a:gd name="T103" fmla="*/ 172 h 298"/>
                <a:gd name="T104" fmla="*/ 361 w 432"/>
                <a:gd name="T105" fmla="*/ 16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2" h="298">
                  <a:moveTo>
                    <a:pt x="361" y="164"/>
                  </a:moveTo>
                  <a:cubicBezTo>
                    <a:pt x="379" y="152"/>
                    <a:pt x="386" y="130"/>
                    <a:pt x="399" y="113"/>
                  </a:cubicBezTo>
                  <a:cubicBezTo>
                    <a:pt x="409" y="99"/>
                    <a:pt x="423" y="88"/>
                    <a:pt x="432" y="73"/>
                  </a:cubicBezTo>
                  <a:cubicBezTo>
                    <a:pt x="428" y="73"/>
                    <a:pt x="423" y="71"/>
                    <a:pt x="419" y="69"/>
                  </a:cubicBezTo>
                  <a:cubicBezTo>
                    <a:pt x="408" y="64"/>
                    <a:pt x="398" y="60"/>
                    <a:pt x="386" y="61"/>
                  </a:cubicBezTo>
                  <a:cubicBezTo>
                    <a:pt x="378" y="62"/>
                    <a:pt x="370" y="62"/>
                    <a:pt x="363" y="60"/>
                  </a:cubicBezTo>
                  <a:cubicBezTo>
                    <a:pt x="353" y="58"/>
                    <a:pt x="344" y="53"/>
                    <a:pt x="334" y="53"/>
                  </a:cubicBezTo>
                  <a:cubicBezTo>
                    <a:pt x="326" y="52"/>
                    <a:pt x="318" y="53"/>
                    <a:pt x="311" y="52"/>
                  </a:cubicBezTo>
                  <a:cubicBezTo>
                    <a:pt x="294" y="50"/>
                    <a:pt x="284" y="40"/>
                    <a:pt x="269" y="34"/>
                  </a:cubicBezTo>
                  <a:cubicBezTo>
                    <a:pt x="253" y="27"/>
                    <a:pt x="234" y="32"/>
                    <a:pt x="217" y="27"/>
                  </a:cubicBezTo>
                  <a:cubicBezTo>
                    <a:pt x="197" y="22"/>
                    <a:pt x="180" y="11"/>
                    <a:pt x="160" y="7"/>
                  </a:cubicBezTo>
                  <a:cubicBezTo>
                    <a:pt x="145" y="4"/>
                    <a:pt x="130" y="3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6" y="4"/>
                    <a:pt x="116" y="9"/>
                    <a:pt x="119" y="12"/>
                  </a:cubicBezTo>
                  <a:cubicBezTo>
                    <a:pt x="120" y="12"/>
                    <a:pt x="120" y="13"/>
                    <a:pt x="120" y="13"/>
                  </a:cubicBezTo>
                  <a:cubicBezTo>
                    <a:pt x="122" y="15"/>
                    <a:pt x="122" y="17"/>
                    <a:pt x="120" y="19"/>
                  </a:cubicBezTo>
                  <a:cubicBezTo>
                    <a:pt x="106" y="33"/>
                    <a:pt x="83" y="33"/>
                    <a:pt x="68" y="22"/>
                  </a:cubicBezTo>
                  <a:cubicBezTo>
                    <a:pt x="62" y="18"/>
                    <a:pt x="51" y="11"/>
                    <a:pt x="45" y="19"/>
                  </a:cubicBezTo>
                  <a:cubicBezTo>
                    <a:pt x="42" y="23"/>
                    <a:pt x="38" y="26"/>
                    <a:pt x="34" y="28"/>
                  </a:cubicBezTo>
                  <a:cubicBezTo>
                    <a:pt x="26" y="31"/>
                    <a:pt x="13" y="40"/>
                    <a:pt x="17" y="50"/>
                  </a:cubicBezTo>
                  <a:cubicBezTo>
                    <a:pt x="18" y="55"/>
                    <a:pt x="21" y="59"/>
                    <a:pt x="22" y="65"/>
                  </a:cubicBezTo>
                  <a:cubicBezTo>
                    <a:pt x="22" y="66"/>
                    <a:pt x="22" y="69"/>
                    <a:pt x="20" y="70"/>
                  </a:cubicBezTo>
                  <a:cubicBezTo>
                    <a:pt x="7" y="75"/>
                    <a:pt x="15" y="89"/>
                    <a:pt x="7" y="97"/>
                  </a:cubicBezTo>
                  <a:cubicBezTo>
                    <a:pt x="4" y="101"/>
                    <a:pt x="0" y="103"/>
                    <a:pt x="4" y="109"/>
                  </a:cubicBezTo>
                  <a:cubicBezTo>
                    <a:pt x="6" y="113"/>
                    <a:pt x="9" y="117"/>
                    <a:pt x="13" y="120"/>
                  </a:cubicBezTo>
                  <a:cubicBezTo>
                    <a:pt x="18" y="124"/>
                    <a:pt x="23" y="128"/>
                    <a:pt x="28" y="131"/>
                  </a:cubicBezTo>
                  <a:cubicBezTo>
                    <a:pt x="34" y="133"/>
                    <a:pt x="40" y="134"/>
                    <a:pt x="45" y="136"/>
                  </a:cubicBezTo>
                  <a:cubicBezTo>
                    <a:pt x="48" y="137"/>
                    <a:pt x="52" y="139"/>
                    <a:pt x="53" y="142"/>
                  </a:cubicBezTo>
                  <a:cubicBezTo>
                    <a:pt x="54" y="149"/>
                    <a:pt x="58" y="153"/>
                    <a:pt x="61" y="158"/>
                  </a:cubicBezTo>
                  <a:cubicBezTo>
                    <a:pt x="66" y="166"/>
                    <a:pt x="74" y="178"/>
                    <a:pt x="72" y="188"/>
                  </a:cubicBezTo>
                  <a:cubicBezTo>
                    <a:pt x="69" y="198"/>
                    <a:pt x="61" y="200"/>
                    <a:pt x="52" y="201"/>
                  </a:cubicBezTo>
                  <a:cubicBezTo>
                    <a:pt x="47" y="202"/>
                    <a:pt x="43" y="203"/>
                    <a:pt x="39" y="205"/>
                  </a:cubicBezTo>
                  <a:cubicBezTo>
                    <a:pt x="36" y="207"/>
                    <a:pt x="25" y="212"/>
                    <a:pt x="36" y="218"/>
                  </a:cubicBezTo>
                  <a:cubicBezTo>
                    <a:pt x="42" y="221"/>
                    <a:pt x="49" y="221"/>
                    <a:pt x="56" y="222"/>
                  </a:cubicBezTo>
                  <a:cubicBezTo>
                    <a:pt x="69" y="224"/>
                    <a:pt x="82" y="228"/>
                    <a:pt x="94" y="232"/>
                  </a:cubicBezTo>
                  <a:cubicBezTo>
                    <a:pt x="106" y="237"/>
                    <a:pt x="104" y="249"/>
                    <a:pt x="98" y="260"/>
                  </a:cubicBezTo>
                  <a:cubicBezTo>
                    <a:pt x="110" y="264"/>
                    <a:pt x="123" y="258"/>
                    <a:pt x="135" y="263"/>
                  </a:cubicBezTo>
                  <a:cubicBezTo>
                    <a:pt x="146" y="267"/>
                    <a:pt x="160" y="285"/>
                    <a:pt x="167" y="265"/>
                  </a:cubicBezTo>
                  <a:cubicBezTo>
                    <a:pt x="173" y="246"/>
                    <a:pt x="189" y="247"/>
                    <a:pt x="206" y="250"/>
                  </a:cubicBezTo>
                  <a:cubicBezTo>
                    <a:pt x="215" y="251"/>
                    <a:pt x="226" y="256"/>
                    <a:pt x="235" y="255"/>
                  </a:cubicBezTo>
                  <a:cubicBezTo>
                    <a:pt x="246" y="254"/>
                    <a:pt x="252" y="244"/>
                    <a:pt x="264" y="245"/>
                  </a:cubicBezTo>
                  <a:cubicBezTo>
                    <a:pt x="289" y="248"/>
                    <a:pt x="275" y="278"/>
                    <a:pt x="274" y="292"/>
                  </a:cubicBezTo>
                  <a:cubicBezTo>
                    <a:pt x="274" y="292"/>
                    <a:pt x="274" y="292"/>
                    <a:pt x="274" y="292"/>
                  </a:cubicBezTo>
                  <a:cubicBezTo>
                    <a:pt x="280" y="292"/>
                    <a:pt x="286" y="292"/>
                    <a:pt x="292" y="292"/>
                  </a:cubicBezTo>
                  <a:cubicBezTo>
                    <a:pt x="297" y="289"/>
                    <a:pt x="307" y="291"/>
                    <a:pt x="312" y="293"/>
                  </a:cubicBezTo>
                  <a:cubicBezTo>
                    <a:pt x="323" y="298"/>
                    <a:pt x="340" y="296"/>
                    <a:pt x="351" y="294"/>
                  </a:cubicBezTo>
                  <a:cubicBezTo>
                    <a:pt x="359" y="292"/>
                    <a:pt x="367" y="291"/>
                    <a:pt x="374" y="289"/>
                  </a:cubicBezTo>
                  <a:cubicBezTo>
                    <a:pt x="369" y="273"/>
                    <a:pt x="357" y="258"/>
                    <a:pt x="358" y="240"/>
                  </a:cubicBezTo>
                  <a:cubicBezTo>
                    <a:pt x="359" y="230"/>
                    <a:pt x="364" y="221"/>
                    <a:pt x="367" y="212"/>
                  </a:cubicBezTo>
                  <a:cubicBezTo>
                    <a:pt x="369" y="205"/>
                    <a:pt x="372" y="199"/>
                    <a:pt x="375" y="193"/>
                  </a:cubicBezTo>
                  <a:cubicBezTo>
                    <a:pt x="374" y="191"/>
                    <a:pt x="373" y="188"/>
                    <a:pt x="373" y="185"/>
                  </a:cubicBezTo>
                  <a:cubicBezTo>
                    <a:pt x="373" y="176"/>
                    <a:pt x="366" y="176"/>
                    <a:pt x="361" y="172"/>
                  </a:cubicBezTo>
                  <a:cubicBezTo>
                    <a:pt x="358" y="170"/>
                    <a:pt x="358" y="166"/>
                    <a:pt x="361" y="16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6" name="Freeform 25"/>
            <p:cNvSpPr>
              <a:spLocks/>
            </p:cNvSpPr>
            <p:nvPr userDrawn="1"/>
          </p:nvSpPr>
          <p:spPr bwMode="auto">
            <a:xfrm>
              <a:off x="8610601" y="5011738"/>
              <a:ext cx="709613" cy="842963"/>
            </a:xfrm>
            <a:custGeom>
              <a:avLst/>
              <a:gdLst>
                <a:gd name="T0" fmla="*/ 142 w 189"/>
                <a:gd name="T1" fmla="*/ 90 h 224"/>
                <a:gd name="T2" fmla="*/ 135 w 189"/>
                <a:gd name="T3" fmla="*/ 75 h 224"/>
                <a:gd name="T4" fmla="*/ 153 w 189"/>
                <a:gd name="T5" fmla="*/ 47 h 224"/>
                <a:gd name="T6" fmla="*/ 171 w 189"/>
                <a:gd name="T7" fmla="*/ 48 h 224"/>
                <a:gd name="T8" fmla="*/ 182 w 189"/>
                <a:gd name="T9" fmla="*/ 31 h 224"/>
                <a:gd name="T10" fmla="*/ 181 w 189"/>
                <a:gd name="T11" fmla="*/ 30 h 224"/>
                <a:gd name="T12" fmla="*/ 168 w 189"/>
                <a:gd name="T13" fmla="*/ 15 h 224"/>
                <a:gd name="T14" fmla="*/ 153 w 189"/>
                <a:gd name="T15" fmla="*/ 7 h 224"/>
                <a:gd name="T16" fmla="*/ 147 w 189"/>
                <a:gd name="T17" fmla="*/ 9 h 224"/>
                <a:gd name="T18" fmla="*/ 135 w 189"/>
                <a:gd name="T19" fmla="*/ 7 h 224"/>
                <a:gd name="T20" fmla="*/ 97 w 189"/>
                <a:gd name="T21" fmla="*/ 9 h 224"/>
                <a:gd name="T22" fmla="*/ 83 w 189"/>
                <a:gd name="T23" fmla="*/ 5 h 224"/>
                <a:gd name="T24" fmla="*/ 71 w 189"/>
                <a:gd name="T25" fmla="*/ 20 h 224"/>
                <a:gd name="T26" fmla="*/ 63 w 189"/>
                <a:gd name="T27" fmla="*/ 37 h 224"/>
                <a:gd name="T28" fmla="*/ 67 w 189"/>
                <a:gd name="T29" fmla="*/ 54 h 224"/>
                <a:gd name="T30" fmla="*/ 62 w 189"/>
                <a:gd name="T31" fmla="*/ 68 h 224"/>
                <a:gd name="T32" fmla="*/ 34 w 189"/>
                <a:gd name="T33" fmla="*/ 81 h 224"/>
                <a:gd name="T34" fmla="*/ 26 w 189"/>
                <a:gd name="T35" fmla="*/ 84 h 224"/>
                <a:gd name="T36" fmla="*/ 31 w 189"/>
                <a:gd name="T37" fmla="*/ 91 h 224"/>
                <a:gd name="T38" fmla="*/ 42 w 189"/>
                <a:gd name="T39" fmla="*/ 93 h 224"/>
                <a:gd name="T40" fmla="*/ 45 w 189"/>
                <a:gd name="T41" fmla="*/ 98 h 224"/>
                <a:gd name="T42" fmla="*/ 27 w 189"/>
                <a:gd name="T43" fmla="*/ 114 h 224"/>
                <a:gd name="T44" fmla="*/ 14 w 189"/>
                <a:gd name="T45" fmla="*/ 138 h 224"/>
                <a:gd name="T46" fmla="*/ 0 w 189"/>
                <a:gd name="T47" fmla="*/ 193 h 224"/>
                <a:gd name="T48" fmla="*/ 55 w 189"/>
                <a:gd name="T49" fmla="*/ 200 h 224"/>
                <a:gd name="T50" fmla="*/ 116 w 189"/>
                <a:gd name="T51" fmla="*/ 224 h 224"/>
                <a:gd name="T52" fmla="*/ 118 w 189"/>
                <a:gd name="T53" fmla="*/ 206 h 224"/>
                <a:gd name="T54" fmla="*/ 107 w 189"/>
                <a:gd name="T55" fmla="*/ 181 h 224"/>
                <a:gd name="T56" fmla="*/ 114 w 189"/>
                <a:gd name="T57" fmla="*/ 162 h 224"/>
                <a:gd name="T58" fmla="*/ 161 w 189"/>
                <a:gd name="T59" fmla="*/ 153 h 224"/>
                <a:gd name="T60" fmla="*/ 174 w 189"/>
                <a:gd name="T61" fmla="*/ 109 h 224"/>
                <a:gd name="T62" fmla="*/ 142 w 189"/>
                <a:gd name="T63" fmla="*/ 9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9" h="224">
                  <a:moveTo>
                    <a:pt x="142" y="90"/>
                  </a:moveTo>
                  <a:cubicBezTo>
                    <a:pt x="136" y="86"/>
                    <a:pt x="131" y="82"/>
                    <a:pt x="135" y="75"/>
                  </a:cubicBezTo>
                  <a:cubicBezTo>
                    <a:pt x="141" y="66"/>
                    <a:pt x="146" y="55"/>
                    <a:pt x="153" y="47"/>
                  </a:cubicBezTo>
                  <a:cubicBezTo>
                    <a:pt x="158" y="42"/>
                    <a:pt x="165" y="46"/>
                    <a:pt x="171" y="48"/>
                  </a:cubicBezTo>
                  <a:cubicBezTo>
                    <a:pt x="174" y="41"/>
                    <a:pt x="178" y="36"/>
                    <a:pt x="182" y="31"/>
                  </a:cubicBezTo>
                  <a:cubicBezTo>
                    <a:pt x="182" y="31"/>
                    <a:pt x="181" y="30"/>
                    <a:pt x="181" y="30"/>
                  </a:cubicBezTo>
                  <a:cubicBezTo>
                    <a:pt x="176" y="25"/>
                    <a:pt x="172" y="20"/>
                    <a:pt x="168" y="15"/>
                  </a:cubicBezTo>
                  <a:cubicBezTo>
                    <a:pt x="164" y="11"/>
                    <a:pt x="159" y="6"/>
                    <a:pt x="153" y="7"/>
                  </a:cubicBezTo>
                  <a:cubicBezTo>
                    <a:pt x="151" y="8"/>
                    <a:pt x="149" y="9"/>
                    <a:pt x="147" y="9"/>
                  </a:cubicBezTo>
                  <a:cubicBezTo>
                    <a:pt x="143" y="9"/>
                    <a:pt x="139" y="9"/>
                    <a:pt x="135" y="7"/>
                  </a:cubicBezTo>
                  <a:cubicBezTo>
                    <a:pt x="124" y="0"/>
                    <a:pt x="110" y="10"/>
                    <a:pt x="97" y="9"/>
                  </a:cubicBezTo>
                  <a:cubicBezTo>
                    <a:pt x="94" y="9"/>
                    <a:pt x="86" y="4"/>
                    <a:pt x="83" y="5"/>
                  </a:cubicBezTo>
                  <a:cubicBezTo>
                    <a:pt x="77" y="7"/>
                    <a:pt x="74" y="14"/>
                    <a:pt x="71" y="20"/>
                  </a:cubicBezTo>
                  <a:cubicBezTo>
                    <a:pt x="69" y="25"/>
                    <a:pt x="63" y="31"/>
                    <a:pt x="63" y="37"/>
                  </a:cubicBezTo>
                  <a:cubicBezTo>
                    <a:pt x="63" y="43"/>
                    <a:pt x="66" y="48"/>
                    <a:pt x="67" y="54"/>
                  </a:cubicBezTo>
                  <a:cubicBezTo>
                    <a:pt x="69" y="60"/>
                    <a:pt x="67" y="64"/>
                    <a:pt x="62" y="68"/>
                  </a:cubicBezTo>
                  <a:cubicBezTo>
                    <a:pt x="54" y="73"/>
                    <a:pt x="44" y="78"/>
                    <a:pt x="34" y="81"/>
                  </a:cubicBezTo>
                  <a:cubicBezTo>
                    <a:pt x="32" y="82"/>
                    <a:pt x="29" y="83"/>
                    <a:pt x="26" y="84"/>
                  </a:cubicBezTo>
                  <a:cubicBezTo>
                    <a:pt x="21" y="88"/>
                    <a:pt x="27" y="91"/>
                    <a:pt x="31" y="91"/>
                  </a:cubicBezTo>
                  <a:cubicBezTo>
                    <a:pt x="35" y="91"/>
                    <a:pt x="39" y="91"/>
                    <a:pt x="42" y="93"/>
                  </a:cubicBezTo>
                  <a:cubicBezTo>
                    <a:pt x="45" y="93"/>
                    <a:pt x="46" y="96"/>
                    <a:pt x="45" y="98"/>
                  </a:cubicBezTo>
                  <a:cubicBezTo>
                    <a:pt x="44" y="108"/>
                    <a:pt x="35" y="112"/>
                    <a:pt x="27" y="114"/>
                  </a:cubicBezTo>
                  <a:cubicBezTo>
                    <a:pt x="30" y="123"/>
                    <a:pt x="23" y="134"/>
                    <a:pt x="14" y="138"/>
                  </a:cubicBezTo>
                  <a:cubicBezTo>
                    <a:pt x="14" y="157"/>
                    <a:pt x="14" y="179"/>
                    <a:pt x="0" y="193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8" y="218"/>
                    <a:pt x="118" y="212"/>
                    <a:pt x="118" y="206"/>
                  </a:cubicBezTo>
                  <a:cubicBezTo>
                    <a:pt x="117" y="197"/>
                    <a:pt x="111" y="190"/>
                    <a:pt x="107" y="181"/>
                  </a:cubicBezTo>
                  <a:cubicBezTo>
                    <a:pt x="103" y="174"/>
                    <a:pt x="104" y="163"/>
                    <a:pt x="114" y="162"/>
                  </a:cubicBezTo>
                  <a:cubicBezTo>
                    <a:pt x="131" y="158"/>
                    <a:pt x="146" y="164"/>
                    <a:pt x="161" y="153"/>
                  </a:cubicBezTo>
                  <a:cubicBezTo>
                    <a:pt x="174" y="143"/>
                    <a:pt x="189" y="124"/>
                    <a:pt x="174" y="109"/>
                  </a:cubicBezTo>
                  <a:cubicBezTo>
                    <a:pt x="165" y="99"/>
                    <a:pt x="153" y="96"/>
                    <a:pt x="142" y="9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27" name="Freeform 26"/>
            <p:cNvSpPr>
              <a:spLocks/>
            </p:cNvSpPr>
            <p:nvPr userDrawn="1"/>
          </p:nvSpPr>
          <p:spPr bwMode="auto">
            <a:xfrm>
              <a:off x="9729788" y="4511676"/>
              <a:ext cx="676275" cy="628650"/>
            </a:xfrm>
            <a:custGeom>
              <a:avLst/>
              <a:gdLst>
                <a:gd name="T0" fmla="*/ 170 w 180"/>
                <a:gd name="T1" fmla="*/ 59 h 167"/>
                <a:gd name="T2" fmla="*/ 162 w 180"/>
                <a:gd name="T3" fmla="*/ 40 h 167"/>
                <a:gd name="T4" fmla="*/ 149 w 180"/>
                <a:gd name="T5" fmla="*/ 14 h 167"/>
                <a:gd name="T6" fmla="*/ 156 w 180"/>
                <a:gd name="T7" fmla="*/ 7 h 167"/>
                <a:gd name="T8" fmla="*/ 155 w 180"/>
                <a:gd name="T9" fmla="*/ 6 h 167"/>
                <a:gd name="T10" fmla="*/ 141 w 180"/>
                <a:gd name="T11" fmla="*/ 1 h 167"/>
                <a:gd name="T12" fmla="*/ 128 w 180"/>
                <a:gd name="T13" fmla="*/ 5 h 167"/>
                <a:gd name="T14" fmla="*/ 106 w 180"/>
                <a:gd name="T15" fmla="*/ 7 h 167"/>
                <a:gd name="T16" fmla="*/ 83 w 180"/>
                <a:gd name="T17" fmla="*/ 8 h 167"/>
                <a:gd name="T18" fmla="*/ 64 w 180"/>
                <a:gd name="T19" fmla="*/ 18 h 167"/>
                <a:gd name="T20" fmla="*/ 41 w 180"/>
                <a:gd name="T21" fmla="*/ 19 h 167"/>
                <a:gd name="T22" fmla="*/ 21 w 180"/>
                <a:gd name="T23" fmla="*/ 16 h 167"/>
                <a:gd name="T24" fmla="*/ 10 w 180"/>
                <a:gd name="T25" fmla="*/ 14 h 167"/>
                <a:gd name="T26" fmla="*/ 7 w 180"/>
                <a:gd name="T27" fmla="*/ 24 h 167"/>
                <a:gd name="T28" fmla="*/ 0 w 180"/>
                <a:gd name="T29" fmla="*/ 38 h 167"/>
                <a:gd name="T30" fmla="*/ 20 w 180"/>
                <a:gd name="T31" fmla="*/ 69 h 167"/>
                <a:gd name="T32" fmla="*/ 13 w 180"/>
                <a:gd name="T33" fmla="*/ 78 h 167"/>
                <a:gd name="T34" fmla="*/ 7 w 180"/>
                <a:gd name="T35" fmla="*/ 96 h 167"/>
                <a:gd name="T36" fmla="*/ 12 w 180"/>
                <a:gd name="T37" fmla="*/ 109 h 167"/>
                <a:gd name="T38" fmla="*/ 24 w 180"/>
                <a:gd name="T39" fmla="*/ 111 h 167"/>
                <a:gd name="T40" fmla="*/ 43 w 180"/>
                <a:gd name="T41" fmla="*/ 124 h 167"/>
                <a:gd name="T42" fmla="*/ 64 w 180"/>
                <a:gd name="T43" fmla="*/ 129 h 167"/>
                <a:gd name="T44" fmla="*/ 64 w 180"/>
                <a:gd name="T45" fmla="*/ 150 h 167"/>
                <a:gd name="T46" fmla="*/ 67 w 180"/>
                <a:gd name="T47" fmla="*/ 162 h 167"/>
                <a:gd name="T48" fmla="*/ 71 w 180"/>
                <a:gd name="T49" fmla="*/ 158 h 167"/>
                <a:gd name="T50" fmla="*/ 79 w 180"/>
                <a:gd name="T51" fmla="*/ 166 h 167"/>
                <a:gd name="T52" fmla="*/ 96 w 180"/>
                <a:gd name="T53" fmla="*/ 152 h 167"/>
                <a:gd name="T54" fmla="*/ 105 w 180"/>
                <a:gd name="T55" fmla="*/ 157 h 167"/>
                <a:gd name="T56" fmla="*/ 111 w 180"/>
                <a:gd name="T57" fmla="*/ 142 h 167"/>
                <a:gd name="T58" fmla="*/ 120 w 180"/>
                <a:gd name="T59" fmla="*/ 138 h 167"/>
                <a:gd name="T60" fmla="*/ 135 w 180"/>
                <a:gd name="T61" fmla="*/ 122 h 167"/>
                <a:gd name="T62" fmla="*/ 150 w 180"/>
                <a:gd name="T63" fmla="*/ 106 h 167"/>
                <a:gd name="T64" fmla="*/ 166 w 180"/>
                <a:gd name="T65" fmla="*/ 115 h 167"/>
                <a:gd name="T66" fmla="*/ 177 w 180"/>
                <a:gd name="T67" fmla="*/ 80 h 167"/>
                <a:gd name="T68" fmla="*/ 170 w 180"/>
                <a:gd name="T69" fmla="*/ 59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" h="167">
                  <a:moveTo>
                    <a:pt x="170" y="59"/>
                  </a:moveTo>
                  <a:cubicBezTo>
                    <a:pt x="170" y="59"/>
                    <a:pt x="171" y="56"/>
                    <a:pt x="162" y="40"/>
                  </a:cubicBezTo>
                  <a:cubicBezTo>
                    <a:pt x="153" y="25"/>
                    <a:pt x="149" y="14"/>
                    <a:pt x="149" y="14"/>
                  </a:cubicBezTo>
                  <a:cubicBezTo>
                    <a:pt x="149" y="14"/>
                    <a:pt x="152" y="12"/>
                    <a:pt x="156" y="7"/>
                  </a:cubicBezTo>
                  <a:cubicBezTo>
                    <a:pt x="156" y="7"/>
                    <a:pt x="155" y="7"/>
                    <a:pt x="155" y="6"/>
                  </a:cubicBezTo>
                  <a:cubicBezTo>
                    <a:pt x="151" y="4"/>
                    <a:pt x="146" y="0"/>
                    <a:pt x="141" y="1"/>
                  </a:cubicBezTo>
                  <a:cubicBezTo>
                    <a:pt x="136" y="1"/>
                    <a:pt x="133" y="3"/>
                    <a:pt x="128" y="5"/>
                  </a:cubicBezTo>
                  <a:cubicBezTo>
                    <a:pt x="121" y="6"/>
                    <a:pt x="114" y="8"/>
                    <a:pt x="106" y="7"/>
                  </a:cubicBezTo>
                  <a:cubicBezTo>
                    <a:pt x="99" y="7"/>
                    <a:pt x="91" y="5"/>
                    <a:pt x="83" y="8"/>
                  </a:cubicBezTo>
                  <a:cubicBezTo>
                    <a:pt x="76" y="10"/>
                    <a:pt x="71" y="16"/>
                    <a:pt x="64" y="18"/>
                  </a:cubicBezTo>
                  <a:cubicBezTo>
                    <a:pt x="56" y="20"/>
                    <a:pt x="49" y="20"/>
                    <a:pt x="41" y="19"/>
                  </a:cubicBezTo>
                  <a:cubicBezTo>
                    <a:pt x="34" y="18"/>
                    <a:pt x="28" y="18"/>
                    <a:pt x="21" y="16"/>
                  </a:cubicBezTo>
                  <a:cubicBezTo>
                    <a:pt x="18" y="15"/>
                    <a:pt x="14" y="14"/>
                    <a:pt x="10" y="14"/>
                  </a:cubicBezTo>
                  <a:cubicBezTo>
                    <a:pt x="6" y="14"/>
                    <a:pt x="7" y="21"/>
                    <a:pt x="7" y="24"/>
                  </a:cubicBezTo>
                  <a:cubicBezTo>
                    <a:pt x="7" y="29"/>
                    <a:pt x="4" y="34"/>
                    <a:pt x="0" y="38"/>
                  </a:cubicBezTo>
                  <a:cubicBezTo>
                    <a:pt x="12" y="43"/>
                    <a:pt x="28" y="56"/>
                    <a:pt x="20" y="69"/>
                  </a:cubicBezTo>
                  <a:cubicBezTo>
                    <a:pt x="18" y="72"/>
                    <a:pt x="16" y="75"/>
                    <a:pt x="13" y="78"/>
                  </a:cubicBezTo>
                  <a:cubicBezTo>
                    <a:pt x="8" y="83"/>
                    <a:pt x="7" y="89"/>
                    <a:pt x="7" y="96"/>
                  </a:cubicBezTo>
                  <a:cubicBezTo>
                    <a:pt x="6" y="101"/>
                    <a:pt x="5" y="109"/>
                    <a:pt x="12" y="109"/>
                  </a:cubicBezTo>
                  <a:cubicBezTo>
                    <a:pt x="16" y="109"/>
                    <a:pt x="20" y="110"/>
                    <a:pt x="24" y="111"/>
                  </a:cubicBezTo>
                  <a:cubicBezTo>
                    <a:pt x="32" y="114"/>
                    <a:pt x="32" y="124"/>
                    <a:pt x="43" y="124"/>
                  </a:cubicBezTo>
                  <a:cubicBezTo>
                    <a:pt x="51" y="124"/>
                    <a:pt x="58" y="123"/>
                    <a:pt x="64" y="129"/>
                  </a:cubicBezTo>
                  <a:cubicBezTo>
                    <a:pt x="69" y="135"/>
                    <a:pt x="65" y="143"/>
                    <a:pt x="64" y="150"/>
                  </a:cubicBezTo>
                  <a:cubicBezTo>
                    <a:pt x="63" y="154"/>
                    <a:pt x="65" y="158"/>
                    <a:pt x="67" y="162"/>
                  </a:cubicBezTo>
                  <a:cubicBezTo>
                    <a:pt x="69" y="160"/>
                    <a:pt x="71" y="158"/>
                    <a:pt x="71" y="158"/>
                  </a:cubicBezTo>
                  <a:cubicBezTo>
                    <a:pt x="71" y="158"/>
                    <a:pt x="74" y="167"/>
                    <a:pt x="79" y="166"/>
                  </a:cubicBezTo>
                  <a:cubicBezTo>
                    <a:pt x="84" y="164"/>
                    <a:pt x="96" y="152"/>
                    <a:pt x="96" y="152"/>
                  </a:cubicBezTo>
                  <a:cubicBezTo>
                    <a:pt x="96" y="152"/>
                    <a:pt x="100" y="159"/>
                    <a:pt x="105" y="157"/>
                  </a:cubicBezTo>
                  <a:cubicBezTo>
                    <a:pt x="110" y="156"/>
                    <a:pt x="111" y="142"/>
                    <a:pt x="111" y="142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0" y="138"/>
                    <a:pt x="127" y="132"/>
                    <a:pt x="135" y="122"/>
                  </a:cubicBezTo>
                  <a:cubicBezTo>
                    <a:pt x="143" y="112"/>
                    <a:pt x="150" y="106"/>
                    <a:pt x="150" y="106"/>
                  </a:cubicBezTo>
                  <a:cubicBezTo>
                    <a:pt x="150" y="106"/>
                    <a:pt x="160" y="115"/>
                    <a:pt x="166" y="115"/>
                  </a:cubicBezTo>
                  <a:cubicBezTo>
                    <a:pt x="171" y="114"/>
                    <a:pt x="175" y="95"/>
                    <a:pt x="177" y="80"/>
                  </a:cubicBezTo>
                  <a:cubicBezTo>
                    <a:pt x="180" y="65"/>
                    <a:pt x="170" y="59"/>
                    <a:pt x="170" y="59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704252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pa Hondur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 hasCustomPrompt="1"/>
          </p:nvPr>
        </p:nvSpPr>
        <p:spPr>
          <a:xfrm>
            <a:off x="591152" y="736600"/>
            <a:ext cx="5993634" cy="1160022"/>
          </a:xfrm>
        </p:spPr>
        <p:txBody>
          <a:bodyPr>
            <a:normAutofit/>
          </a:bodyPr>
          <a:lstStyle>
            <a:lvl1pPr algn="l">
              <a:defRPr sz="3000"/>
            </a:lvl1pPr>
          </a:lstStyle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59" name="Marcador de texto 2"/>
          <p:cNvSpPr>
            <a:spLocks noGrp="1"/>
          </p:cNvSpPr>
          <p:nvPr>
            <p:ph type="body" idx="1"/>
          </p:nvPr>
        </p:nvSpPr>
        <p:spPr>
          <a:xfrm>
            <a:off x="1430487" y="2075953"/>
            <a:ext cx="5154299" cy="492285"/>
          </a:xfrm>
        </p:spPr>
        <p:txBody>
          <a:bodyPr anchor="t">
            <a:noAutofit/>
          </a:bodyPr>
          <a:lstStyle>
            <a:lvl1pPr marL="0" indent="0">
              <a:buNone/>
              <a:defRPr lang="es-ES" sz="1600" b="1" kern="1200" dirty="0" smtClean="0">
                <a:solidFill>
                  <a:srgbClr val="009B45"/>
                </a:solidFill>
                <a:latin typeface="Verdana" charset="0"/>
                <a:ea typeface="Verdana" charset="0"/>
                <a:cs typeface="Verdana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33" name="Marcador de texto 13"/>
          <p:cNvSpPr>
            <a:spLocks noGrp="1"/>
          </p:cNvSpPr>
          <p:nvPr>
            <p:ph type="body" sz="quarter" idx="11" hasCustomPrompt="1"/>
          </p:nvPr>
        </p:nvSpPr>
        <p:spPr>
          <a:xfrm>
            <a:off x="1514804" y="2942350"/>
            <a:ext cx="2041196" cy="1985250"/>
          </a:xfrm>
        </p:spPr>
        <p:txBody>
          <a:bodyPr>
            <a:normAutofit/>
          </a:bodyPr>
          <a:lstStyle>
            <a:lvl1pPr>
              <a:buClr>
                <a:srgbClr val="009B45"/>
              </a:buClr>
              <a:defRPr lang="es-ES" sz="1000" b="0" kern="1200" dirty="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s-ES"/>
              <a:t>Tercer nivel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  <a:p>
            <a:pPr lvl="0"/>
            <a:r>
              <a:rPr lang="es-ES"/>
              <a:t> </a:t>
            </a:r>
          </a:p>
        </p:txBody>
      </p:sp>
      <p:grpSp>
        <p:nvGrpSpPr>
          <p:cNvPr id="2" name="Grupo 1"/>
          <p:cNvGrpSpPr/>
          <p:nvPr/>
        </p:nvGrpSpPr>
        <p:grpSpPr>
          <a:xfrm>
            <a:off x="6986924" y="1987007"/>
            <a:ext cx="4549776" cy="2373058"/>
            <a:chOff x="5895975" y="1995489"/>
            <a:chExt cx="5959476" cy="3108325"/>
          </a:xfrm>
          <a:solidFill>
            <a:srgbClr val="C9C9C9"/>
          </a:solidFill>
        </p:grpSpPr>
        <p:sp>
          <p:nvSpPr>
            <p:cNvPr id="52" name="Freeform 7"/>
            <p:cNvSpPr>
              <a:spLocks/>
            </p:cNvSpPr>
            <p:nvPr userDrawn="1"/>
          </p:nvSpPr>
          <p:spPr bwMode="auto">
            <a:xfrm>
              <a:off x="7974013" y="3700464"/>
              <a:ext cx="1641475" cy="868363"/>
            </a:xfrm>
            <a:custGeom>
              <a:avLst/>
              <a:gdLst>
                <a:gd name="T0" fmla="*/ 378 w 437"/>
                <a:gd name="T1" fmla="*/ 70 h 231"/>
                <a:gd name="T2" fmla="*/ 314 w 437"/>
                <a:gd name="T3" fmla="*/ 56 h 231"/>
                <a:gd name="T4" fmla="*/ 273 w 437"/>
                <a:gd name="T5" fmla="*/ 37 h 231"/>
                <a:gd name="T6" fmla="*/ 260 w 437"/>
                <a:gd name="T7" fmla="*/ 13 h 231"/>
                <a:gd name="T8" fmla="*/ 239 w 437"/>
                <a:gd name="T9" fmla="*/ 19 h 231"/>
                <a:gd name="T10" fmla="*/ 221 w 437"/>
                <a:gd name="T11" fmla="*/ 16 h 231"/>
                <a:gd name="T12" fmla="*/ 214 w 437"/>
                <a:gd name="T13" fmla="*/ 11 h 231"/>
                <a:gd name="T14" fmla="*/ 196 w 437"/>
                <a:gd name="T15" fmla="*/ 9 h 231"/>
                <a:gd name="T16" fmla="*/ 153 w 437"/>
                <a:gd name="T17" fmla="*/ 0 h 231"/>
                <a:gd name="T18" fmla="*/ 152 w 437"/>
                <a:gd name="T19" fmla="*/ 0 h 231"/>
                <a:gd name="T20" fmla="*/ 105 w 437"/>
                <a:gd name="T21" fmla="*/ 43 h 231"/>
                <a:gd name="T22" fmla="*/ 95 w 437"/>
                <a:gd name="T23" fmla="*/ 64 h 231"/>
                <a:gd name="T24" fmla="*/ 82 w 437"/>
                <a:gd name="T25" fmla="*/ 71 h 231"/>
                <a:gd name="T26" fmla="*/ 72 w 437"/>
                <a:gd name="T27" fmla="*/ 89 h 231"/>
                <a:gd name="T28" fmla="*/ 83 w 437"/>
                <a:gd name="T29" fmla="*/ 111 h 231"/>
                <a:gd name="T30" fmla="*/ 71 w 437"/>
                <a:gd name="T31" fmla="*/ 129 h 231"/>
                <a:gd name="T32" fmla="*/ 71 w 437"/>
                <a:gd name="T33" fmla="*/ 143 h 231"/>
                <a:gd name="T34" fmla="*/ 65 w 437"/>
                <a:gd name="T35" fmla="*/ 154 h 231"/>
                <a:gd name="T36" fmla="*/ 57 w 437"/>
                <a:gd name="T37" fmla="*/ 174 h 231"/>
                <a:gd name="T38" fmla="*/ 36 w 437"/>
                <a:gd name="T39" fmla="*/ 176 h 231"/>
                <a:gd name="T40" fmla="*/ 31 w 437"/>
                <a:gd name="T41" fmla="*/ 195 h 231"/>
                <a:gd name="T42" fmla="*/ 17 w 437"/>
                <a:gd name="T43" fmla="*/ 203 h 231"/>
                <a:gd name="T44" fmla="*/ 6 w 437"/>
                <a:gd name="T45" fmla="*/ 204 h 231"/>
                <a:gd name="T46" fmla="*/ 14 w 437"/>
                <a:gd name="T47" fmla="*/ 212 h 231"/>
                <a:gd name="T48" fmla="*/ 19 w 437"/>
                <a:gd name="T49" fmla="*/ 213 h 231"/>
                <a:gd name="T50" fmla="*/ 50 w 437"/>
                <a:gd name="T51" fmla="*/ 230 h 231"/>
                <a:gd name="T52" fmla="*/ 79 w 437"/>
                <a:gd name="T53" fmla="*/ 211 h 231"/>
                <a:gd name="T54" fmla="*/ 86 w 437"/>
                <a:gd name="T55" fmla="*/ 201 h 231"/>
                <a:gd name="T56" fmla="*/ 96 w 437"/>
                <a:gd name="T57" fmla="*/ 192 h 231"/>
                <a:gd name="T58" fmla="*/ 113 w 437"/>
                <a:gd name="T59" fmla="*/ 185 h 231"/>
                <a:gd name="T60" fmla="*/ 112 w 437"/>
                <a:gd name="T61" fmla="*/ 176 h 231"/>
                <a:gd name="T62" fmla="*/ 145 w 437"/>
                <a:gd name="T63" fmla="*/ 158 h 231"/>
                <a:gd name="T64" fmla="*/ 171 w 437"/>
                <a:gd name="T65" fmla="*/ 162 h 231"/>
                <a:gd name="T66" fmla="*/ 237 w 437"/>
                <a:gd name="T67" fmla="*/ 158 h 231"/>
                <a:gd name="T68" fmla="*/ 248 w 437"/>
                <a:gd name="T69" fmla="*/ 134 h 231"/>
                <a:gd name="T70" fmla="*/ 264 w 437"/>
                <a:gd name="T71" fmla="*/ 119 h 231"/>
                <a:gd name="T72" fmla="*/ 298 w 437"/>
                <a:gd name="T73" fmla="*/ 83 h 231"/>
                <a:gd name="T74" fmla="*/ 324 w 437"/>
                <a:gd name="T75" fmla="*/ 85 h 231"/>
                <a:gd name="T76" fmla="*/ 322 w 437"/>
                <a:gd name="T77" fmla="*/ 116 h 231"/>
                <a:gd name="T78" fmla="*/ 356 w 437"/>
                <a:gd name="T79" fmla="*/ 128 h 231"/>
                <a:gd name="T80" fmla="*/ 384 w 437"/>
                <a:gd name="T81" fmla="*/ 140 h 231"/>
                <a:gd name="T82" fmla="*/ 383 w 437"/>
                <a:gd name="T83" fmla="*/ 125 h 231"/>
                <a:gd name="T84" fmla="*/ 423 w 437"/>
                <a:gd name="T85" fmla="*/ 100 h 231"/>
                <a:gd name="T86" fmla="*/ 437 w 437"/>
                <a:gd name="T87" fmla="*/ 89 h 231"/>
                <a:gd name="T88" fmla="*/ 410 w 437"/>
                <a:gd name="T89" fmla="*/ 77 h 231"/>
                <a:gd name="T90" fmla="*/ 378 w 437"/>
                <a:gd name="T91" fmla="*/ 7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7" h="231">
                  <a:moveTo>
                    <a:pt x="378" y="70"/>
                  </a:moveTo>
                  <a:cubicBezTo>
                    <a:pt x="356" y="64"/>
                    <a:pt x="337" y="53"/>
                    <a:pt x="314" y="56"/>
                  </a:cubicBezTo>
                  <a:cubicBezTo>
                    <a:pt x="296" y="57"/>
                    <a:pt x="283" y="52"/>
                    <a:pt x="273" y="37"/>
                  </a:cubicBezTo>
                  <a:cubicBezTo>
                    <a:pt x="268" y="29"/>
                    <a:pt x="265" y="20"/>
                    <a:pt x="260" y="13"/>
                  </a:cubicBezTo>
                  <a:cubicBezTo>
                    <a:pt x="253" y="2"/>
                    <a:pt x="245" y="16"/>
                    <a:pt x="239" y="19"/>
                  </a:cubicBezTo>
                  <a:cubicBezTo>
                    <a:pt x="232" y="21"/>
                    <a:pt x="227" y="19"/>
                    <a:pt x="221" y="16"/>
                  </a:cubicBezTo>
                  <a:cubicBezTo>
                    <a:pt x="219" y="14"/>
                    <a:pt x="216" y="11"/>
                    <a:pt x="214" y="11"/>
                  </a:cubicBezTo>
                  <a:cubicBezTo>
                    <a:pt x="208" y="10"/>
                    <a:pt x="202" y="9"/>
                    <a:pt x="196" y="9"/>
                  </a:cubicBezTo>
                  <a:cubicBezTo>
                    <a:pt x="182" y="8"/>
                    <a:pt x="165" y="8"/>
                    <a:pt x="153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34" y="12"/>
                    <a:pt x="109" y="19"/>
                    <a:pt x="105" y="43"/>
                  </a:cubicBezTo>
                  <a:cubicBezTo>
                    <a:pt x="104" y="51"/>
                    <a:pt x="103" y="60"/>
                    <a:pt x="95" y="64"/>
                  </a:cubicBezTo>
                  <a:cubicBezTo>
                    <a:pt x="91" y="67"/>
                    <a:pt x="86" y="68"/>
                    <a:pt x="82" y="71"/>
                  </a:cubicBezTo>
                  <a:cubicBezTo>
                    <a:pt x="77" y="74"/>
                    <a:pt x="68" y="83"/>
                    <a:pt x="72" y="89"/>
                  </a:cubicBezTo>
                  <a:cubicBezTo>
                    <a:pt x="77" y="96"/>
                    <a:pt x="83" y="103"/>
                    <a:pt x="83" y="111"/>
                  </a:cubicBezTo>
                  <a:cubicBezTo>
                    <a:pt x="83" y="119"/>
                    <a:pt x="72" y="122"/>
                    <a:pt x="71" y="129"/>
                  </a:cubicBezTo>
                  <a:cubicBezTo>
                    <a:pt x="70" y="133"/>
                    <a:pt x="72" y="138"/>
                    <a:pt x="71" y="143"/>
                  </a:cubicBezTo>
                  <a:cubicBezTo>
                    <a:pt x="70" y="147"/>
                    <a:pt x="67" y="150"/>
                    <a:pt x="65" y="154"/>
                  </a:cubicBezTo>
                  <a:cubicBezTo>
                    <a:pt x="62" y="161"/>
                    <a:pt x="63" y="169"/>
                    <a:pt x="57" y="174"/>
                  </a:cubicBezTo>
                  <a:cubicBezTo>
                    <a:pt x="50" y="179"/>
                    <a:pt x="43" y="176"/>
                    <a:pt x="36" y="176"/>
                  </a:cubicBezTo>
                  <a:cubicBezTo>
                    <a:pt x="28" y="176"/>
                    <a:pt x="33" y="191"/>
                    <a:pt x="31" y="195"/>
                  </a:cubicBezTo>
                  <a:cubicBezTo>
                    <a:pt x="29" y="201"/>
                    <a:pt x="22" y="202"/>
                    <a:pt x="17" y="203"/>
                  </a:cubicBezTo>
                  <a:cubicBezTo>
                    <a:pt x="13" y="204"/>
                    <a:pt x="9" y="203"/>
                    <a:pt x="6" y="204"/>
                  </a:cubicBezTo>
                  <a:cubicBezTo>
                    <a:pt x="0" y="205"/>
                    <a:pt x="15" y="212"/>
                    <a:pt x="14" y="212"/>
                  </a:cubicBezTo>
                  <a:cubicBezTo>
                    <a:pt x="16" y="212"/>
                    <a:pt x="17" y="213"/>
                    <a:pt x="19" y="213"/>
                  </a:cubicBezTo>
                  <a:cubicBezTo>
                    <a:pt x="29" y="217"/>
                    <a:pt x="39" y="231"/>
                    <a:pt x="50" y="230"/>
                  </a:cubicBezTo>
                  <a:cubicBezTo>
                    <a:pt x="61" y="229"/>
                    <a:pt x="71" y="217"/>
                    <a:pt x="79" y="211"/>
                  </a:cubicBezTo>
                  <a:cubicBezTo>
                    <a:pt x="82" y="209"/>
                    <a:pt x="84" y="204"/>
                    <a:pt x="86" y="201"/>
                  </a:cubicBezTo>
                  <a:cubicBezTo>
                    <a:pt x="89" y="198"/>
                    <a:pt x="93" y="195"/>
                    <a:pt x="96" y="192"/>
                  </a:cubicBezTo>
                  <a:cubicBezTo>
                    <a:pt x="102" y="189"/>
                    <a:pt x="107" y="186"/>
                    <a:pt x="113" y="185"/>
                  </a:cubicBezTo>
                  <a:cubicBezTo>
                    <a:pt x="113" y="179"/>
                    <a:pt x="112" y="176"/>
                    <a:pt x="112" y="176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237" y="158"/>
                    <a:pt x="237" y="158"/>
                    <a:pt x="237" y="158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64" y="119"/>
                    <a:pt x="264" y="119"/>
                    <a:pt x="264" y="119"/>
                  </a:cubicBezTo>
                  <a:cubicBezTo>
                    <a:pt x="298" y="83"/>
                    <a:pt x="298" y="83"/>
                    <a:pt x="298" y="83"/>
                  </a:cubicBezTo>
                  <a:cubicBezTo>
                    <a:pt x="324" y="85"/>
                    <a:pt x="324" y="85"/>
                    <a:pt x="324" y="85"/>
                  </a:cubicBezTo>
                  <a:cubicBezTo>
                    <a:pt x="322" y="116"/>
                    <a:pt x="322" y="116"/>
                    <a:pt x="322" y="116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84" y="140"/>
                    <a:pt x="384" y="140"/>
                    <a:pt x="384" y="140"/>
                  </a:cubicBezTo>
                  <a:cubicBezTo>
                    <a:pt x="384" y="140"/>
                    <a:pt x="381" y="126"/>
                    <a:pt x="383" y="125"/>
                  </a:cubicBezTo>
                  <a:cubicBezTo>
                    <a:pt x="386" y="123"/>
                    <a:pt x="420" y="101"/>
                    <a:pt x="423" y="100"/>
                  </a:cubicBezTo>
                  <a:cubicBezTo>
                    <a:pt x="423" y="99"/>
                    <a:pt x="430" y="94"/>
                    <a:pt x="437" y="89"/>
                  </a:cubicBezTo>
                  <a:cubicBezTo>
                    <a:pt x="428" y="84"/>
                    <a:pt x="420" y="79"/>
                    <a:pt x="410" y="77"/>
                  </a:cubicBezTo>
                  <a:cubicBezTo>
                    <a:pt x="399" y="75"/>
                    <a:pt x="388" y="73"/>
                    <a:pt x="378" y="70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3" name="Freeform 8"/>
            <p:cNvSpPr>
              <a:spLocks/>
            </p:cNvSpPr>
            <p:nvPr userDrawn="1"/>
          </p:nvSpPr>
          <p:spPr bwMode="auto">
            <a:xfrm>
              <a:off x="7737475" y="4348164"/>
              <a:ext cx="720725" cy="755650"/>
            </a:xfrm>
            <a:custGeom>
              <a:avLst/>
              <a:gdLst>
                <a:gd name="T0" fmla="*/ 177 w 192"/>
                <a:gd name="T1" fmla="*/ 22 h 201"/>
                <a:gd name="T2" fmla="*/ 153 w 192"/>
                <a:gd name="T3" fmla="*/ 40 h 201"/>
                <a:gd name="T4" fmla="*/ 133 w 192"/>
                <a:gd name="T5" fmla="*/ 58 h 201"/>
                <a:gd name="T6" fmla="*/ 105 w 192"/>
                <a:gd name="T7" fmla="*/ 66 h 201"/>
                <a:gd name="T8" fmla="*/ 75 w 192"/>
                <a:gd name="T9" fmla="*/ 49 h 201"/>
                <a:gd name="T10" fmla="*/ 59 w 192"/>
                <a:gd name="T11" fmla="*/ 34 h 201"/>
                <a:gd name="T12" fmla="*/ 60 w 192"/>
                <a:gd name="T13" fmla="*/ 28 h 201"/>
                <a:gd name="T14" fmla="*/ 43 w 192"/>
                <a:gd name="T15" fmla="*/ 14 h 201"/>
                <a:gd name="T16" fmla="*/ 26 w 192"/>
                <a:gd name="T17" fmla="*/ 15 h 201"/>
                <a:gd name="T18" fmla="*/ 8 w 192"/>
                <a:gd name="T19" fmla="*/ 0 h 201"/>
                <a:gd name="T20" fmla="*/ 12 w 192"/>
                <a:gd name="T21" fmla="*/ 21 h 201"/>
                <a:gd name="T22" fmla="*/ 24 w 192"/>
                <a:gd name="T23" fmla="*/ 35 h 201"/>
                <a:gd name="T24" fmla="*/ 38 w 192"/>
                <a:gd name="T25" fmla="*/ 65 h 201"/>
                <a:gd name="T26" fmla="*/ 26 w 192"/>
                <a:gd name="T27" fmla="*/ 103 h 201"/>
                <a:gd name="T28" fmla="*/ 18 w 192"/>
                <a:gd name="T29" fmla="*/ 119 h 201"/>
                <a:gd name="T30" fmla="*/ 0 w 192"/>
                <a:gd name="T31" fmla="*/ 140 h 201"/>
                <a:gd name="T32" fmla="*/ 6 w 192"/>
                <a:gd name="T33" fmla="*/ 165 h 201"/>
                <a:gd name="T34" fmla="*/ 32 w 192"/>
                <a:gd name="T35" fmla="*/ 166 h 201"/>
                <a:gd name="T36" fmla="*/ 45 w 192"/>
                <a:gd name="T37" fmla="*/ 173 h 201"/>
                <a:gd name="T38" fmla="*/ 32 w 192"/>
                <a:gd name="T39" fmla="*/ 187 h 201"/>
                <a:gd name="T40" fmla="*/ 38 w 192"/>
                <a:gd name="T41" fmla="*/ 192 h 201"/>
                <a:gd name="T42" fmla="*/ 84 w 192"/>
                <a:gd name="T43" fmla="*/ 201 h 201"/>
                <a:gd name="T44" fmla="*/ 108 w 192"/>
                <a:gd name="T45" fmla="*/ 197 h 201"/>
                <a:gd name="T46" fmla="*/ 130 w 192"/>
                <a:gd name="T47" fmla="*/ 162 h 201"/>
                <a:gd name="T48" fmla="*/ 157 w 192"/>
                <a:gd name="T49" fmla="*/ 115 h 201"/>
                <a:gd name="T50" fmla="*/ 190 w 192"/>
                <a:gd name="T51" fmla="*/ 125 h 201"/>
                <a:gd name="T52" fmla="*/ 184 w 192"/>
                <a:gd name="T53" fmla="*/ 89 h 201"/>
                <a:gd name="T54" fmla="*/ 177 w 192"/>
                <a:gd name="T55" fmla="*/ 2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2" h="201">
                  <a:moveTo>
                    <a:pt x="177" y="22"/>
                  </a:moveTo>
                  <a:cubicBezTo>
                    <a:pt x="167" y="25"/>
                    <a:pt x="159" y="31"/>
                    <a:pt x="153" y="40"/>
                  </a:cubicBezTo>
                  <a:cubicBezTo>
                    <a:pt x="148" y="48"/>
                    <a:pt x="140" y="52"/>
                    <a:pt x="133" y="58"/>
                  </a:cubicBezTo>
                  <a:cubicBezTo>
                    <a:pt x="125" y="64"/>
                    <a:pt x="116" y="70"/>
                    <a:pt x="105" y="66"/>
                  </a:cubicBezTo>
                  <a:cubicBezTo>
                    <a:pt x="94" y="61"/>
                    <a:pt x="86" y="53"/>
                    <a:pt x="75" y="49"/>
                  </a:cubicBezTo>
                  <a:cubicBezTo>
                    <a:pt x="68" y="46"/>
                    <a:pt x="60" y="42"/>
                    <a:pt x="59" y="34"/>
                  </a:cubicBezTo>
                  <a:cubicBezTo>
                    <a:pt x="59" y="32"/>
                    <a:pt x="59" y="29"/>
                    <a:pt x="60" y="28"/>
                  </a:cubicBezTo>
                  <a:cubicBezTo>
                    <a:pt x="55" y="23"/>
                    <a:pt x="50" y="17"/>
                    <a:pt x="43" y="14"/>
                  </a:cubicBezTo>
                  <a:cubicBezTo>
                    <a:pt x="36" y="11"/>
                    <a:pt x="32" y="14"/>
                    <a:pt x="26" y="15"/>
                  </a:cubicBezTo>
                  <a:cubicBezTo>
                    <a:pt x="18" y="16"/>
                    <a:pt x="12" y="7"/>
                    <a:pt x="8" y="0"/>
                  </a:cubicBezTo>
                  <a:cubicBezTo>
                    <a:pt x="2" y="6"/>
                    <a:pt x="6" y="16"/>
                    <a:pt x="12" y="21"/>
                  </a:cubicBezTo>
                  <a:cubicBezTo>
                    <a:pt x="17" y="25"/>
                    <a:pt x="21" y="30"/>
                    <a:pt x="24" y="35"/>
                  </a:cubicBezTo>
                  <a:cubicBezTo>
                    <a:pt x="30" y="44"/>
                    <a:pt x="35" y="55"/>
                    <a:pt x="38" y="65"/>
                  </a:cubicBezTo>
                  <a:cubicBezTo>
                    <a:pt x="42" y="81"/>
                    <a:pt x="40" y="95"/>
                    <a:pt x="26" y="103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2" y="166"/>
                    <a:pt x="32" y="166"/>
                    <a:pt x="32" y="166"/>
                  </a:cubicBezTo>
                  <a:cubicBezTo>
                    <a:pt x="45" y="173"/>
                    <a:pt x="45" y="173"/>
                    <a:pt x="45" y="173"/>
                  </a:cubicBezTo>
                  <a:cubicBezTo>
                    <a:pt x="32" y="187"/>
                    <a:pt x="32" y="187"/>
                    <a:pt x="32" y="187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84" y="201"/>
                    <a:pt x="84" y="201"/>
                    <a:pt x="84" y="201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30" y="162"/>
                    <a:pt x="130" y="162"/>
                    <a:pt x="130" y="162"/>
                  </a:cubicBezTo>
                  <a:cubicBezTo>
                    <a:pt x="157" y="115"/>
                    <a:pt x="157" y="115"/>
                    <a:pt x="157" y="115"/>
                  </a:cubicBezTo>
                  <a:cubicBezTo>
                    <a:pt x="157" y="115"/>
                    <a:pt x="187" y="126"/>
                    <a:pt x="190" y="125"/>
                  </a:cubicBezTo>
                  <a:cubicBezTo>
                    <a:pt x="192" y="124"/>
                    <a:pt x="186" y="98"/>
                    <a:pt x="184" y="89"/>
                  </a:cubicBezTo>
                  <a:cubicBezTo>
                    <a:pt x="182" y="84"/>
                    <a:pt x="179" y="45"/>
                    <a:pt x="17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4" name="Freeform 9"/>
            <p:cNvSpPr>
              <a:spLocks/>
            </p:cNvSpPr>
            <p:nvPr userDrawn="1"/>
          </p:nvSpPr>
          <p:spPr bwMode="auto">
            <a:xfrm>
              <a:off x="7358063" y="4244977"/>
              <a:ext cx="498475" cy="493713"/>
            </a:xfrm>
            <a:custGeom>
              <a:avLst/>
              <a:gdLst>
                <a:gd name="T0" fmla="*/ 112 w 133"/>
                <a:gd name="T1" fmla="*/ 59 h 131"/>
                <a:gd name="T2" fmla="*/ 97 w 133"/>
                <a:gd name="T3" fmla="*/ 37 h 131"/>
                <a:gd name="T4" fmla="*/ 96 w 133"/>
                <a:gd name="T5" fmla="*/ 37 h 131"/>
                <a:gd name="T6" fmla="*/ 63 w 133"/>
                <a:gd name="T7" fmla="*/ 18 h 131"/>
                <a:gd name="T8" fmla="*/ 62 w 133"/>
                <a:gd name="T9" fmla="*/ 3 h 131"/>
                <a:gd name="T10" fmla="*/ 39 w 133"/>
                <a:gd name="T11" fmla="*/ 4 h 131"/>
                <a:gd name="T12" fmla="*/ 43 w 133"/>
                <a:gd name="T13" fmla="*/ 13 h 131"/>
                <a:gd name="T14" fmla="*/ 32 w 133"/>
                <a:gd name="T15" fmla="*/ 35 h 131"/>
                <a:gd name="T16" fmla="*/ 23 w 133"/>
                <a:gd name="T17" fmla="*/ 74 h 131"/>
                <a:gd name="T18" fmla="*/ 40 w 133"/>
                <a:gd name="T19" fmla="*/ 89 h 131"/>
                <a:gd name="T20" fmla="*/ 0 w 133"/>
                <a:gd name="T21" fmla="*/ 115 h 131"/>
                <a:gd name="T22" fmla="*/ 19 w 133"/>
                <a:gd name="T23" fmla="*/ 116 h 131"/>
                <a:gd name="T24" fmla="*/ 28 w 133"/>
                <a:gd name="T25" fmla="*/ 122 h 131"/>
                <a:gd name="T26" fmla="*/ 43 w 133"/>
                <a:gd name="T27" fmla="*/ 107 h 131"/>
                <a:gd name="T28" fmla="*/ 57 w 133"/>
                <a:gd name="T29" fmla="*/ 108 h 131"/>
                <a:gd name="T30" fmla="*/ 63 w 133"/>
                <a:gd name="T31" fmla="*/ 116 h 131"/>
                <a:gd name="T32" fmla="*/ 79 w 133"/>
                <a:gd name="T33" fmla="*/ 131 h 131"/>
                <a:gd name="T34" fmla="*/ 94 w 133"/>
                <a:gd name="T35" fmla="*/ 117 h 131"/>
                <a:gd name="T36" fmla="*/ 116 w 133"/>
                <a:gd name="T37" fmla="*/ 109 h 131"/>
                <a:gd name="T38" fmla="*/ 125 w 133"/>
                <a:gd name="T39" fmla="*/ 121 h 131"/>
                <a:gd name="T40" fmla="*/ 130 w 133"/>
                <a:gd name="T41" fmla="*/ 94 h 131"/>
                <a:gd name="T42" fmla="*/ 112 w 133"/>
                <a:gd name="T4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" h="131">
                  <a:moveTo>
                    <a:pt x="112" y="59"/>
                  </a:moveTo>
                  <a:cubicBezTo>
                    <a:pt x="105" y="52"/>
                    <a:pt x="97" y="47"/>
                    <a:pt x="97" y="37"/>
                  </a:cubicBezTo>
                  <a:cubicBezTo>
                    <a:pt x="97" y="37"/>
                    <a:pt x="96" y="37"/>
                    <a:pt x="96" y="37"/>
                  </a:cubicBezTo>
                  <a:cubicBezTo>
                    <a:pt x="85" y="31"/>
                    <a:pt x="70" y="30"/>
                    <a:pt x="63" y="18"/>
                  </a:cubicBezTo>
                  <a:cubicBezTo>
                    <a:pt x="60" y="13"/>
                    <a:pt x="62" y="8"/>
                    <a:pt x="62" y="3"/>
                  </a:cubicBezTo>
                  <a:cubicBezTo>
                    <a:pt x="62" y="0"/>
                    <a:pt x="47" y="3"/>
                    <a:pt x="39" y="4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21" y="125"/>
                    <a:pt x="28" y="122"/>
                  </a:cubicBezTo>
                  <a:cubicBezTo>
                    <a:pt x="35" y="119"/>
                    <a:pt x="43" y="107"/>
                    <a:pt x="43" y="107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25" y="121"/>
                    <a:pt x="125" y="121"/>
                    <a:pt x="125" y="121"/>
                  </a:cubicBezTo>
                  <a:cubicBezTo>
                    <a:pt x="133" y="115"/>
                    <a:pt x="133" y="105"/>
                    <a:pt x="130" y="94"/>
                  </a:cubicBezTo>
                  <a:cubicBezTo>
                    <a:pt x="126" y="83"/>
                    <a:pt x="121" y="68"/>
                    <a:pt x="112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5" name="Freeform 10"/>
            <p:cNvSpPr>
              <a:spLocks/>
            </p:cNvSpPr>
            <p:nvPr userDrawn="1"/>
          </p:nvSpPr>
          <p:spPr bwMode="auto">
            <a:xfrm>
              <a:off x="7608888" y="3044827"/>
              <a:ext cx="912813" cy="1389063"/>
            </a:xfrm>
            <a:custGeom>
              <a:avLst/>
              <a:gdLst>
                <a:gd name="T0" fmla="*/ 211 w 243"/>
                <a:gd name="T1" fmla="*/ 120 h 369"/>
                <a:gd name="T2" fmla="*/ 196 w 243"/>
                <a:gd name="T3" fmla="*/ 104 h 369"/>
                <a:gd name="T4" fmla="*/ 191 w 243"/>
                <a:gd name="T5" fmla="*/ 82 h 369"/>
                <a:gd name="T6" fmla="*/ 188 w 243"/>
                <a:gd name="T7" fmla="*/ 62 h 369"/>
                <a:gd name="T8" fmla="*/ 184 w 243"/>
                <a:gd name="T9" fmla="*/ 18 h 369"/>
                <a:gd name="T10" fmla="*/ 171 w 243"/>
                <a:gd name="T11" fmla="*/ 6 h 369"/>
                <a:gd name="T12" fmla="*/ 119 w 243"/>
                <a:gd name="T13" fmla="*/ 18 h 369"/>
                <a:gd name="T14" fmla="*/ 94 w 243"/>
                <a:gd name="T15" fmla="*/ 75 h 369"/>
                <a:gd name="T16" fmla="*/ 74 w 243"/>
                <a:gd name="T17" fmla="*/ 103 h 369"/>
                <a:gd name="T18" fmla="*/ 57 w 243"/>
                <a:gd name="T19" fmla="*/ 121 h 369"/>
                <a:gd name="T20" fmla="*/ 48 w 243"/>
                <a:gd name="T21" fmla="*/ 148 h 369"/>
                <a:gd name="T22" fmla="*/ 58 w 243"/>
                <a:gd name="T23" fmla="*/ 164 h 369"/>
                <a:gd name="T24" fmla="*/ 79 w 243"/>
                <a:gd name="T25" fmla="*/ 165 h 369"/>
                <a:gd name="T26" fmla="*/ 111 w 243"/>
                <a:gd name="T27" fmla="*/ 165 h 369"/>
                <a:gd name="T28" fmla="*/ 132 w 243"/>
                <a:gd name="T29" fmla="*/ 158 h 369"/>
                <a:gd name="T30" fmla="*/ 148 w 243"/>
                <a:gd name="T31" fmla="*/ 192 h 369"/>
                <a:gd name="T32" fmla="*/ 160 w 243"/>
                <a:gd name="T33" fmla="*/ 218 h 369"/>
                <a:gd name="T34" fmla="*/ 146 w 243"/>
                <a:gd name="T35" fmla="*/ 228 h 369"/>
                <a:gd name="T36" fmla="*/ 139 w 243"/>
                <a:gd name="T37" fmla="*/ 232 h 369"/>
                <a:gd name="T38" fmla="*/ 135 w 243"/>
                <a:gd name="T39" fmla="*/ 246 h 369"/>
                <a:gd name="T40" fmla="*/ 140 w 243"/>
                <a:gd name="T41" fmla="*/ 252 h 369"/>
                <a:gd name="T42" fmla="*/ 124 w 243"/>
                <a:gd name="T43" fmla="*/ 274 h 369"/>
                <a:gd name="T44" fmla="*/ 127 w 243"/>
                <a:gd name="T45" fmla="*/ 286 h 369"/>
                <a:gd name="T46" fmla="*/ 129 w 243"/>
                <a:gd name="T47" fmla="*/ 294 h 369"/>
                <a:gd name="T48" fmla="*/ 141 w 243"/>
                <a:gd name="T49" fmla="*/ 301 h 369"/>
                <a:gd name="T50" fmla="*/ 142 w 243"/>
                <a:gd name="T51" fmla="*/ 310 h 369"/>
                <a:gd name="T52" fmla="*/ 78 w 243"/>
                <a:gd name="T53" fmla="*/ 293 h 369"/>
                <a:gd name="T54" fmla="*/ 47 w 243"/>
                <a:gd name="T55" fmla="*/ 267 h 369"/>
                <a:gd name="T56" fmla="*/ 53 w 243"/>
                <a:gd name="T57" fmla="*/ 256 h 369"/>
                <a:gd name="T58" fmla="*/ 42 w 243"/>
                <a:gd name="T59" fmla="*/ 253 h 369"/>
                <a:gd name="T60" fmla="*/ 35 w 243"/>
                <a:gd name="T61" fmla="*/ 245 h 369"/>
                <a:gd name="T62" fmla="*/ 25 w 243"/>
                <a:gd name="T63" fmla="*/ 236 h 369"/>
                <a:gd name="T64" fmla="*/ 10 w 243"/>
                <a:gd name="T65" fmla="*/ 244 h 369"/>
                <a:gd name="T66" fmla="*/ 4 w 243"/>
                <a:gd name="T67" fmla="*/ 269 h 369"/>
                <a:gd name="T68" fmla="*/ 2 w 243"/>
                <a:gd name="T69" fmla="*/ 311 h 369"/>
                <a:gd name="T70" fmla="*/ 1 w 243"/>
                <a:gd name="T71" fmla="*/ 314 h 369"/>
                <a:gd name="T72" fmla="*/ 4 w 243"/>
                <a:gd name="T73" fmla="*/ 320 h 369"/>
                <a:gd name="T74" fmla="*/ 4 w 243"/>
                <a:gd name="T75" fmla="*/ 331 h 369"/>
                <a:gd name="T76" fmla="*/ 14 w 243"/>
                <a:gd name="T77" fmla="*/ 340 h 369"/>
                <a:gd name="T78" fmla="*/ 32 w 243"/>
                <a:gd name="T79" fmla="*/ 347 h 369"/>
                <a:gd name="T80" fmla="*/ 41 w 243"/>
                <a:gd name="T81" fmla="*/ 335 h 369"/>
                <a:gd name="T82" fmla="*/ 47 w 243"/>
                <a:gd name="T83" fmla="*/ 337 h 369"/>
                <a:gd name="T84" fmla="*/ 62 w 243"/>
                <a:gd name="T85" fmla="*/ 351 h 369"/>
                <a:gd name="T86" fmla="*/ 75 w 243"/>
                <a:gd name="T87" fmla="*/ 350 h 369"/>
                <a:gd name="T88" fmla="*/ 102 w 243"/>
                <a:gd name="T89" fmla="*/ 369 h 369"/>
                <a:gd name="T90" fmla="*/ 102 w 243"/>
                <a:gd name="T91" fmla="*/ 369 h 369"/>
                <a:gd name="T92" fmla="*/ 103 w 243"/>
                <a:gd name="T93" fmla="*/ 369 h 369"/>
                <a:gd name="T94" fmla="*/ 116 w 243"/>
                <a:gd name="T95" fmla="*/ 367 h 369"/>
                <a:gd name="T96" fmla="*/ 119 w 243"/>
                <a:gd name="T97" fmla="*/ 356 h 369"/>
                <a:gd name="T98" fmla="*/ 128 w 243"/>
                <a:gd name="T99" fmla="*/ 341 h 369"/>
                <a:gd name="T100" fmla="*/ 138 w 243"/>
                <a:gd name="T101" fmla="*/ 342 h 369"/>
                <a:gd name="T102" fmla="*/ 149 w 243"/>
                <a:gd name="T103" fmla="*/ 339 h 369"/>
                <a:gd name="T104" fmla="*/ 151 w 243"/>
                <a:gd name="T105" fmla="*/ 332 h 369"/>
                <a:gd name="T106" fmla="*/ 158 w 243"/>
                <a:gd name="T107" fmla="*/ 318 h 369"/>
                <a:gd name="T108" fmla="*/ 158 w 243"/>
                <a:gd name="T109" fmla="*/ 303 h 369"/>
                <a:gd name="T110" fmla="*/ 164 w 243"/>
                <a:gd name="T111" fmla="*/ 292 h 369"/>
                <a:gd name="T112" fmla="*/ 169 w 243"/>
                <a:gd name="T113" fmla="*/ 278 h 369"/>
                <a:gd name="T114" fmla="*/ 161 w 243"/>
                <a:gd name="T115" fmla="*/ 253 h 369"/>
                <a:gd name="T116" fmla="*/ 182 w 243"/>
                <a:gd name="T117" fmla="*/ 233 h 369"/>
                <a:gd name="T118" fmla="*/ 197 w 243"/>
                <a:gd name="T119" fmla="*/ 202 h 369"/>
                <a:gd name="T120" fmla="*/ 243 w 243"/>
                <a:gd name="T121" fmla="*/ 167 h 369"/>
                <a:gd name="T122" fmla="*/ 224 w 243"/>
                <a:gd name="T123" fmla="*/ 137 h 369"/>
                <a:gd name="T124" fmla="*/ 211 w 243"/>
                <a:gd name="T125" fmla="*/ 12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" h="369">
                  <a:moveTo>
                    <a:pt x="211" y="120"/>
                  </a:moveTo>
                  <a:cubicBezTo>
                    <a:pt x="206" y="115"/>
                    <a:pt x="200" y="110"/>
                    <a:pt x="196" y="104"/>
                  </a:cubicBezTo>
                  <a:cubicBezTo>
                    <a:pt x="193" y="97"/>
                    <a:pt x="193" y="90"/>
                    <a:pt x="191" y="82"/>
                  </a:cubicBezTo>
                  <a:cubicBezTo>
                    <a:pt x="189" y="76"/>
                    <a:pt x="188" y="69"/>
                    <a:pt x="188" y="62"/>
                  </a:cubicBezTo>
                  <a:cubicBezTo>
                    <a:pt x="187" y="48"/>
                    <a:pt x="197" y="30"/>
                    <a:pt x="184" y="18"/>
                  </a:cubicBezTo>
                  <a:cubicBezTo>
                    <a:pt x="180" y="14"/>
                    <a:pt x="175" y="10"/>
                    <a:pt x="171" y="6"/>
                  </a:cubicBezTo>
                  <a:cubicBezTo>
                    <a:pt x="153" y="5"/>
                    <a:pt x="129" y="0"/>
                    <a:pt x="119" y="18"/>
                  </a:cubicBezTo>
                  <a:cubicBezTo>
                    <a:pt x="109" y="37"/>
                    <a:pt x="106" y="57"/>
                    <a:pt x="94" y="75"/>
                  </a:cubicBezTo>
                  <a:cubicBezTo>
                    <a:pt x="88" y="85"/>
                    <a:pt x="81" y="94"/>
                    <a:pt x="74" y="103"/>
                  </a:cubicBezTo>
                  <a:cubicBezTo>
                    <a:pt x="69" y="110"/>
                    <a:pt x="63" y="115"/>
                    <a:pt x="57" y="121"/>
                  </a:cubicBezTo>
                  <a:cubicBezTo>
                    <a:pt x="50" y="129"/>
                    <a:pt x="44" y="137"/>
                    <a:pt x="48" y="148"/>
                  </a:cubicBezTo>
                  <a:cubicBezTo>
                    <a:pt x="50" y="154"/>
                    <a:pt x="53" y="161"/>
                    <a:pt x="58" y="164"/>
                  </a:cubicBezTo>
                  <a:cubicBezTo>
                    <a:pt x="65" y="168"/>
                    <a:pt x="72" y="166"/>
                    <a:pt x="79" y="165"/>
                  </a:cubicBezTo>
                  <a:cubicBezTo>
                    <a:pt x="89" y="164"/>
                    <a:pt x="102" y="169"/>
                    <a:pt x="111" y="165"/>
                  </a:cubicBezTo>
                  <a:cubicBezTo>
                    <a:pt x="117" y="163"/>
                    <a:pt x="125" y="156"/>
                    <a:pt x="132" y="158"/>
                  </a:cubicBezTo>
                  <a:cubicBezTo>
                    <a:pt x="148" y="161"/>
                    <a:pt x="135" y="184"/>
                    <a:pt x="148" y="192"/>
                  </a:cubicBezTo>
                  <a:cubicBezTo>
                    <a:pt x="158" y="197"/>
                    <a:pt x="166" y="207"/>
                    <a:pt x="160" y="218"/>
                  </a:cubicBezTo>
                  <a:cubicBezTo>
                    <a:pt x="157" y="223"/>
                    <a:pt x="151" y="225"/>
                    <a:pt x="146" y="228"/>
                  </a:cubicBezTo>
                  <a:cubicBezTo>
                    <a:pt x="144" y="229"/>
                    <a:pt x="141" y="230"/>
                    <a:pt x="139" y="232"/>
                  </a:cubicBezTo>
                  <a:cubicBezTo>
                    <a:pt x="136" y="234"/>
                    <a:pt x="127" y="248"/>
                    <a:pt x="135" y="246"/>
                  </a:cubicBezTo>
                  <a:cubicBezTo>
                    <a:pt x="138" y="246"/>
                    <a:pt x="141" y="248"/>
                    <a:pt x="140" y="252"/>
                  </a:cubicBezTo>
                  <a:cubicBezTo>
                    <a:pt x="138" y="263"/>
                    <a:pt x="140" y="274"/>
                    <a:pt x="124" y="274"/>
                  </a:cubicBezTo>
                  <a:cubicBezTo>
                    <a:pt x="111" y="274"/>
                    <a:pt x="125" y="282"/>
                    <a:pt x="127" y="286"/>
                  </a:cubicBezTo>
                  <a:cubicBezTo>
                    <a:pt x="128" y="289"/>
                    <a:pt x="129" y="291"/>
                    <a:pt x="129" y="294"/>
                  </a:cubicBezTo>
                  <a:cubicBezTo>
                    <a:pt x="130" y="300"/>
                    <a:pt x="137" y="300"/>
                    <a:pt x="141" y="301"/>
                  </a:cubicBezTo>
                  <a:cubicBezTo>
                    <a:pt x="144" y="302"/>
                    <a:pt x="145" y="308"/>
                    <a:pt x="142" y="310"/>
                  </a:cubicBezTo>
                  <a:cubicBezTo>
                    <a:pt x="118" y="321"/>
                    <a:pt x="100" y="296"/>
                    <a:pt x="78" y="293"/>
                  </a:cubicBezTo>
                  <a:cubicBezTo>
                    <a:pt x="64" y="291"/>
                    <a:pt x="36" y="289"/>
                    <a:pt x="47" y="267"/>
                  </a:cubicBezTo>
                  <a:cubicBezTo>
                    <a:pt x="49" y="264"/>
                    <a:pt x="52" y="260"/>
                    <a:pt x="53" y="256"/>
                  </a:cubicBezTo>
                  <a:cubicBezTo>
                    <a:pt x="53" y="253"/>
                    <a:pt x="44" y="254"/>
                    <a:pt x="42" y="253"/>
                  </a:cubicBezTo>
                  <a:cubicBezTo>
                    <a:pt x="39" y="251"/>
                    <a:pt x="36" y="249"/>
                    <a:pt x="35" y="245"/>
                  </a:cubicBezTo>
                  <a:cubicBezTo>
                    <a:pt x="33" y="240"/>
                    <a:pt x="32" y="232"/>
                    <a:pt x="25" y="236"/>
                  </a:cubicBezTo>
                  <a:cubicBezTo>
                    <a:pt x="20" y="239"/>
                    <a:pt x="15" y="241"/>
                    <a:pt x="10" y="244"/>
                  </a:cubicBezTo>
                  <a:cubicBezTo>
                    <a:pt x="0" y="250"/>
                    <a:pt x="3" y="259"/>
                    <a:pt x="4" y="269"/>
                  </a:cubicBezTo>
                  <a:cubicBezTo>
                    <a:pt x="6" y="283"/>
                    <a:pt x="2" y="297"/>
                    <a:pt x="2" y="311"/>
                  </a:cubicBezTo>
                  <a:cubicBezTo>
                    <a:pt x="2" y="312"/>
                    <a:pt x="2" y="313"/>
                    <a:pt x="1" y="314"/>
                  </a:cubicBezTo>
                  <a:cubicBezTo>
                    <a:pt x="3" y="315"/>
                    <a:pt x="4" y="317"/>
                    <a:pt x="4" y="320"/>
                  </a:cubicBezTo>
                  <a:cubicBezTo>
                    <a:pt x="4" y="324"/>
                    <a:pt x="3" y="328"/>
                    <a:pt x="4" y="331"/>
                  </a:cubicBezTo>
                  <a:cubicBezTo>
                    <a:pt x="6" y="336"/>
                    <a:pt x="10" y="338"/>
                    <a:pt x="14" y="340"/>
                  </a:cubicBezTo>
                  <a:cubicBezTo>
                    <a:pt x="20" y="343"/>
                    <a:pt x="26" y="344"/>
                    <a:pt x="32" y="347"/>
                  </a:cubicBezTo>
                  <a:cubicBezTo>
                    <a:pt x="33" y="342"/>
                    <a:pt x="36" y="338"/>
                    <a:pt x="41" y="335"/>
                  </a:cubicBezTo>
                  <a:cubicBezTo>
                    <a:pt x="43" y="334"/>
                    <a:pt x="46" y="335"/>
                    <a:pt x="47" y="337"/>
                  </a:cubicBezTo>
                  <a:cubicBezTo>
                    <a:pt x="51" y="342"/>
                    <a:pt x="55" y="353"/>
                    <a:pt x="62" y="351"/>
                  </a:cubicBezTo>
                  <a:cubicBezTo>
                    <a:pt x="66" y="349"/>
                    <a:pt x="70" y="349"/>
                    <a:pt x="75" y="350"/>
                  </a:cubicBezTo>
                  <a:cubicBezTo>
                    <a:pt x="85" y="353"/>
                    <a:pt x="94" y="361"/>
                    <a:pt x="102" y="369"/>
                  </a:cubicBezTo>
                  <a:cubicBezTo>
                    <a:pt x="102" y="369"/>
                    <a:pt x="102" y="369"/>
                    <a:pt x="102" y="369"/>
                  </a:cubicBezTo>
                  <a:cubicBezTo>
                    <a:pt x="103" y="369"/>
                    <a:pt x="103" y="369"/>
                    <a:pt x="103" y="369"/>
                  </a:cubicBezTo>
                  <a:cubicBezTo>
                    <a:pt x="107" y="368"/>
                    <a:pt x="112" y="369"/>
                    <a:pt x="116" y="367"/>
                  </a:cubicBezTo>
                  <a:cubicBezTo>
                    <a:pt x="122" y="365"/>
                    <a:pt x="119" y="360"/>
                    <a:pt x="119" y="356"/>
                  </a:cubicBezTo>
                  <a:cubicBezTo>
                    <a:pt x="120" y="349"/>
                    <a:pt x="121" y="343"/>
                    <a:pt x="128" y="341"/>
                  </a:cubicBezTo>
                  <a:cubicBezTo>
                    <a:pt x="131" y="340"/>
                    <a:pt x="135" y="341"/>
                    <a:pt x="138" y="342"/>
                  </a:cubicBezTo>
                  <a:cubicBezTo>
                    <a:pt x="141" y="342"/>
                    <a:pt x="148" y="343"/>
                    <a:pt x="149" y="339"/>
                  </a:cubicBezTo>
                  <a:cubicBezTo>
                    <a:pt x="151" y="337"/>
                    <a:pt x="151" y="334"/>
                    <a:pt x="151" y="332"/>
                  </a:cubicBezTo>
                  <a:cubicBezTo>
                    <a:pt x="153" y="327"/>
                    <a:pt x="155" y="323"/>
                    <a:pt x="158" y="318"/>
                  </a:cubicBezTo>
                  <a:cubicBezTo>
                    <a:pt x="161" y="313"/>
                    <a:pt x="157" y="309"/>
                    <a:pt x="158" y="303"/>
                  </a:cubicBezTo>
                  <a:cubicBezTo>
                    <a:pt x="159" y="299"/>
                    <a:pt x="161" y="295"/>
                    <a:pt x="164" y="292"/>
                  </a:cubicBezTo>
                  <a:cubicBezTo>
                    <a:pt x="169" y="288"/>
                    <a:pt x="174" y="285"/>
                    <a:pt x="169" y="278"/>
                  </a:cubicBezTo>
                  <a:cubicBezTo>
                    <a:pt x="163" y="269"/>
                    <a:pt x="158" y="264"/>
                    <a:pt x="161" y="253"/>
                  </a:cubicBezTo>
                  <a:cubicBezTo>
                    <a:pt x="164" y="243"/>
                    <a:pt x="173" y="237"/>
                    <a:pt x="182" y="233"/>
                  </a:cubicBezTo>
                  <a:cubicBezTo>
                    <a:pt x="197" y="227"/>
                    <a:pt x="191" y="213"/>
                    <a:pt x="197" y="202"/>
                  </a:cubicBezTo>
                  <a:cubicBezTo>
                    <a:pt x="207" y="184"/>
                    <a:pt x="227" y="178"/>
                    <a:pt x="243" y="167"/>
                  </a:cubicBezTo>
                  <a:cubicBezTo>
                    <a:pt x="235" y="158"/>
                    <a:pt x="230" y="147"/>
                    <a:pt x="224" y="137"/>
                  </a:cubicBezTo>
                  <a:cubicBezTo>
                    <a:pt x="220" y="131"/>
                    <a:pt x="216" y="124"/>
                    <a:pt x="211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6" name="Freeform 11"/>
            <p:cNvSpPr>
              <a:spLocks/>
            </p:cNvSpPr>
            <p:nvPr userDrawn="1"/>
          </p:nvSpPr>
          <p:spPr bwMode="auto">
            <a:xfrm>
              <a:off x="7451725" y="2100264"/>
              <a:ext cx="1382713" cy="477838"/>
            </a:xfrm>
            <a:custGeom>
              <a:avLst/>
              <a:gdLst>
                <a:gd name="T0" fmla="*/ 11 w 368"/>
                <a:gd name="T1" fmla="*/ 0 h 127"/>
                <a:gd name="T2" fmla="*/ 3 w 368"/>
                <a:gd name="T3" fmla="*/ 35 h 127"/>
                <a:gd name="T4" fmla="*/ 5 w 368"/>
                <a:gd name="T5" fmla="*/ 41 h 127"/>
                <a:gd name="T6" fmla="*/ 9 w 368"/>
                <a:gd name="T7" fmla="*/ 47 h 127"/>
                <a:gd name="T8" fmla="*/ 1 w 368"/>
                <a:gd name="T9" fmla="*/ 61 h 127"/>
                <a:gd name="T10" fmla="*/ 23 w 368"/>
                <a:gd name="T11" fmla="*/ 72 h 127"/>
                <a:gd name="T12" fmla="*/ 32 w 368"/>
                <a:gd name="T13" fmla="*/ 94 h 127"/>
                <a:gd name="T14" fmla="*/ 87 w 368"/>
                <a:gd name="T15" fmla="*/ 105 h 127"/>
                <a:gd name="T16" fmla="*/ 113 w 368"/>
                <a:gd name="T17" fmla="*/ 125 h 127"/>
                <a:gd name="T18" fmla="*/ 149 w 368"/>
                <a:gd name="T19" fmla="*/ 116 h 127"/>
                <a:gd name="T20" fmla="*/ 194 w 368"/>
                <a:gd name="T21" fmla="*/ 112 h 127"/>
                <a:gd name="T22" fmla="*/ 224 w 368"/>
                <a:gd name="T23" fmla="*/ 102 h 127"/>
                <a:gd name="T24" fmla="*/ 259 w 368"/>
                <a:gd name="T25" fmla="*/ 110 h 127"/>
                <a:gd name="T26" fmla="*/ 298 w 368"/>
                <a:gd name="T27" fmla="*/ 96 h 127"/>
                <a:gd name="T28" fmla="*/ 332 w 368"/>
                <a:gd name="T29" fmla="*/ 93 h 127"/>
                <a:gd name="T30" fmla="*/ 352 w 368"/>
                <a:gd name="T31" fmla="*/ 92 h 127"/>
                <a:gd name="T32" fmla="*/ 363 w 368"/>
                <a:gd name="T33" fmla="*/ 87 h 127"/>
                <a:gd name="T34" fmla="*/ 366 w 368"/>
                <a:gd name="T35" fmla="*/ 73 h 127"/>
                <a:gd name="T36" fmla="*/ 354 w 368"/>
                <a:gd name="T37" fmla="*/ 53 h 127"/>
                <a:gd name="T38" fmla="*/ 339 w 368"/>
                <a:gd name="T39" fmla="*/ 34 h 127"/>
                <a:gd name="T40" fmla="*/ 331 w 368"/>
                <a:gd name="T41" fmla="*/ 32 h 127"/>
                <a:gd name="T42" fmla="*/ 276 w 368"/>
                <a:gd name="T43" fmla="*/ 32 h 127"/>
                <a:gd name="T44" fmla="*/ 264 w 368"/>
                <a:gd name="T45" fmla="*/ 28 h 127"/>
                <a:gd name="T46" fmla="*/ 248 w 368"/>
                <a:gd name="T47" fmla="*/ 41 h 127"/>
                <a:gd name="T48" fmla="*/ 232 w 368"/>
                <a:gd name="T49" fmla="*/ 39 h 127"/>
                <a:gd name="T50" fmla="*/ 193 w 368"/>
                <a:gd name="T51" fmla="*/ 39 h 127"/>
                <a:gd name="T52" fmla="*/ 140 w 368"/>
                <a:gd name="T53" fmla="*/ 32 h 127"/>
                <a:gd name="T54" fmla="*/ 126 w 368"/>
                <a:gd name="T55" fmla="*/ 18 h 127"/>
                <a:gd name="T56" fmla="*/ 94 w 368"/>
                <a:gd name="T57" fmla="*/ 29 h 127"/>
                <a:gd name="T58" fmla="*/ 68 w 368"/>
                <a:gd name="T59" fmla="*/ 38 h 127"/>
                <a:gd name="T60" fmla="*/ 37 w 368"/>
                <a:gd name="T61" fmla="*/ 35 h 127"/>
                <a:gd name="T62" fmla="*/ 47 w 368"/>
                <a:gd name="T63" fmla="*/ 21 h 127"/>
                <a:gd name="T64" fmla="*/ 40 w 368"/>
                <a:gd name="T65" fmla="*/ 11 h 127"/>
                <a:gd name="T66" fmla="*/ 30 w 368"/>
                <a:gd name="T67" fmla="*/ 2 h 127"/>
                <a:gd name="T68" fmla="*/ 12 w 368"/>
                <a:gd name="T69" fmla="*/ 0 h 127"/>
                <a:gd name="T70" fmla="*/ 11 w 368"/>
                <a:gd name="T7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8" h="127">
                  <a:moveTo>
                    <a:pt x="11" y="0"/>
                  </a:moveTo>
                  <a:cubicBezTo>
                    <a:pt x="5" y="9"/>
                    <a:pt x="11" y="27"/>
                    <a:pt x="3" y="35"/>
                  </a:cubicBezTo>
                  <a:cubicBezTo>
                    <a:pt x="0" y="39"/>
                    <a:pt x="2" y="38"/>
                    <a:pt x="5" y="41"/>
                  </a:cubicBezTo>
                  <a:cubicBezTo>
                    <a:pt x="7" y="43"/>
                    <a:pt x="9" y="45"/>
                    <a:pt x="9" y="47"/>
                  </a:cubicBezTo>
                  <a:cubicBezTo>
                    <a:pt x="9" y="54"/>
                    <a:pt x="5" y="57"/>
                    <a:pt x="1" y="61"/>
                  </a:cubicBezTo>
                  <a:cubicBezTo>
                    <a:pt x="0" y="61"/>
                    <a:pt x="20" y="68"/>
                    <a:pt x="23" y="72"/>
                  </a:cubicBezTo>
                  <a:cubicBezTo>
                    <a:pt x="29" y="78"/>
                    <a:pt x="30" y="86"/>
                    <a:pt x="32" y="94"/>
                  </a:cubicBezTo>
                  <a:cubicBezTo>
                    <a:pt x="36" y="112"/>
                    <a:pt x="73" y="94"/>
                    <a:pt x="87" y="105"/>
                  </a:cubicBezTo>
                  <a:cubicBezTo>
                    <a:pt x="96" y="112"/>
                    <a:pt x="100" y="122"/>
                    <a:pt x="113" y="125"/>
                  </a:cubicBezTo>
                  <a:cubicBezTo>
                    <a:pt x="125" y="127"/>
                    <a:pt x="137" y="118"/>
                    <a:pt x="149" y="116"/>
                  </a:cubicBezTo>
                  <a:cubicBezTo>
                    <a:pt x="164" y="114"/>
                    <a:pt x="180" y="117"/>
                    <a:pt x="194" y="112"/>
                  </a:cubicBezTo>
                  <a:cubicBezTo>
                    <a:pt x="203" y="109"/>
                    <a:pt x="214" y="101"/>
                    <a:pt x="224" y="102"/>
                  </a:cubicBezTo>
                  <a:cubicBezTo>
                    <a:pt x="236" y="103"/>
                    <a:pt x="247" y="111"/>
                    <a:pt x="259" y="110"/>
                  </a:cubicBezTo>
                  <a:cubicBezTo>
                    <a:pt x="273" y="109"/>
                    <a:pt x="285" y="102"/>
                    <a:pt x="298" y="96"/>
                  </a:cubicBezTo>
                  <a:cubicBezTo>
                    <a:pt x="309" y="91"/>
                    <a:pt x="320" y="92"/>
                    <a:pt x="332" y="93"/>
                  </a:cubicBezTo>
                  <a:cubicBezTo>
                    <a:pt x="339" y="94"/>
                    <a:pt x="346" y="94"/>
                    <a:pt x="352" y="92"/>
                  </a:cubicBezTo>
                  <a:cubicBezTo>
                    <a:pt x="356" y="90"/>
                    <a:pt x="359" y="89"/>
                    <a:pt x="363" y="87"/>
                  </a:cubicBezTo>
                  <a:cubicBezTo>
                    <a:pt x="363" y="82"/>
                    <a:pt x="364" y="78"/>
                    <a:pt x="366" y="73"/>
                  </a:cubicBezTo>
                  <a:cubicBezTo>
                    <a:pt x="368" y="65"/>
                    <a:pt x="360" y="58"/>
                    <a:pt x="354" y="53"/>
                  </a:cubicBezTo>
                  <a:cubicBezTo>
                    <a:pt x="348" y="47"/>
                    <a:pt x="343" y="41"/>
                    <a:pt x="339" y="34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64" y="28"/>
                    <a:pt x="264" y="28"/>
                    <a:pt x="264" y="28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68" y="38"/>
                    <a:pt x="68" y="38"/>
                    <a:pt x="68" y="38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45" y="22"/>
                    <a:pt x="47" y="21"/>
                  </a:cubicBezTo>
                  <a:cubicBezTo>
                    <a:pt x="49" y="21"/>
                    <a:pt x="40" y="11"/>
                    <a:pt x="40" y="1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7" name="Freeform 12"/>
            <p:cNvSpPr>
              <a:spLocks/>
            </p:cNvSpPr>
            <p:nvPr userDrawn="1"/>
          </p:nvSpPr>
          <p:spPr bwMode="auto">
            <a:xfrm>
              <a:off x="6872288" y="2119314"/>
              <a:ext cx="601663" cy="1139825"/>
            </a:xfrm>
            <a:custGeom>
              <a:avLst/>
              <a:gdLst>
                <a:gd name="T0" fmla="*/ 23 w 160"/>
                <a:gd name="T1" fmla="*/ 104 h 303"/>
                <a:gd name="T2" fmla="*/ 38 w 160"/>
                <a:gd name="T3" fmla="*/ 125 h 303"/>
                <a:gd name="T4" fmla="*/ 61 w 160"/>
                <a:gd name="T5" fmla="*/ 151 h 303"/>
                <a:gd name="T6" fmla="*/ 65 w 160"/>
                <a:gd name="T7" fmla="*/ 172 h 303"/>
                <a:gd name="T8" fmla="*/ 71 w 160"/>
                <a:gd name="T9" fmla="*/ 180 h 303"/>
                <a:gd name="T10" fmla="*/ 71 w 160"/>
                <a:gd name="T11" fmla="*/ 195 h 303"/>
                <a:gd name="T12" fmla="*/ 76 w 160"/>
                <a:gd name="T13" fmla="*/ 216 h 303"/>
                <a:gd name="T14" fmla="*/ 86 w 160"/>
                <a:gd name="T15" fmla="*/ 243 h 303"/>
                <a:gd name="T16" fmla="*/ 78 w 160"/>
                <a:gd name="T17" fmla="*/ 253 h 303"/>
                <a:gd name="T18" fmla="*/ 81 w 160"/>
                <a:gd name="T19" fmla="*/ 266 h 303"/>
                <a:gd name="T20" fmla="*/ 85 w 160"/>
                <a:gd name="T21" fmla="*/ 279 h 303"/>
                <a:gd name="T22" fmla="*/ 89 w 160"/>
                <a:gd name="T23" fmla="*/ 300 h 303"/>
                <a:gd name="T24" fmla="*/ 118 w 160"/>
                <a:gd name="T25" fmla="*/ 283 h 303"/>
                <a:gd name="T26" fmla="*/ 147 w 160"/>
                <a:gd name="T27" fmla="*/ 257 h 303"/>
                <a:gd name="T28" fmla="*/ 153 w 160"/>
                <a:gd name="T29" fmla="*/ 235 h 303"/>
                <a:gd name="T30" fmla="*/ 158 w 160"/>
                <a:gd name="T31" fmla="*/ 213 h 303"/>
                <a:gd name="T32" fmla="*/ 146 w 160"/>
                <a:gd name="T33" fmla="*/ 204 h 303"/>
                <a:gd name="T34" fmla="*/ 128 w 160"/>
                <a:gd name="T35" fmla="*/ 193 h 303"/>
                <a:gd name="T36" fmla="*/ 109 w 160"/>
                <a:gd name="T37" fmla="*/ 171 h 303"/>
                <a:gd name="T38" fmla="*/ 122 w 160"/>
                <a:gd name="T39" fmla="*/ 149 h 303"/>
                <a:gd name="T40" fmla="*/ 128 w 160"/>
                <a:gd name="T41" fmla="*/ 126 h 303"/>
                <a:gd name="T42" fmla="*/ 143 w 160"/>
                <a:gd name="T43" fmla="*/ 104 h 303"/>
                <a:gd name="T44" fmla="*/ 149 w 160"/>
                <a:gd name="T45" fmla="*/ 63 h 303"/>
                <a:gd name="T46" fmla="*/ 147 w 160"/>
                <a:gd name="T47" fmla="*/ 51 h 303"/>
                <a:gd name="T48" fmla="*/ 151 w 160"/>
                <a:gd name="T49" fmla="*/ 42 h 303"/>
                <a:gd name="T50" fmla="*/ 145 w 160"/>
                <a:gd name="T51" fmla="*/ 35 h 303"/>
                <a:gd name="T52" fmla="*/ 153 w 160"/>
                <a:gd name="T53" fmla="*/ 18 h 303"/>
                <a:gd name="T54" fmla="*/ 154 w 160"/>
                <a:gd name="T55" fmla="*/ 0 h 303"/>
                <a:gd name="T56" fmla="*/ 73 w 160"/>
                <a:gd name="T57" fmla="*/ 39 h 303"/>
                <a:gd name="T58" fmla="*/ 72 w 160"/>
                <a:gd name="T59" fmla="*/ 58 h 303"/>
                <a:gd name="T60" fmla="*/ 52 w 160"/>
                <a:gd name="T61" fmla="*/ 60 h 303"/>
                <a:gd name="T62" fmla="*/ 38 w 160"/>
                <a:gd name="T63" fmla="*/ 42 h 303"/>
                <a:gd name="T64" fmla="*/ 27 w 160"/>
                <a:gd name="T65" fmla="*/ 65 h 303"/>
                <a:gd name="T66" fmla="*/ 0 w 160"/>
                <a:gd name="T67" fmla="*/ 76 h 303"/>
                <a:gd name="T68" fmla="*/ 3 w 160"/>
                <a:gd name="T69" fmla="*/ 102 h 303"/>
                <a:gd name="T70" fmla="*/ 23 w 160"/>
                <a:gd name="T71" fmla="*/ 104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03">
                  <a:moveTo>
                    <a:pt x="23" y="104"/>
                  </a:moveTo>
                  <a:cubicBezTo>
                    <a:pt x="31" y="109"/>
                    <a:pt x="33" y="117"/>
                    <a:pt x="38" y="125"/>
                  </a:cubicBezTo>
                  <a:cubicBezTo>
                    <a:pt x="44" y="135"/>
                    <a:pt x="59" y="138"/>
                    <a:pt x="61" y="151"/>
                  </a:cubicBezTo>
                  <a:cubicBezTo>
                    <a:pt x="63" y="158"/>
                    <a:pt x="58" y="166"/>
                    <a:pt x="65" y="172"/>
                  </a:cubicBezTo>
                  <a:cubicBezTo>
                    <a:pt x="67" y="175"/>
                    <a:pt x="70" y="177"/>
                    <a:pt x="71" y="180"/>
                  </a:cubicBezTo>
                  <a:cubicBezTo>
                    <a:pt x="73" y="185"/>
                    <a:pt x="73" y="191"/>
                    <a:pt x="71" y="195"/>
                  </a:cubicBezTo>
                  <a:cubicBezTo>
                    <a:pt x="67" y="204"/>
                    <a:pt x="72" y="209"/>
                    <a:pt x="76" y="216"/>
                  </a:cubicBezTo>
                  <a:cubicBezTo>
                    <a:pt x="80" y="223"/>
                    <a:pt x="88" y="234"/>
                    <a:pt x="86" y="243"/>
                  </a:cubicBezTo>
                  <a:cubicBezTo>
                    <a:pt x="85" y="247"/>
                    <a:pt x="82" y="251"/>
                    <a:pt x="78" y="253"/>
                  </a:cubicBezTo>
                  <a:cubicBezTo>
                    <a:pt x="71" y="257"/>
                    <a:pt x="78" y="262"/>
                    <a:pt x="81" y="266"/>
                  </a:cubicBezTo>
                  <a:cubicBezTo>
                    <a:pt x="84" y="270"/>
                    <a:pt x="86" y="274"/>
                    <a:pt x="85" y="279"/>
                  </a:cubicBezTo>
                  <a:cubicBezTo>
                    <a:pt x="85" y="282"/>
                    <a:pt x="80" y="303"/>
                    <a:pt x="89" y="300"/>
                  </a:cubicBezTo>
                  <a:cubicBezTo>
                    <a:pt x="99" y="297"/>
                    <a:pt x="109" y="289"/>
                    <a:pt x="118" y="283"/>
                  </a:cubicBezTo>
                  <a:cubicBezTo>
                    <a:pt x="128" y="276"/>
                    <a:pt x="141" y="268"/>
                    <a:pt x="147" y="257"/>
                  </a:cubicBezTo>
                  <a:cubicBezTo>
                    <a:pt x="151" y="250"/>
                    <a:pt x="151" y="243"/>
                    <a:pt x="153" y="235"/>
                  </a:cubicBezTo>
                  <a:cubicBezTo>
                    <a:pt x="154" y="229"/>
                    <a:pt x="160" y="220"/>
                    <a:pt x="158" y="213"/>
                  </a:cubicBezTo>
                  <a:cubicBezTo>
                    <a:pt x="157" y="209"/>
                    <a:pt x="149" y="206"/>
                    <a:pt x="146" y="204"/>
                  </a:cubicBezTo>
                  <a:cubicBezTo>
                    <a:pt x="140" y="200"/>
                    <a:pt x="134" y="196"/>
                    <a:pt x="128" y="193"/>
                  </a:cubicBezTo>
                  <a:cubicBezTo>
                    <a:pt x="119" y="188"/>
                    <a:pt x="110" y="182"/>
                    <a:pt x="109" y="171"/>
                  </a:cubicBezTo>
                  <a:cubicBezTo>
                    <a:pt x="109" y="160"/>
                    <a:pt x="124" y="158"/>
                    <a:pt x="122" y="149"/>
                  </a:cubicBezTo>
                  <a:cubicBezTo>
                    <a:pt x="121" y="140"/>
                    <a:pt x="121" y="131"/>
                    <a:pt x="128" y="126"/>
                  </a:cubicBezTo>
                  <a:cubicBezTo>
                    <a:pt x="136" y="119"/>
                    <a:pt x="144" y="116"/>
                    <a:pt x="143" y="104"/>
                  </a:cubicBezTo>
                  <a:cubicBezTo>
                    <a:pt x="142" y="90"/>
                    <a:pt x="137" y="72"/>
                    <a:pt x="149" y="63"/>
                  </a:cubicBezTo>
                  <a:cubicBezTo>
                    <a:pt x="145" y="60"/>
                    <a:pt x="143" y="55"/>
                    <a:pt x="147" y="51"/>
                  </a:cubicBezTo>
                  <a:cubicBezTo>
                    <a:pt x="150" y="49"/>
                    <a:pt x="156" y="45"/>
                    <a:pt x="151" y="42"/>
                  </a:cubicBezTo>
                  <a:cubicBezTo>
                    <a:pt x="148" y="40"/>
                    <a:pt x="146" y="39"/>
                    <a:pt x="145" y="35"/>
                  </a:cubicBezTo>
                  <a:cubicBezTo>
                    <a:pt x="142" y="27"/>
                    <a:pt x="152" y="25"/>
                    <a:pt x="153" y="18"/>
                  </a:cubicBezTo>
                  <a:cubicBezTo>
                    <a:pt x="153" y="12"/>
                    <a:pt x="153" y="6"/>
                    <a:pt x="154" y="0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10" y="101"/>
                    <a:pt x="17" y="101"/>
                    <a:pt x="23" y="104"/>
                  </a:cubicBezTo>
                  <a:close/>
                </a:path>
              </a:pathLst>
            </a:custGeom>
            <a:grpFill/>
            <a:ln w="3175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58" name="Freeform 13"/>
            <p:cNvSpPr>
              <a:spLocks/>
            </p:cNvSpPr>
            <p:nvPr userDrawn="1"/>
          </p:nvSpPr>
          <p:spPr bwMode="auto">
            <a:xfrm>
              <a:off x="6481763" y="2536827"/>
              <a:ext cx="703263" cy="873125"/>
            </a:xfrm>
            <a:custGeom>
              <a:avLst/>
              <a:gdLst>
                <a:gd name="T0" fmla="*/ 0 w 187"/>
                <a:gd name="T1" fmla="*/ 42 h 232"/>
                <a:gd name="T2" fmla="*/ 20 w 187"/>
                <a:gd name="T3" fmla="*/ 66 h 232"/>
                <a:gd name="T4" fmla="*/ 32 w 187"/>
                <a:gd name="T5" fmla="*/ 116 h 232"/>
                <a:gd name="T6" fmla="*/ 22 w 187"/>
                <a:gd name="T7" fmla="*/ 140 h 232"/>
                <a:gd name="T8" fmla="*/ 39 w 187"/>
                <a:gd name="T9" fmla="*/ 140 h 232"/>
                <a:gd name="T10" fmla="*/ 47 w 187"/>
                <a:gd name="T11" fmla="*/ 142 h 232"/>
                <a:gd name="T12" fmla="*/ 59 w 187"/>
                <a:gd name="T13" fmla="*/ 161 h 232"/>
                <a:gd name="T14" fmla="*/ 97 w 187"/>
                <a:gd name="T15" fmla="*/ 174 h 232"/>
                <a:gd name="T16" fmla="*/ 104 w 187"/>
                <a:gd name="T17" fmla="*/ 176 h 232"/>
                <a:gd name="T18" fmla="*/ 107 w 187"/>
                <a:gd name="T19" fmla="*/ 196 h 232"/>
                <a:gd name="T20" fmla="*/ 115 w 187"/>
                <a:gd name="T21" fmla="*/ 214 h 232"/>
                <a:gd name="T22" fmla="*/ 116 w 187"/>
                <a:gd name="T23" fmla="*/ 223 h 232"/>
                <a:gd name="T24" fmla="*/ 116 w 187"/>
                <a:gd name="T25" fmla="*/ 231 h 232"/>
                <a:gd name="T26" fmla="*/ 126 w 187"/>
                <a:gd name="T27" fmla="*/ 229 h 232"/>
                <a:gd name="T28" fmla="*/ 136 w 187"/>
                <a:gd name="T29" fmla="*/ 220 h 232"/>
                <a:gd name="T30" fmla="*/ 152 w 187"/>
                <a:gd name="T31" fmla="*/ 220 h 232"/>
                <a:gd name="T32" fmla="*/ 184 w 187"/>
                <a:gd name="T33" fmla="*/ 198 h 232"/>
                <a:gd name="T34" fmla="*/ 184 w 187"/>
                <a:gd name="T35" fmla="*/ 196 h 232"/>
                <a:gd name="T36" fmla="*/ 179 w 187"/>
                <a:gd name="T37" fmla="*/ 189 h 232"/>
                <a:gd name="T38" fmla="*/ 179 w 187"/>
                <a:gd name="T39" fmla="*/ 175 h 232"/>
                <a:gd name="T40" fmla="*/ 180 w 187"/>
                <a:gd name="T41" fmla="*/ 163 h 232"/>
                <a:gd name="T42" fmla="*/ 173 w 187"/>
                <a:gd name="T43" fmla="*/ 155 h 232"/>
                <a:gd name="T44" fmla="*/ 174 w 187"/>
                <a:gd name="T45" fmla="*/ 136 h 232"/>
                <a:gd name="T46" fmla="*/ 168 w 187"/>
                <a:gd name="T47" fmla="*/ 103 h 232"/>
                <a:gd name="T48" fmla="*/ 163 w 187"/>
                <a:gd name="T49" fmla="*/ 89 h 232"/>
                <a:gd name="T50" fmla="*/ 164 w 187"/>
                <a:gd name="T51" fmla="*/ 69 h 232"/>
                <a:gd name="T52" fmla="*/ 156 w 187"/>
                <a:gd name="T53" fmla="*/ 58 h 232"/>
                <a:gd name="T54" fmla="*/ 154 w 187"/>
                <a:gd name="T55" fmla="*/ 37 h 232"/>
                <a:gd name="T56" fmla="*/ 138 w 187"/>
                <a:gd name="T57" fmla="*/ 23 h 232"/>
                <a:gd name="T58" fmla="*/ 130 w 187"/>
                <a:gd name="T59" fmla="*/ 11 h 232"/>
                <a:gd name="T60" fmla="*/ 108 w 187"/>
                <a:gd name="T61" fmla="*/ 0 h 232"/>
                <a:gd name="T62" fmla="*/ 109 w 187"/>
                <a:gd name="T63" fmla="*/ 11 h 232"/>
                <a:gd name="T64" fmla="*/ 39 w 187"/>
                <a:gd name="T65" fmla="*/ 15 h 232"/>
                <a:gd name="T66" fmla="*/ 0 w 187"/>
                <a:gd name="T67" fmla="*/ 4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7" h="232">
                  <a:moveTo>
                    <a:pt x="0" y="42"/>
                  </a:moveTo>
                  <a:cubicBezTo>
                    <a:pt x="8" y="48"/>
                    <a:pt x="15" y="58"/>
                    <a:pt x="20" y="66"/>
                  </a:cubicBezTo>
                  <a:cubicBezTo>
                    <a:pt x="30" y="79"/>
                    <a:pt x="40" y="99"/>
                    <a:pt x="32" y="116"/>
                  </a:cubicBezTo>
                  <a:cubicBezTo>
                    <a:pt x="28" y="123"/>
                    <a:pt x="12" y="131"/>
                    <a:pt x="22" y="140"/>
                  </a:cubicBezTo>
                  <a:cubicBezTo>
                    <a:pt x="26" y="143"/>
                    <a:pt x="35" y="139"/>
                    <a:pt x="39" y="140"/>
                  </a:cubicBezTo>
                  <a:cubicBezTo>
                    <a:pt x="42" y="140"/>
                    <a:pt x="44" y="140"/>
                    <a:pt x="47" y="142"/>
                  </a:cubicBezTo>
                  <a:cubicBezTo>
                    <a:pt x="53" y="145"/>
                    <a:pt x="55" y="156"/>
                    <a:pt x="59" y="161"/>
                  </a:cubicBezTo>
                  <a:cubicBezTo>
                    <a:pt x="67" y="175"/>
                    <a:pt x="82" y="182"/>
                    <a:pt x="97" y="174"/>
                  </a:cubicBezTo>
                  <a:cubicBezTo>
                    <a:pt x="100" y="172"/>
                    <a:pt x="103" y="174"/>
                    <a:pt x="104" y="176"/>
                  </a:cubicBezTo>
                  <a:cubicBezTo>
                    <a:pt x="107" y="183"/>
                    <a:pt x="106" y="189"/>
                    <a:pt x="107" y="196"/>
                  </a:cubicBezTo>
                  <a:cubicBezTo>
                    <a:pt x="108" y="204"/>
                    <a:pt x="109" y="209"/>
                    <a:pt x="115" y="214"/>
                  </a:cubicBezTo>
                  <a:cubicBezTo>
                    <a:pt x="117" y="217"/>
                    <a:pt x="118" y="220"/>
                    <a:pt x="116" y="223"/>
                  </a:cubicBezTo>
                  <a:cubicBezTo>
                    <a:pt x="116" y="225"/>
                    <a:pt x="112" y="230"/>
                    <a:pt x="116" y="231"/>
                  </a:cubicBezTo>
                  <a:cubicBezTo>
                    <a:pt x="119" y="231"/>
                    <a:pt x="124" y="232"/>
                    <a:pt x="126" y="229"/>
                  </a:cubicBezTo>
                  <a:cubicBezTo>
                    <a:pt x="129" y="226"/>
                    <a:pt x="131" y="222"/>
                    <a:pt x="136" y="220"/>
                  </a:cubicBezTo>
                  <a:cubicBezTo>
                    <a:pt x="141" y="219"/>
                    <a:pt x="146" y="220"/>
                    <a:pt x="152" y="220"/>
                  </a:cubicBezTo>
                  <a:cubicBezTo>
                    <a:pt x="164" y="218"/>
                    <a:pt x="176" y="208"/>
                    <a:pt x="184" y="198"/>
                  </a:cubicBezTo>
                  <a:cubicBezTo>
                    <a:pt x="184" y="198"/>
                    <a:pt x="184" y="197"/>
                    <a:pt x="184" y="196"/>
                  </a:cubicBezTo>
                  <a:cubicBezTo>
                    <a:pt x="181" y="195"/>
                    <a:pt x="179" y="193"/>
                    <a:pt x="179" y="189"/>
                  </a:cubicBezTo>
                  <a:cubicBezTo>
                    <a:pt x="178" y="184"/>
                    <a:pt x="178" y="180"/>
                    <a:pt x="179" y="175"/>
                  </a:cubicBezTo>
                  <a:cubicBezTo>
                    <a:pt x="180" y="172"/>
                    <a:pt x="181" y="167"/>
                    <a:pt x="180" y="163"/>
                  </a:cubicBezTo>
                  <a:cubicBezTo>
                    <a:pt x="179" y="160"/>
                    <a:pt x="175" y="158"/>
                    <a:pt x="173" y="155"/>
                  </a:cubicBezTo>
                  <a:cubicBezTo>
                    <a:pt x="168" y="150"/>
                    <a:pt x="167" y="140"/>
                    <a:pt x="174" y="136"/>
                  </a:cubicBezTo>
                  <a:cubicBezTo>
                    <a:pt x="187" y="129"/>
                    <a:pt x="174" y="112"/>
                    <a:pt x="168" y="103"/>
                  </a:cubicBezTo>
                  <a:cubicBezTo>
                    <a:pt x="165" y="99"/>
                    <a:pt x="162" y="94"/>
                    <a:pt x="163" y="89"/>
                  </a:cubicBezTo>
                  <a:cubicBezTo>
                    <a:pt x="165" y="82"/>
                    <a:pt x="171" y="76"/>
                    <a:pt x="164" y="69"/>
                  </a:cubicBezTo>
                  <a:cubicBezTo>
                    <a:pt x="161" y="67"/>
                    <a:pt x="157" y="63"/>
                    <a:pt x="156" y="58"/>
                  </a:cubicBezTo>
                  <a:cubicBezTo>
                    <a:pt x="156" y="53"/>
                    <a:pt x="159" y="41"/>
                    <a:pt x="154" y="37"/>
                  </a:cubicBezTo>
                  <a:cubicBezTo>
                    <a:pt x="149" y="32"/>
                    <a:pt x="143" y="29"/>
                    <a:pt x="138" y="23"/>
                  </a:cubicBezTo>
                  <a:cubicBezTo>
                    <a:pt x="134" y="20"/>
                    <a:pt x="133" y="15"/>
                    <a:pt x="130" y="11"/>
                  </a:cubicBezTo>
                  <a:cubicBezTo>
                    <a:pt x="125" y="1"/>
                    <a:pt x="117" y="0"/>
                    <a:pt x="108" y="0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39" y="15"/>
                    <a:pt x="39" y="15"/>
                    <a:pt x="39" y="15"/>
                  </a:cubicBez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0" name="Freeform 14"/>
            <p:cNvSpPr>
              <a:spLocks/>
            </p:cNvSpPr>
            <p:nvPr userDrawn="1"/>
          </p:nvSpPr>
          <p:spPr bwMode="auto">
            <a:xfrm>
              <a:off x="6016625" y="2714627"/>
              <a:ext cx="563563" cy="823913"/>
            </a:xfrm>
            <a:custGeom>
              <a:avLst/>
              <a:gdLst>
                <a:gd name="T0" fmla="*/ 13 w 150"/>
                <a:gd name="T1" fmla="*/ 150 h 219"/>
                <a:gd name="T2" fmla="*/ 12 w 150"/>
                <a:gd name="T3" fmla="*/ 156 h 219"/>
                <a:gd name="T4" fmla="*/ 64 w 150"/>
                <a:gd name="T5" fmla="*/ 168 h 219"/>
                <a:gd name="T6" fmla="*/ 88 w 150"/>
                <a:gd name="T7" fmla="*/ 207 h 219"/>
                <a:gd name="T8" fmla="*/ 101 w 150"/>
                <a:gd name="T9" fmla="*/ 215 h 219"/>
                <a:gd name="T10" fmla="*/ 110 w 150"/>
                <a:gd name="T11" fmla="*/ 211 h 219"/>
                <a:gd name="T12" fmla="*/ 129 w 150"/>
                <a:gd name="T13" fmla="*/ 201 h 219"/>
                <a:gd name="T14" fmla="*/ 118 w 150"/>
                <a:gd name="T15" fmla="*/ 177 h 219"/>
                <a:gd name="T16" fmla="*/ 122 w 150"/>
                <a:gd name="T17" fmla="*/ 156 h 219"/>
                <a:gd name="T18" fmla="*/ 136 w 150"/>
                <a:gd name="T19" fmla="*/ 151 h 219"/>
                <a:gd name="T20" fmla="*/ 137 w 150"/>
                <a:gd name="T21" fmla="*/ 131 h 219"/>
                <a:gd name="T22" fmla="*/ 140 w 150"/>
                <a:gd name="T23" fmla="*/ 120 h 219"/>
                <a:gd name="T24" fmla="*/ 142 w 150"/>
                <a:gd name="T25" fmla="*/ 101 h 219"/>
                <a:gd name="T26" fmla="*/ 137 w 150"/>
                <a:gd name="T27" fmla="*/ 94 h 219"/>
                <a:gd name="T28" fmla="*/ 136 w 150"/>
                <a:gd name="T29" fmla="*/ 76 h 219"/>
                <a:gd name="T30" fmla="*/ 149 w 150"/>
                <a:gd name="T31" fmla="*/ 62 h 219"/>
                <a:gd name="T32" fmla="*/ 147 w 150"/>
                <a:gd name="T33" fmla="*/ 43 h 219"/>
                <a:gd name="T34" fmla="*/ 132 w 150"/>
                <a:gd name="T35" fmla="*/ 17 h 219"/>
                <a:gd name="T36" fmla="*/ 116 w 150"/>
                <a:gd name="T37" fmla="*/ 0 h 219"/>
                <a:gd name="T38" fmla="*/ 52 w 150"/>
                <a:gd name="T39" fmla="*/ 45 h 219"/>
                <a:gd name="T40" fmla="*/ 24 w 150"/>
                <a:gd name="T41" fmla="*/ 47 h 219"/>
                <a:gd name="T42" fmla="*/ 3 w 150"/>
                <a:gd name="T43" fmla="*/ 108 h 219"/>
                <a:gd name="T44" fmla="*/ 14 w 150"/>
                <a:gd name="T45" fmla="*/ 132 h 219"/>
                <a:gd name="T46" fmla="*/ 13 w 150"/>
                <a:gd name="T47" fmla="*/ 15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0" h="219">
                  <a:moveTo>
                    <a:pt x="13" y="150"/>
                  </a:moveTo>
                  <a:cubicBezTo>
                    <a:pt x="12" y="156"/>
                    <a:pt x="12" y="156"/>
                    <a:pt x="12" y="156"/>
                  </a:cubicBezTo>
                  <a:cubicBezTo>
                    <a:pt x="31" y="151"/>
                    <a:pt x="55" y="146"/>
                    <a:pt x="64" y="168"/>
                  </a:cubicBezTo>
                  <a:cubicBezTo>
                    <a:pt x="70" y="183"/>
                    <a:pt x="79" y="194"/>
                    <a:pt x="88" y="207"/>
                  </a:cubicBezTo>
                  <a:cubicBezTo>
                    <a:pt x="90" y="210"/>
                    <a:pt x="95" y="219"/>
                    <a:pt x="101" y="215"/>
                  </a:cubicBezTo>
                  <a:cubicBezTo>
                    <a:pt x="104" y="213"/>
                    <a:pt x="107" y="212"/>
                    <a:pt x="110" y="211"/>
                  </a:cubicBezTo>
                  <a:cubicBezTo>
                    <a:pt x="115" y="208"/>
                    <a:pt x="127" y="208"/>
                    <a:pt x="129" y="201"/>
                  </a:cubicBezTo>
                  <a:cubicBezTo>
                    <a:pt x="130" y="193"/>
                    <a:pt x="121" y="185"/>
                    <a:pt x="118" y="177"/>
                  </a:cubicBezTo>
                  <a:cubicBezTo>
                    <a:pt x="116" y="170"/>
                    <a:pt x="116" y="162"/>
                    <a:pt x="122" y="156"/>
                  </a:cubicBezTo>
                  <a:cubicBezTo>
                    <a:pt x="125" y="152"/>
                    <a:pt x="131" y="153"/>
                    <a:pt x="136" y="151"/>
                  </a:cubicBezTo>
                  <a:cubicBezTo>
                    <a:pt x="144" y="149"/>
                    <a:pt x="137" y="136"/>
                    <a:pt x="137" y="131"/>
                  </a:cubicBezTo>
                  <a:cubicBezTo>
                    <a:pt x="137" y="127"/>
                    <a:pt x="137" y="123"/>
                    <a:pt x="140" y="120"/>
                  </a:cubicBezTo>
                  <a:cubicBezTo>
                    <a:pt x="144" y="113"/>
                    <a:pt x="143" y="108"/>
                    <a:pt x="142" y="101"/>
                  </a:cubicBezTo>
                  <a:cubicBezTo>
                    <a:pt x="140" y="99"/>
                    <a:pt x="138" y="97"/>
                    <a:pt x="137" y="94"/>
                  </a:cubicBezTo>
                  <a:cubicBezTo>
                    <a:pt x="134" y="88"/>
                    <a:pt x="131" y="82"/>
                    <a:pt x="136" y="76"/>
                  </a:cubicBezTo>
                  <a:cubicBezTo>
                    <a:pt x="141" y="71"/>
                    <a:pt x="147" y="70"/>
                    <a:pt x="149" y="62"/>
                  </a:cubicBezTo>
                  <a:cubicBezTo>
                    <a:pt x="150" y="56"/>
                    <a:pt x="150" y="50"/>
                    <a:pt x="147" y="43"/>
                  </a:cubicBezTo>
                  <a:cubicBezTo>
                    <a:pt x="144" y="34"/>
                    <a:pt x="138" y="25"/>
                    <a:pt x="132" y="17"/>
                  </a:cubicBezTo>
                  <a:cubicBezTo>
                    <a:pt x="128" y="12"/>
                    <a:pt x="123" y="5"/>
                    <a:pt x="116" y="0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2" y="45"/>
                    <a:pt x="39" y="45"/>
                    <a:pt x="24" y="47"/>
                  </a:cubicBezTo>
                  <a:cubicBezTo>
                    <a:pt x="10" y="49"/>
                    <a:pt x="6" y="102"/>
                    <a:pt x="3" y="108"/>
                  </a:cubicBezTo>
                  <a:cubicBezTo>
                    <a:pt x="0" y="114"/>
                    <a:pt x="14" y="132"/>
                    <a:pt x="14" y="132"/>
                  </a:cubicBezTo>
                  <a:lnTo>
                    <a:pt x="13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1" name="Freeform 15"/>
            <p:cNvSpPr>
              <a:spLocks/>
            </p:cNvSpPr>
            <p:nvPr userDrawn="1"/>
          </p:nvSpPr>
          <p:spPr bwMode="auto">
            <a:xfrm>
              <a:off x="5895975" y="3294064"/>
              <a:ext cx="593725" cy="511175"/>
            </a:xfrm>
            <a:custGeom>
              <a:avLst/>
              <a:gdLst>
                <a:gd name="T0" fmla="*/ 100 w 158"/>
                <a:gd name="T1" fmla="*/ 122 h 136"/>
                <a:gd name="T2" fmla="*/ 110 w 158"/>
                <a:gd name="T3" fmla="*/ 112 h 136"/>
                <a:gd name="T4" fmla="*/ 118 w 158"/>
                <a:gd name="T5" fmla="*/ 101 h 136"/>
                <a:gd name="T6" fmla="*/ 145 w 158"/>
                <a:gd name="T7" fmla="*/ 94 h 136"/>
                <a:gd name="T8" fmla="*/ 158 w 158"/>
                <a:gd name="T9" fmla="*/ 73 h 136"/>
                <a:gd name="T10" fmla="*/ 158 w 158"/>
                <a:gd name="T11" fmla="*/ 62 h 136"/>
                <a:gd name="T12" fmla="*/ 155 w 158"/>
                <a:gd name="T13" fmla="*/ 62 h 136"/>
                <a:gd name="T14" fmla="*/ 140 w 158"/>
                <a:gd name="T15" fmla="*/ 68 h 136"/>
                <a:gd name="T16" fmla="*/ 134 w 158"/>
                <a:gd name="T17" fmla="*/ 71 h 136"/>
                <a:gd name="T18" fmla="*/ 110 w 158"/>
                <a:gd name="T19" fmla="*/ 55 h 136"/>
                <a:gd name="T20" fmla="*/ 96 w 158"/>
                <a:gd name="T21" fmla="*/ 35 h 136"/>
                <a:gd name="T22" fmla="*/ 87 w 158"/>
                <a:gd name="T23" fmla="*/ 15 h 136"/>
                <a:gd name="T24" fmla="*/ 43 w 158"/>
                <a:gd name="T25" fmla="*/ 12 h 136"/>
                <a:gd name="T26" fmla="*/ 42 w 158"/>
                <a:gd name="T27" fmla="*/ 17 h 136"/>
                <a:gd name="T28" fmla="*/ 50 w 158"/>
                <a:gd name="T29" fmla="*/ 32 h 136"/>
                <a:gd name="T30" fmla="*/ 29 w 158"/>
                <a:gd name="T31" fmla="*/ 41 h 136"/>
                <a:gd name="T32" fmla="*/ 6 w 158"/>
                <a:gd name="T33" fmla="*/ 51 h 136"/>
                <a:gd name="T34" fmla="*/ 0 w 158"/>
                <a:gd name="T35" fmla="*/ 62 h 136"/>
                <a:gd name="T36" fmla="*/ 8 w 158"/>
                <a:gd name="T37" fmla="*/ 77 h 136"/>
                <a:gd name="T38" fmla="*/ 26 w 158"/>
                <a:gd name="T39" fmla="*/ 76 h 136"/>
                <a:gd name="T40" fmla="*/ 38 w 158"/>
                <a:gd name="T41" fmla="*/ 86 h 136"/>
                <a:gd name="T42" fmla="*/ 73 w 158"/>
                <a:gd name="T43" fmla="*/ 106 h 136"/>
                <a:gd name="T44" fmla="*/ 83 w 158"/>
                <a:gd name="T45" fmla="*/ 115 h 136"/>
                <a:gd name="T46" fmla="*/ 85 w 158"/>
                <a:gd name="T47" fmla="*/ 128 h 136"/>
                <a:gd name="T48" fmla="*/ 95 w 158"/>
                <a:gd name="T49" fmla="*/ 136 h 136"/>
                <a:gd name="T50" fmla="*/ 96 w 158"/>
                <a:gd name="T51" fmla="*/ 136 h 136"/>
                <a:gd name="T52" fmla="*/ 100 w 158"/>
                <a:gd name="T5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36">
                  <a:moveTo>
                    <a:pt x="100" y="122"/>
                  </a:moveTo>
                  <a:cubicBezTo>
                    <a:pt x="103" y="119"/>
                    <a:pt x="107" y="116"/>
                    <a:pt x="110" y="112"/>
                  </a:cubicBezTo>
                  <a:cubicBezTo>
                    <a:pt x="113" y="109"/>
                    <a:pt x="115" y="104"/>
                    <a:pt x="118" y="101"/>
                  </a:cubicBezTo>
                  <a:cubicBezTo>
                    <a:pt x="126" y="93"/>
                    <a:pt x="137" y="102"/>
                    <a:pt x="145" y="94"/>
                  </a:cubicBezTo>
                  <a:cubicBezTo>
                    <a:pt x="150" y="88"/>
                    <a:pt x="157" y="81"/>
                    <a:pt x="158" y="73"/>
                  </a:cubicBezTo>
                  <a:cubicBezTo>
                    <a:pt x="158" y="69"/>
                    <a:pt x="158" y="65"/>
                    <a:pt x="158" y="62"/>
                  </a:cubicBezTo>
                  <a:cubicBezTo>
                    <a:pt x="157" y="62"/>
                    <a:pt x="156" y="62"/>
                    <a:pt x="155" y="62"/>
                  </a:cubicBezTo>
                  <a:cubicBezTo>
                    <a:pt x="150" y="64"/>
                    <a:pt x="145" y="65"/>
                    <a:pt x="140" y="68"/>
                  </a:cubicBezTo>
                  <a:cubicBezTo>
                    <a:pt x="138" y="69"/>
                    <a:pt x="136" y="70"/>
                    <a:pt x="134" y="71"/>
                  </a:cubicBezTo>
                  <a:cubicBezTo>
                    <a:pt x="122" y="74"/>
                    <a:pt x="117" y="63"/>
                    <a:pt x="110" y="55"/>
                  </a:cubicBezTo>
                  <a:cubicBezTo>
                    <a:pt x="105" y="48"/>
                    <a:pt x="100" y="42"/>
                    <a:pt x="96" y="35"/>
                  </a:cubicBezTo>
                  <a:cubicBezTo>
                    <a:pt x="92" y="29"/>
                    <a:pt x="91" y="21"/>
                    <a:pt x="87" y="15"/>
                  </a:cubicBezTo>
                  <a:cubicBezTo>
                    <a:pt x="78" y="0"/>
                    <a:pt x="57" y="8"/>
                    <a:pt x="43" y="12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73" y="106"/>
                    <a:pt x="73" y="106"/>
                    <a:pt x="73" y="106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5" y="128"/>
                    <a:pt x="85" y="128"/>
                    <a:pt x="85" y="128"/>
                  </a:cubicBezTo>
                  <a:cubicBezTo>
                    <a:pt x="95" y="136"/>
                    <a:pt x="95" y="136"/>
                    <a:pt x="95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5" y="131"/>
                    <a:pt x="96" y="126"/>
                    <a:pt x="100" y="1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2" name="Freeform 16"/>
            <p:cNvSpPr>
              <a:spLocks/>
            </p:cNvSpPr>
            <p:nvPr userDrawn="1"/>
          </p:nvSpPr>
          <p:spPr bwMode="auto">
            <a:xfrm>
              <a:off x="6283325" y="3090864"/>
              <a:ext cx="608013" cy="985838"/>
            </a:xfrm>
            <a:custGeom>
              <a:avLst/>
              <a:gdLst>
                <a:gd name="T0" fmla="*/ 115 w 162"/>
                <a:gd name="T1" fmla="*/ 262 h 262"/>
                <a:gd name="T2" fmla="*/ 120 w 162"/>
                <a:gd name="T3" fmla="*/ 257 h 262"/>
                <a:gd name="T4" fmla="*/ 138 w 162"/>
                <a:gd name="T5" fmla="*/ 249 h 262"/>
                <a:gd name="T6" fmla="*/ 151 w 162"/>
                <a:gd name="T7" fmla="*/ 238 h 262"/>
                <a:gd name="T8" fmla="*/ 160 w 162"/>
                <a:gd name="T9" fmla="*/ 221 h 262"/>
                <a:gd name="T10" fmla="*/ 142 w 162"/>
                <a:gd name="T11" fmla="*/ 190 h 262"/>
                <a:gd name="T12" fmla="*/ 124 w 162"/>
                <a:gd name="T13" fmla="*/ 165 h 262"/>
                <a:gd name="T14" fmla="*/ 114 w 162"/>
                <a:gd name="T15" fmla="*/ 149 h 262"/>
                <a:gd name="T16" fmla="*/ 122 w 162"/>
                <a:gd name="T17" fmla="*/ 128 h 262"/>
                <a:gd name="T18" fmla="*/ 144 w 162"/>
                <a:gd name="T19" fmla="*/ 125 h 262"/>
                <a:gd name="T20" fmla="*/ 155 w 162"/>
                <a:gd name="T21" fmla="*/ 111 h 262"/>
                <a:gd name="T22" fmla="*/ 160 w 162"/>
                <a:gd name="T23" fmla="*/ 91 h 262"/>
                <a:gd name="T24" fmla="*/ 160 w 162"/>
                <a:gd name="T25" fmla="*/ 89 h 262"/>
                <a:gd name="T26" fmla="*/ 158 w 162"/>
                <a:gd name="T27" fmla="*/ 86 h 262"/>
                <a:gd name="T28" fmla="*/ 161 w 162"/>
                <a:gd name="T29" fmla="*/ 74 h 262"/>
                <a:gd name="T30" fmla="*/ 150 w 162"/>
                <a:gd name="T31" fmla="*/ 37 h 262"/>
                <a:gd name="T32" fmla="*/ 102 w 162"/>
                <a:gd name="T33" fmla="*/ 16 h 262"/>
                <a:gd name="T34" fmla="*/ 95 w 162"/>
                <a:gd name="T35" fmla="*/ 3 h 262"/>
                <a:gd name="T36" fmla="*/ 81 w 162"/>
                <a:gd name="T37" fmla="*/ 2 h 262"/>
                <a:gd name="T38" fmla="*/ 81 w 162"/>
                <a:gd name="T39" fmla="*/ 2 h 262"/>
                <a:gd name="T40" fmla="*/ 80 w 162"/>
                <a:gd name="T41" fmla="*/ 19 h 262"/>
                <a:gd name="T42" fmla="*/ 75 w 162"/>
                <a:gd name="T43" fmla="*/ 29 h 262"/>
                <a:gd name="T44" fmla="*/ 77 w 162"/>
                <a:gd name="T45" fmla="*/ 39 h 262"/>
                <a:gd name="T46" fmla="*/ 64 w 162"/>
                <a:gd name="T47" fmla="*/ 60 h 262"/>
                <a:gd name="T48" fmla="*/ 63 w 162"/>
                <a:gd name="T49" fmla="*/ 86 h 262"/>
                <a:gd name="T50" fmla="*/ 64 w 162"/>
                <a:gd name="T51" fmla="*/ 108 h 262"/>
                <a:gd name="T52" fmla="*/ 63 w 162"/>
                <a:gd name="T53" fmla="*/ 109 h 262"/>
                <a:gd name="T54" fmla="*/ 63 w 162"/>
                <a:gd name="T55" fmla="*/ 109 h 262"/>
                <a:gd name="T56" fmla="*/ 59 w 162"/>
                <a:gd name="T57" fmla="*/ 142 h 262"/>
                <a:gd name="T58" fmla="*/ 39 w 162"/>
                <a:gd name="T59" fmla="*/ 160 h 262"/>
                <a:gd name="T60" fmla="*/ 24 w 162"/>
                <a:gd name="T61" fmla="*/ 159 h 262"/>
                <a:gd name="T62" fmla="*/ 15 w 162"/>
                <a:gd name="T63" fmla="*/ 171 h 262"/>
                <a:gd name="T64" fmla="*/ 3 w 162"/>
                <a:gd name="T65" fmla="*/ 194 h 262"/>
                <a:gd name="T66" fmla="*/ 3 w 162"/>
                <a:gd name="T67" fmla="*/ 197 h 262"/>
                <a:gd name="T68" fmla="*/ 29 w 162"/>
                <a:gd name="T69" fmla="*/ 214 h 262"/>
                <a:gd name="T70" fmla="*/ 45 w 162"/>
                <a:gd name="T71" fmla="*/ 217 h 262"/>
                <a:gd name="T72" fmla="*/ 52 w 162"/>
                <a:gd name="T73" fmla="*/ 228 h 262"/>
                <a:gd name="T74" fmla="*/ 81 w 162"/>
                <a:gd name="T75" fmla="*/ 245 h 262"/>
                <a:gd name="T76" fmla="*/ 112 w 162"/>
                <a:gd name="T77" fmla="*/ 262 h 262"/>
                <a:gd name="T78" fmla="*/ 115 w 162"/>
                <a:gd name="T7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262">
                  <a:moveTo>
                    <a:pt x="115" y="262"/>
                  </a:moveTo>
                  <a:cubicBezTo>
                    <a:pt x="116" y="260"/>
                    <a:pt x="118" y="259"/>
                    <a:pt x="120" y="257"/>
                  </a:cubicBezTo>
                  <a:cubicBezTo>
                    <a:pt x="126" y="253"/>
                    <a:pt x="132" y="252"/>
                    <a:pt x="138" y="249"/>
                  </a:cubicBezTo>
                  <a:cubicBezTo>
                    <a:pt x="144" y="246"/>
                    <a:pt x="147" y="242"/>
                    <a:pt x="151" y="238"/>
                  </a:cubicBezTo>
                  <a:cubicBezTo>
                    <a:pt x="153" y="235"/>
                    <a:pt x="162" y="225"/>
                    <a:pt x="160" y="221"/>
                  </a:cubicBezTo>
                  <a:cubicBezTo>
                    <a:pt x="156" y="210"/>
                    <a:pt x="148" y="200"/>
                    <a:pt x="142" y="190"/>
                  </a:cubicBezTo>
                  <a:cubicBezTo>
                    <a:pt x="138" y="184"/>
                    <a:pt x="133" y="165"/>
                    <a:pt x="124" y="165"/>
                  </a:cubicBezTo>
                  <a:cubicBezTo>
                    <a:pt x="118" y="165"/>
                    <a:pt x="113" y="155"/>
                    <a:pt x="114" y="149"/>
                  </a:cubicBezTo>
                  <a:cubicBezTo>
                    <a:pt x="115" y="142"/>
                    <a:pt x="118" y="134"/>
                    <a:pt x="122" y="128"/>
                  </a:cubicBezTo>
                  <a:cubicBezTo>
                    <a:pt x="127" y="119"/>
                    <a:pt x="138" y="126"/>
                    <a:pt x="144" y="125"/>
                  </a:cubicBezTo>
                  <a:cubicBezTo>
                    <a:pt x="154" y="125"/>
                    <a:pt x="153" y="119"/>
                    <a:pt x="155" y="111"/>
                  </a:cubicBezTo>
                  <a:cubicBezTo>
                    <a:pt x="157" y="105"/>
                    <a:pt x="159" y="98"/>
                    <a:pt x="160" y="91"/>
                  </a:cubicBezTo>
                  <a:cubicBezTo>
                    <a:pt x="160" y="90"/>
                    <a:pt x="160" y="90"/>
                    <a:pt x="160" y="89"/>
                  </a:cubicBezTo>
                  <a:cubicBezTo>
                    <a:pt x="159" y="88"/>
                    <a:pt x="159" y="88"/>
                    <a:pt x="158" y="86"/>
                  </a:cubicBezTo>
                  <a:cubicBezTo>
                    <a:pt x="158" y="85"/>
                    <a:pt x="159" y="72"/>
                    <a:pt x="161" y="74"/>
                  </a:cubicBezTo>
                  <a:cubicBezTo>
                    <a:pt x="149" y="64"/>
                    <a:pt x="153" y="50"/>
                    <a:pt x="150" y="37"/>
                  </a:cubicBezTo>
                  <a:cubicBezTo>
                    <a:pt x="131" y="44"/>
                    <a:pt x="112" y="35"/>
                    <a:pt x="102" y="16"/>
                  </a:cubicBezTo>
                  <a:cubicBezTo>
                    <a:pt x="100" y="12"/>
                    <a:pt x="99" y="5"/>
                    <a:pt x="95" y="3"/>
                  </a:cubicBezTo>
                  <a:cubicBezTo>
                    <a:pt x="92" y="0"/>
                    <a:pt x="85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8"/>
                    <a:pt x="82" y="14"/>
                    <a:pt x="80" y="19"/>
                  </a:cubicBezTo>
                  <a:cubicBezTo>
                    <a:pt x="78" y="22"/>
                    <a:pt x="75" y="25"/>
                    <a:pt x="75" y="29"/>
                  </a:cubicBezTo>
                  <a:cubicBezTo>
                    <a:pt x="75" y="32"/>
                    <a:pt x="76" y="35"/>
                    <a:pt x="77" y="39"/>
                  </a:cubicBezTo>
                  <a:cubicBezTo>
                    <a:pt x="79" y="49"/>
                    <a:pt x="76" y="58"/>
                    <a:pt x="64" y="60"/>
                  </a:cubicBezTo>
                  <a:cubicBezTo>
                    <a:pt x="47" y="63"/>
                    <a:pt x="57" y="77"/>
                    <a:pt x="63" y="86"/>
                  </a:cubicBezTo>
                  <a:cubicBezTo>
                    <a:pt x="66" y="93"/>
                    <a:pt x="68" y="100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21"/>
                    <a:pt x="65" y="132"/>
                    <a:pt x="59" y="142"/>
                  </a:cubicBezTo>
                  <a:cubicBezTo>
                    <a:pt x="55" y="148"/>
                    <a:pt x="47" y="158"/>
                    <a:pt x="39" y="160"/>
                  </a:cubicBezTo>
                  <a:cubicBezTo>
                    <a:pt x="34" y="161"/>
                    <a:pt x="29" y="159"/>
                    <a:pt x="24" y="159"/>
                  </a:cubicBezTo>
                  <a:cubicBezTo>
                    <a:pt x="20" y="160"/>
                    <a:pt x="17" y="168"/>
                    <a:pt x="15" y="171"/>
                  </a:cubicBezTo>
                  <a:cubicBezTo>
                    <a:pt x="9" y="179"/>
                    <a:pt x="0" y="182"/>
                    <a:pt x="3" y="194"/>
                  </a:cubicBezTo>
                  <a:cubicBezTo>
                    <a:pt x="3" y="195"/>
                    <a:pt x="3" y="196"/>
                    <a:pt x="3" y="197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45" y="217"/>
                    <a:pt x="45" y="217"/>
                    <a:pt x="45" y="217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81" y="245"/>
                    <a:pt x="81" y="245"/>
                    <a:pt x="81" y="245"/>
                  </a:cubicBezTo>
                  <a:cubicBezTo>
                    <a:pt x="112" y="262"/>
                    <a:pt x="112" y="262"/>
                    <a:pt x="112" y="262"/>
                  </a:cubicBezTo>
                  <a:lnTo>
                    <a:pt x="115" y="2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63" name="Freeform 17"/>
            <p:cNvSpPr>
              <a:spLocks/>
            </p:cNvSpPr>
            <p:nvPr userDrawn="1"/>
          </p:nvSpPr>
          <p:spPr bwMode="auto">
            <a:xfrm>
              <a:off x="6745288" y="3387727"/>
              <a:ext cx="619125" cy="684213"/>
            </a:xfrm>
            <a:custGeom>
              <a:avLst/>
              <a:gdLst>
                <a:gd name="T0" fmla="*/ 20 w 165"/>
                <a:gd name="T1" fmla="*/ 177 h 182"/>
                <a:gd name="T2" fmla="*/ 9 w 165"/>
                <a:gd name="T3" fmla="*/ 182 h 182"/>
                <a:gd name="T4" fmla="*/ 65 w 165"/>
                <a:gd name="T5" fmla="*/ 180 h 182"/>
                <a:gd name="T6" fmla="*/ 78 w 165"/>
                <a:gd name="T7" fmla="*/ 138 h 182"/>
                <a:gd name="T8" fmla="*/ 97 w 165"/>
                <a:gd name="T9" fmla="*/ 118 h 182"/>
                <a:gd name="T10" fmla="*/ 108 w 165"/>
                <a:gd name="T11" fmla="*/ 118 h 182"/>
                <a:gd name="T12" fmla="*/ 121 w 165"/>
                <a:gd name="T13" fmla="*/ 110 h 182"/>
                <a:gd name="T14" fmla="*/ 146 w 165"/>
                <a:gd name="T15" fmla="*/ 81 h 182"/>
                <a:gd name="T16" fmla="*/ 158 w 165"/>
                <a:gd name="T17" fmla="*/ 60 h 182"/>
                <a:gd name="T18" fmla="*/ 145 w 165"/>
                <a:gd name="T19" fmla="*/ 45 h 182"/>
                <a:gd name="T20" fmla="*/ 122 w 165"/>
                <a:gd name="T21" fmla="*/ 18 h 182"/>
                <a:gd name="T22" fmla="*/ 105 w 165"/>
                <a:gd name="T23" fmla="*/ 12 h 182"/>
                <a:gd name="T24" fmla="*/ 86 w 165"/>
                <a:gd name="T25" fmla="*/ 2 h 182"/>
                <a:gd name="T26" fmla="*/ 85 w 165"/>
                <a:gd name="T27" fmla="*/ 2 h 182"/>
                <a:gd name="T28" fmla="*/ 84 w 165"/>
                <a:gd name="T29" fmla="*/ 2 h 182"/>
                <a:gd name="T30" fmla="*/ 66 w 165"/>
                <a:gd name="T31" fmla="*/ 4 h 182"/>
                <a:gd name="T32" fmla="*/ 61 w 165"/>
                <a:gd name="T33" fmla="*/ 11 h 182"/>
                <a:gd name="T34" fmla="*/ 47 w 165"/>
                <a:gd name="T35" fmla="*/ 14 h 182"/>
                <a:gd name="T36" fmla="*/ 46 w 165"/>
                <a:gd name="T37" fmla="*/ 14 h 182"/>
                <a:gd name="T38" fmla="*/ 41 w 165"/>
                <a:gd name="T39" fmla="*/ 35 h 182"/>
                <a:gd name="T40" fmla="*/ 38 w 165"/>
                <a:gd name="T41" fmla="*/ 48 h 182"/>
                <a:gd name="T42" fmla="*/ 15 w 165"/>
                <a:gd name="T43" fmla="*/ 54 h 182"/>
                <a:gd name="T44" fmla="*/ 1 w 165"/>
                <a:gd name="T45" fmla="*/ 65 h 182"/>
                <a:gd name="T46" fmla="*/ 7 w 165"/>
                <a:gd name="T47" fmla="*/ 76 h 182"/>
                <a:gd name="T48" fmla="*/ 22 w 165"/>
                <a:gd name="T49" fmla="*/ 97 h 182"/>
                <a:gd name="T50" fmla="*/ 42 w 165"/>
                <a:gd name="T51" fmla="*/ 132 h 182"/>
                <a:gd name="T52" fmla="*/ 42 w 165"/>
                <a:gd name="T53" fmla="*/ 155 h 182"/>
                <a:gd name="T54" fmla="*/ 20 w 165"/>
                <a:gd name="T55" fmla="*/ 177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182">
                  <a:moveTo>
                    <a:pt x="20" y="177"/>
                  </a:moveTo>
                  <a:cubicBezTo>
                    <a:pt x="16" y="179"/>
                    <a:pt x="12" y="180"/>
                    <a:pt x="9" y="182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2" y="164"/>
                    <a:pt x="59" y="143"/>
                    <a:pt x="78" y="138"/>
                  </a:cubicBezTo>
                  <a:cubicBezTo>
                    <a:pt x="90" y="135"/>
                    <a:pt x="87" y="123"/>
                    <a:pt x="97" y="118"/>
                  </a:cubicBezTo>
                  <a:cubicBezTo>
                    <a:pt x="100" y="117"/>
                    <a:pt x="105" y="117"/>
                    <a:pt x="108" y="118"/>
                  </a:cubicBezTo>
                  <a:cubicBezTo>
                    <a:pt x="115" y="119"/>
                    <a:pt x="117" y="116"/>
                    <a:pt x="121" y="110"/>
                  </a:cubicBezTo>
                  <a:cubicBezTo>
                    <a:pt x="127" y="100"/>
                    <a:pt x="136" y="87"/>
                    <a:pt x="146" y="81"/>
                  </a:cubicBezTo>
                  <a:cubicBezTo>
                    <a:pt x="152" y="77"/>
                    <a:pt x="165" y="69"/>
                    <a:pt x="158" y="60"/>
                  </a:cubicBezTo>
                  <a:cubicBezTo>
                    <a:pt x="155" y="54"/>
                    <a:pt x="149" y="50"/>
                    <a:pt x="145" y="45"/>
                  </a:cubicBezTo>
                  <a:cubicBezTo>
                    <a:pt x="136" y="35"/>
                    <a:pt x="138" y="21"/>
                    <a:pt x="122" y="18"/>
                  </a:cubicBezTo>
                  <a:cubicBezTo>
                    <a:pt x="116" y="17"/>
                    <a:pt x="110" y="16"/>
                    <a:pt x="105" y="12"/>
                  </a:cubicBezTo>
                  <a:cubicBezTo>
                    <a:pt x="99" y="8"/>
                    <a:pt x="93" y="3"/>
                    <a:pt x="86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79" y="3"/>
                    <a:pt x="70" y="0"/>
                    <a:pt x="66" y="4"/>
                  </a:cubicBezTo>
                  <a:cubicBezTo>
                    <a:pt x="65" y="7"/>
                    <a:pt x="63" y="9"/>
                    <a:pt x="61" y="11"/>
                  </a:cubicBezTo>
                  <a:cubicBezTo>
                    <a:pt x="57" y="14"/>
                    <a:pt x="52" y="14"/>
                    <a:pt x="47" y="14"/>
                  </a:cubicBezTo>
                  <a:cubicBezTo>
                    <a:pt x="47" y="14"/>
                    <a:pt x="46" y="14"/>
                    <a:pt x="46" y="14"/>
                  </a:cubicBezTo>
                  <a:cubicBezTo>
                    <a:pt x="45" y="21"/>
                    <a:pt x="42" y="28"/>
                    <a:pt x="41" y="35"/>
                  </a:cubicBezTo>
                  <a:cubicBezTo>
                    <a:pt x="40" y="39"/>
                    <a:pt x="40" y="45"/>
                    <a:pt x="38" y="48"/>
                  </a:cubicBezTo>
                  <a:cubicBezTo>
                    <a:pt x="32" y="55"/>
                    <a:pt x="23" y="56"/>
                    <a:pt x="15" y="54"/>
                  </a:cubicBezTo>
                  <a:cubicBezTo>
                    <a:pt x="5" y="52"/>
                    <a:pt x="4" y="57"/>
                    <a:pt x="1" y="65"/>
                  </a:cubicBezTo>
                  <a:cubicBezTo>
                    <a:pt x="0" y="71"/>
                    <a:pt x="0" y="76"/>
                    <a:pt x="7" y="76"/>
                  </a:cubicBezTo>
                  <a:cubicBezTo>
                    <a:pt x="15" y="76"/>
                    <a:pt x="19" y="92"/>
                    <a:pt x="22" y="97"/>
                  </a:cubicBezTo>
                  <a:cubicBezTo>
                    <a:pt x="28" y="109"/>
                    <a:pt x="36" y="120"/>
                    <a:pt x="42" y="132"/>
                  </a:cubicBezTo>
                  <a:cubicBezTo>
                    <a:pt x="47" y="141"/>
                    <a:pt x="47" y="146"/>
                    <a:pt x="42" y="155"/>
                  </a:cubicBezTo>
                  <a:cubicBezTo>
                    <a:pt x="36" y="164"/>
                    <a:pt x="30" y="173"/>
                    <a:pt x="20" y="1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8" name="Freeform 18"/>
            <p:cNvSpPr>
              <a:spLocks/>
            </p:cNvSpPr>
            <p:nvPr userDrawn="1"/>
          </p:nvSpPr>
          <p:spPr bwMode="auto">
            <a:xfrm>
              <a:off x="7011988" y="3651252"/>
              <a:ext cx="608013" cy="579438"/>
            </a:xfrm>
            <a:custGeom>
              <a:avLst/>
              <a:gdLst>
                <a:gd name="T0" fmla="*/ 132 w 162"/>
                <a:gd name="T1" fmla="*/ 101 h 154"/>
                <a:gd name="T2" fmla="*/ 117 w 162"/>
                <a:gd name="T3" fmla="*/ 84 h 154"/>
                <a:gd name="T4" fmla="*/ 95 w 162"/>
                <a:gd name="T5" fmla="*/ 62 h 154"/>
                <a:gd name="T6" fmla="*/ 99 w 162"/>
                <a:gd name="T7" fmla="*/ 58 h 154"/>
                <a:gd name="T8" fmla="*/ 140 w 162"/>
                <a:gd name="T9" fmla="*/ 42 h 154"/>
                <a:gd name="T10" fmla="*/ 153 w 162"/>
                <a:gd name="T11" fmla="*/ 36 h 154"/>
                <a:gd name="T12" fmla="*/ 157 w 162"/>
                <a:gd name="T13" fmla="*/ 26 h 154"/>
                <a:gd name="T14" fmla="*/ 149 w 162"/>
                <a:gd name="T15" fmla="*/ 24 h 154"/>
                <a:gd name="T16" fmla="*/ 123 w 162"/>
                <a:gd name="T17" fmla="*/ 21 h 154"/>
                <a:gd name="T18" fmla="*/ 114 w 162"/>
                <a:gd name="T19" fmla="*/ 10 h 154"/>
                <a:gd name="T20" fmla="*/ 97 w 162"/>
                <a:gd name="T21" fmla="*/ 0 h 154"/>
                <a:gd name="T22" fmla="*/ 82 w 162"/>
                <a:gd name="T23" fmla="*/ 17 h 154"/>
                <a:gd name="T24" fmla="*/ 50 w 162"/>
                <a:gd name="T25" fmla="*/ 54 h 154"/>
                <a:gd name="T26" fmla="*/ 41 w 162"/>
                <a:gd name="T27" fmla="*/ 57 h 154"/>
                <a:gd name="T28" fmla="*/ 27 w 162"/>
                <a:gd name="T29" fmla="*/ 61 h 154"/>
                <a:gd name="T30" fmla="*/ 19 w 162"/>
                <a:gd name="T31" fmla="*/ 73 h 154"/>
                <a:gd name="T32" fmla="*/ 2 w 162"/>
                <a:gd name="T33" fmla="*/ 83 h 154"/>
                <a:gd name="T34" fmla="*/ 3 w 162"/>
                <a:gd name="T35" fmla="*/ 110 h 154"/>
                <a:gd name="T36" fmla="*/ 39 w 162"/>
                <a:gd name="T37" fmla="*/ 111 h 154"/>
                <a:gd name="T38" fmla="*/ 48 w 162"/>
                <a:gd name="T39" fmla="*/ 128 h 154"/>
                <a:gd name="T40" fmla="*/ 67 w 162"/>
                <a:gd name="T41" fmla="*/ 130 h 154"/>
                <a:gd name="T42" fmla="*/ 124 w 162"/>
                <a:gd name="T43" fmla="*/ 144 h 154"/>
                <a:gd name="T44" fmla="*/ 128 w 162"/>
                <a:gd name="T45" fmla="*/ 154 h 154"/>
                <a:gd name="T46" fmla="*/ 129 w 162"/>
                <a:gd name="T47" fmla="*/ 154 h 154"/>
                <a:gd name="T48" fmla="*/ 152 w 162"/>
                <a:gd name="T49" fmla="*/ 151 h 154"/>
                <a:gd name="T50" fmla="*/ 152 w 162"/>
                <a:gd name="T51" fmla="*/ 150 h 154"/>
                <a:gd name="T52" fmla="*/ 154 w 162"/>
                <a:gd name="T53" fmla="*/ 121 h 154"/>
                <a:gd name="T54" fmla="*/ 153 w 162"/>
                <a:gd name="T55" fmla="*/ 104 h 154"/>
                <a:gd name="T56" fmla="*/ 132 w 162"/>
                <a:gd name="T57" fmla="*/ 10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2" h="154">
                  <a:moveTo>
                    <a:pt x="132" y="101"/>
                  </a:moveTo>
                  <a:cubicBezTo>
                    <a:pt x="126" y="97"/>
                    <a:pt x="125" y="86"/>
                    <a:pt x="117" y="84"/>
                  </a:cubicBezTo>
                  <a:cubicBezTo>
                    <a:pt x="104" y="80"/>
                    <a:pt x="94" y="79"/>
                    <a:pt x="95" y="62"/>
                  </a:cubicBezTo>
                  <a:cubicBezTo>
                    <a:pt x="95" y="60"/>
                    <a:pt x="96" y="58"/>
                    <a:pt x="99" y="58"/>
                  </a:cubicBezTo>
                  <a:cubicBezTo>
                    <a:pt x="113" y="53"/>
                    <a:pt x="126" y="47"/>
                    <a:pt x="140" y="42"/>
                  </a:cubicBezTo>
                  <a:cubicBezTo>
                    <a:pt x="144" y="41"/>
                    <a:pt x="149" y="39"/>
                    <a:pt x="153" y="36"/>
                  </a:cubicBezTo>
                  <a:cubicBezTo>
                    <a:pt x="155" y="35"/>
                    <a:pt x="162" y="28"/>
                    <a:pt x="157" y="26"/>
                  </a:cubicBezTo>
                  <a:cubicBezTo>
                    <a:pt x="155" y="25"/>
                    <a:pt x="152" y="24"/>
                    <a:pt x="149" y="24"/>
                  </a:cubicBezTo>
                  <a:cubicBezTo>
                    <a:pt x="141" y="23"/>
                    <a:pt x="131" y="25"/>
                    <a:pt x="123" y="21"/>
                  </a:cubicBezTo>
                  <a:cubicBezTo>
                    <a:pt x="119" y="19"/>
                    <a:pt x="117" y="14"/>
                    <a:pt x="114" y="10"/>
                  </a:cubicBezTo>
                  <a:cubicBezTo>
                    <a:pt x="110" y="3"/>
                    <a:pt x="104" y="2"/>
                    <a:pt x="97" y="0"/>
                  </a:cubicBezTo>
                  <a:cubicBezTo>
                    <a:pt x="95" y="8"/>
                    <a:pt x="89" y="13"/>
                    <a:pt x="82" y="17"/>
                  </a:cubicBezTo>
                  <a:cubicBezTo>
                    <a:pt x="67" y="26"/>
                    <a:pt x="62" y="44"/>
                    <a:pt x="50" y="54"/>
                  </a:cubicBezTo>
                  <a:cubicBezTo>
                    <a:pt x="47" y="56"/>
                    <a:pt x="45" y="58"/>
                    <a:pt x="41" y="57"/>
                  </a:cubicBezTo>
                  <a:cubicBezTo>
                    <a:pt x="36" y="57"/>
                    <a:pt x="29" y="54"/>
                    <a:pt x="27" y="61"/>
                  </a:cubicBezTo>
                  <a:cubicBezTo>
                    <a:pt x="25" y="66"/>
                    <a:pt x="23" y="70"/>
                    <a:pt x="19" y="73"/>
                  </a:cubicBezTo>
                  <a:cubicBezTo>
                    <a:pt x="14" y="78"/>
                    <a:pt x="4" y="75"/>
                    <a:pt x="2" y="83"/>
                  </a:cubicBezTo>
                  <a:cubicBezTo>
                    <a:pt x="0" y="92"/>
                    <a:pt x="1" y="101"/>
                    <a:pt x="3" y="110"/>
                  </a:cubicBezTo>
                  <a:cubicBezTo>
                    <a:pt x="39" y="111"/>
                    <a:pt x="39" y="111"/>
                    <a:pt x="39" y="111"/>
                  </a:cubicBezTo>
                  <a:cubicBezTo>
                    <a:pt x="48" y="128"/>
                    <a:pt x="48" y="128"/>
                    <a:pt x="48" y="128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9" y="154"/>
                    <a:pt x="129" y="154"/>
                    <a:pt x="129" y="154"/>
                  </a:cubicBezTo>
                  <a:cubicBezTo>
                    <a:pt x="133" y="153"/>
                    <a:pt x="144" y="150"/>
                    <a:pt x="152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52" y="140"/>
                    <a:pt x="154" y="131"/>
                    <a:pt x="154" y="121"/>
                  </a:cubicBezTo>
                  <a:cubicBezTo>
                    <a:pt x="154" y="115"/>
                    <a:pt x="154" y="109"/>
                    <a:pt x="153" y="104"/>
                  </a:cubicBezTo>
                  <a:cubicBezTo>
                    <a:pt x="146" y="105"/>
                    <a:pt x="138" y="105"/>
                    <a:pt x="132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69" name="Freeform 19"/>
            <p:cNvSpPr>
              <a:spLocks/>
            </p:cNvSpPr>
            <p:nvPr userDrawn="1"/>
          </p:nvSpPr>
          <p:spPr bwMode="auto">
            <a:xfrm>
              <a:off x="7116763" y="3003552"/>
              <a:ext cx="1090613" cy="1182688"/>
            </a:xfrm>
            <a:custGeom>
              <a:avLst/>
              <a:gdLst>
                <a:gd name="T0" fmla="*/ 269 w 290"/>
                <a:gd name="T1" fmla="*/ 206 h 314"/>
                <a:gd name="T2" fmla="*/ 263 w 290"/>
                <a:gd name="T3" fmla="*/ 183 h 314"/>
                <a:gd name="T4" fmla="*/ 251 w 290"/>
                <a:gd name="T5" fmla="*/ 182 h 314"/>
                <a:gd name="T6" fmla="*/ 241 w 290"/>
                <a:gd name="T7" fmla="*/ 186 h 314"/>
                <a:gd name="T8" fmla="*/ 219 w 290"/>
                <a:gd name="T9" fmla="*/ 185 h 314"/>
                <a:gd name="T10" fmla="*/ 200 w 290"/>
                <a:gd name="T11" fmla="*/ 187 h 314"/>
                <a:gd name="T12" fmla="*/ 178 w 290"/>
                <a:gd name="T13" fmla="*/ 177 h 314"/>
                <a:gd name="T14" fmla="*/ 176 w 290"/>
                <a:gd name="T15" fmla="*/ 132 h 314"/>
                <a:gd name="T16" fmla="*/ 199 w 290"/>
                <a:gd name="T17" fmla="*/ 108 h 314"/>
                <a:gd name="T18" fmla="*/ 221 w 290"/>
                <a:gd name="T19" fmla="*/ 75 h 314"/>
                <a:gd name="T20" fmla="*/ 232 w 290"/>
                <a:gd name="T21" fmla="*/ 50 h 314"/>
                <a:gd name="T22" fmla="*/ 231 w 290"/>
                <a:gd name="T23" fmla="*/ 50 h 314"/>
                <a:gd name="T24" fmla="*/ 210 w 290"/>
                <a:gd name="T25" fmla="*/ 42 h 314"/>
                <a:gd name="T26" fmla="*/ 184 w 290"/>
                <a:gd name="T27" fmla="*/ 42 h 314"/>
                <a:gd name="T28" fmla="*/ 160 w 290"/>
                <a:gd name="T29" fmla="*/ 28 h 314"/>
                <a:gd name="T30" fmla="*/ 159 w 290"/>
                <a:gd name="T31" fmla="*/ 12 h 314"/>
                <a:gd name="T32" fmla="*/ 150 w 290"/>
                <a:gd name="T33" fmla="*/ 1 h 314"/>
                <a:gd name="T34" fmla="*/ 137 w 290"/>
                <a:gd name="T35" fmla="*/ 5 h 314"/>
                <a:gd name="T36" fmla="*/ 118 w 290"/>
                <a:gd name="T37" fmla="*/ 9 h 314"/>
                <a:gd name="T38" fmla="*/ 94 w 290"/>
                <a:gd name="T39" fmla="*/ 13 h 314"/>
                <a:gd name="T40" fmla="*/ 94 w 290"/>
                <a:gd name="T41" fmla="*/ 13 h 314"/>
                <a:gd name="T42" fmla="*/ 82 w 290"/>
                <a:gd name="T43" fmla="*/ 36 h 314"/>
                <a:gd name="T44" fmla="*/ 53 w 290"/>
                <a:gd name="T45" fmla="*/ 58 h 314"/>
                <a:gd name="T46" fmla="*/ 29 w 290"/>
                <a:gd name="T47" fmla="*/ 73 h 314"/>
                <a:gd name="T48" fmla="*/ 26 w 290"/>
                <a:gd name="T49" fmla="*/ 74 h 314"/>
                <a:gd name="T50" fmla="*/ 25 w 290"/>
                <a:gd name="T51" fmla="*/ 76 h 314"/>
                <a:gd name="T52" fmla="*/ 0 w 290"/>
                <a:gd name="T53" fmla="*/ 99 h 314"/>
                <a:gd name="T54" fmla="*/ 3 w 290"/>
                <a:gd name="T55" fmla="*/ 101 h 314"/>
                <a:gd name="T56" fmla="*/ 26 w 290"/>
                <a:gd name="T57" fmla="*/ 112 h 314"/>
                <a:gd name="T58" fmla="*/ 47 w 290"/>
                <a:gd name="T59" fmla="*/ 132 h 314"/>
                <a:gd name="T60" fmla="*/ 69 w 290"/>
                <a:gd name="T61" fmla="*/ 163 h 314"/>
                <a:gd name="T62" fmla="*/ 70 w 290"/>
                <a:gd name="T63" fmla="*/ 163 h 314"/>
                <a:gd name="T64" fmla="*/ 90 w 290"/>
                <a:gd name="T65" fmla="*/ 172 h 314"/>
                <a:gd name="T66" fmla="*/ 98 w 290"/>
                <a:gd name="T67" fmla="*/ 184 h 314"/>
                <a:gd name="T68" fmla="*/ 109 w 290"/>
                <a:gd name="T69" fmla="*/ 186 h 314"/>
                <a:gd name="T70" fmla="*/ 138 w 290"/>
                <a:gd name="T71" fmla="*/ 196 h 314"/>
                <a:gd name="T72" fmla="*/ 121 w 290"/>
                <a:gd name="T73" fmla="*/ 220 h 314"/>
                <a:gd name="T74" fmla="*/ 76 w 290"/>
                <a:gd name="T75" fmla="*/ 237 h 314"/>
                <a:gd name="T76" fmla="*/ 97 w 290"/>
                <a:gd name="T77" fmla="*/ 249 h 314"/>
                <a:gd name="T78" fmla="*/ 106 w 290"/>
                <a:gd name="T79" fmla="*/ 260 h 314"/>
                <a:gd name="T80" fmla="*/ 125 w 290"/>
                <a:gd name="T81" fmla="*/ 267 h 314"/>
                <a:gd name="T82" fmla="*/ 139 w 290"/>
                <a:gd name="T83" fmla="*/ 246 h 314"/>
                <a:gd name="T84" fmla="*/ 164 w 290"/>
                <a:gd name="T85" fmla="*/ 236 h 314"/>
                <a:gd name="T86" fmla="*/ 182 w 290"/>
                <a:gd name="T87" fmla="*/ 256 h 314"/>
                <a:gd name="T88" fmla="*/ 193 w 290"/>
                <a:gd name="T89" fmla="*/ 268 h 314"/>
                <a:gd name="T90" fmla="*/ 190 w 290"/>
                <a:gd name="T91" fmla="*/ 292 h 314"/>
                <a:gd name="T92" fmla="*/ 228 w 290"/>
                <a:gd name="T93" fmla="*/ 301 h 314"/>
                <a:gd name="T94" fmla="*/ 254 w 290"/>
                <a:gd name="T95" fmla="*/ 314 h 314"/>
                <a:gd name="T96" fmla="*/ 251 w 290"/>
                <a:gd name="T97" fmla="*/ 310 h 314"/>
                <a:gd name="T98" fmla="*/ 249 w 290"/>
                <a:gd name="T99" fmla="*/ 301 h 314"/>
                <a:gd name="T100" fmla="*/ 244 w 290"/>
                <a:gd name="T101" fmla="*/ 297 h 314"/>
                <a:gd name="T102" fmla="*/ 240 w 290"/>
                <a:gd name="T103" fmla="*/ 290 h 314"/>
                <a:gd name="T104" fmla="*/ 250 w 290"/>
                <a:gd name="T105" fmla="*/ 277 h 314"/>
                <a:gd name="T106" fmla="*/ 260 w 290"/>
                <a:gd name="T107" fmla="*/ 275 h 314"/>
                <a:gd name="T108" fmla="*/ 262 w 290"/>
                <a:gd name="T109" fmla="*/ 266 h 314"/>
                <a:gd name="T110" fmla="*/ 254 w 290"/>
                <a:gd name="T111" fmla="*/ 257 h 314"/>
                <a:gd name="T112" fmla="*/ 262 w 290"/>
                <a:gd name="T113" fmla="*/ 237 h 314"/>
                <a:gd name="T114" fmla="*/ 283 w 290"/>
                <a:gd name="T115" fmla="*/ 225 h 314"/>
                <a:gd name="T116" fmla="*/ 269 w 290"/>
                <a:gd name="T117" fmla="*/ 20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0" h="314">
                  <a:moveTo>
                    <a:pt x="269" y="206"/>
                  </a:moveTo>
                  <a:cubicBezTo>
                    <a:pt x="263" y="199"/>
                    <a:pt x="263" y="192"/>
                    <a:pt x="263" y="183"/>
                  </a:cubicBezTo>
                  <a:cubicBezTo>
                    <a:pt x="262" y="174"/>
                    <a:pt x="256" y="180"/>
                    <a:pt x="251" y="182"/>
                  </a:cubicBezTo>
                  <a:cubicBezTo>
                    <a:pt x="248" y="184"/>
                    <a:pt x="244" y="186"/>
                    <a:pt x="241" y="186"/>
                  </a:cubicBezTo>
                  <a:cubicBezTo>
                    <a:pt x="233" y="187"/>
                    <a:pt x="226" y="185"/>
                    <a:pt x="219" y="185"/>
                  </a:cubicBezTo>
                  <a:cubicBezTo>
                    <a:pt x="213" y="185"/>
                    <a:pt x="206" y="187"/>
                    <a:pt x="200" y="187"/>
                  </a:cubicBezTo>
                  <a:cubicBezTo>
                    <a:pt x="191" y="187"/>
                    <a:pt x="184" y="184"/>
                    <a:pt x="178" y="177"/>
                  </a:cubicBezTo>
                  <a:cubicBezTo>
                    <a:pt x="167" y="164"/>
                    <a:pt x="165" y="146"/>
                    <a:pt x="176" y="132"/>
                  </a:cubicBezTo>
                  <a:cubicBezTo>
                    <a:pt x="183" y="124"/>
                    <a:pt x="192" y="117"/>
                    <a:pt x="199" y="108"/>
                  </a:cubicBezTo>
                  <a:cubicBezTo>
                    <a:pt x="207" y="97"/>
                    <a:pt x="214" y="87"/>
                    <a:pt x="221" y="75"/>
                  </a:cubicBezTo>
                  <a:cubicBezTo>
                    <a:pt x="226" y="68"/>
                    <a:pt x="229" y="59"/>
                    <a:pt x="232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23" y="49"/>
                    <a:pt x="217" y="45"/>
                    <a:pt x="210" y="42"/>
                  </a:cubicBezTo>
                  <a:cubicBezTo>
                    <a:pt x="200" y="38"/>
                    <a:pt x="194" y="38"/>
                    <a:pt x="184" y="42"/>
                  </a:cubicBezTo>
                  <a:cubicBezTo>
                    <a:pt x="175" y="45"/>
                    <a:pt x="163" y="36"/>
                    <a:pt x="160" y="28"/>
                  </a:cubicBezTo>
                  <a:cubicBezTo>
                    <a:pt x="158" y="23"/>
                    <a:pt x="158" y="18"/>
                    <a:pt x="159" y="12"/>
                  </a:cubicBezTo>
                  <a:cubicBezTo>
                    <a:pt x="161" y="7"/>
                    <a:pt x="154" y="2"/>
                    <a:pt x="150" y="1"/>
                  </a:cubicBezTo>
                  <a:cubicBezTo>
                    <a:pt x="144" y="0"/>
                    <a:pt x="142" y="3"/>
                    <a:pt x="137" y="5"/>
                  </a:cubicBezTo>
                  <a:cubicBezTo>
                    <a:pt x="131" y="8"/>
                    <a:pt x="125" y="8"/>
                    <a:pt x="118" y="9"/>
                  </a:cubicBezTo>
                  <a:cubicBezTo>
                    <a:pt x="110" y="9"/>
                    <a:pt x="103" y="13"/>
                    <a:pt x="94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2" y="22"/>
                    <a:pt x="89" y="29"/>
                    <a:pt x="82" y="36"/>
                  </a:cubicBezTo>
                  <a:cubicBezTo>
                    <a:pt x="74" y="45"/>
                    <a:pt x="63" y="52"/>
                    <a:pt x="53" y="58"/>
                  </a:cubicBezTo>
                  <a:cubicBezTo>
                    <a:pt x="45" y="63"/>
                    <a:pt x="37" y="70"/>
                    <a:pt x="29" y="73"/>
                  </a:cubicBezTo>
                  <a:cubicBezTo>
                    <a:pt x="28" y="73"/>
                    <a:pt x="27" y="73"/>
                    <a:pt x="26" y="74"/>
                  </a:cubicBezTo>
                  <a:cubicBezTo>
                    <a:pt x="26" y="75"/>
                    <a:pt x="26" y="76"/>
                    <a:pt x="25" y="76"/>
                  </a:cubicBezTo>
                  <a:cubicBezTo>
                    <a:pt x="19" y="84"/>
                    <a:pt x="10" y="94"/>
                    <a:pt x="0" y="99"/>
                  </a:cubicBezTo>
                  <a:cubicBezTo>
                    <a:pt x="1" y="100"/>
                    <a:pt x="2" y="101"/>
                    <a:pt x="3" y="101"/>
                  </a:cubicBezTo>
                  <a:cubicBezTo>
                    <a:pt x="10" y="107"/>
                    <a:pt x="16" y="110"/>
                    <a:pt x="26" y="112"/>
                  </a:cubicBezTo>
                  <a:cubicBezTo>
                    <a:pt x="39" y="114"/>
                    <a:pt x="43" y="120"/>
                    <a:pt x="47" y="132"/>
                  </a:cubicBezTo>
                  <a:cubicBezTo>
                    <a:pt x="52" y="143"/>
                    <a:pt x="68" y="151"/>
                    <a:pt x="69" y="163"/>
                  </a:cubicBezTo>
                  <a:cubicBezTo>
                    <a:pt x="70" y="163"/>
                    <a:pt x="70" y="163"/>
                    <a:pt x="70" y="163"/>
                  </a:cubicBezTo>
                  <a:cubicBezTo>
                    <a:pt x="77" y="165"/>
                    <a:pt x="85" y="167"/>
                    <a:pt x="90" y="172"/>
                  </a:cubicBezTo>
                  <a:cubicBezTo>
                    <a:pt x="94" y="175"/>
                    <a:pt x="95" y="181"/>
                    <a:pt x="98" y="184"/>
                  </a:cubicBezTo>
                  <a:cubicBezTo>
                    <a:pt x="101" y="186"/>
                    <a:pt x="105" y="186"/>
                    <a:pt x="109" y="186"/>
                  </a:cubicBezTo>
                  <a:cubicBezTo>
                    <a:pt x="118" y="187"/>
                    <a:pt x="133" y="185"/>
                    <a:pt x="138" y="196"/>
                  </a:cubicBezTo>
                  <a:cubicBezTo>
                    <a:pt x="144" y="207"/>
                    <a:pt x="130" y="216"/>
                    <a:pt x="121" y="220"/>
                  </a:cubicBezTo>
                  <a:cubicBezTo>
                    <a:pt x="107" y="227"/>
                    <a:pt x="91" y="233"/>
                    <a:pt x="76" y="237"/>
                  </a:cubicBezTo>
                  <a:cubicBezTo>
                    <a:pt x="78" y="248"/>
                    <a:pt x="89" y="244"/>
                    <a:pt x="97" y="249"/>
                  </a:cubicBezTo>
                  <a:cubicBezTo>
                    <a:pt x="101" y="252"/>
                    <a:pt x="104" y="256"/>
                    <a:pt x="106" y="260"/>
                  </a:cubicBezTo>
                  <a:cubicBezTo>
                    <a:pt x="109" y="268"/>
                    <a:pt x="117" y="268"/>
                    <a:pt x="125" y="267"/>
                  </a:cubicBezTo>
                  <a:cubicBezTo>
                    <a:pt x="125" y="257"/>
                    <a:pt x="130" y="250"/>
                    <a:pt x="139" y="246"/>
                  </a:cubicBezTo>
                  <a:cubicBezTo>
                    <a:pt x="146" y="242"/>
                    <a:pt x="156" y="233"/>
                    <a:pt x="164" y="236"/>
                  </a:cubicBezTo>
                  <a:cubicBezTo>
                    <a:pt x="174" y="240"/>
                    <a:pt x="169" y="256"/>
                    <a:pt x="182" y="256"/>
                  </a:cubicBezTo>
                  <a:cubicBezTo>
                    <a:pt x="189" y="256"/>
                    <a:pt x="194" y="261"/>
                    <a:pt x="193" y="268"/>
                  </a:cubicBezTo>
                  <a:cubicBezTo>
                    <a:pt x="192" y="274"/>
                    <a:pt x="178" y="289"/>
                    <a:pt x="190" y="292"/>
                  </a:cubicBezTo>
                  <a:cubicBezTo>
                    <a:pt x="203" y="295"/>
                    <a:pt x="216" y="294"/>
                    <a:pt x="228" y="301"/>
                  </a:cubicBezTo>
                  <a:cubicBezTo>
                    <a:pt x="236" y="304"/>
                    <a:pt x="245" y="312"/>
                    <a:pt x="254" y="314"/>
                  </a:cubicBezTo>
                  <a:cubicBezTo>
                    <a:pt x="253" y="313"/>
                    <a:pt x="252" y="311"/>
                    <a:pt x="251" y="310"/>
                  </a:cubicBezTo>
                  <a:cubicBezTo>
                    <a:pt x="250" y="307"/>
                    <a:pt x="252" y="303"/>
                    <a:pt x="249" y="301"/>
                  </a:cubicBezTo>
                  <a:cubicBezTo>
                    <a:pt x="248" y="299"/>
                    <a:pt x="246" y="298"/>
                    <a:pt x="244" y="297"/>
                  </a:cubicBezTo>
                  <a:cubicBezTo>
                    <a:pt x="242" y="295"/>
                    <a:pt x="240" y="293"/>
                    <a:pt x="240" y="290"/>
                  </a:cubicBezTo>
                  <a:cubicBezTo>
                    <a:pt x="238" y="284"/>
                    <a:pt x="244" y="278"/>
                    <a:pt x="250" y="277"/>
                  </a:cubicBezTo>
                  <a:cubicBezTo>
                    <a:pt x="252" y="276"/>
                    <a:pt x="260" y="276"/>
                    <a:pt x="260" y="275"/>
                  </a:cubicBezTo>
                  <a:cubicBezTo>
                    <a:pt x="261" y="272"/>
                    <a:pt x="261" y="269"/>
                    <a:pt x="262" y="266"/>
                  </a:cubicBezTo>
                  <a:cubicBezTo>
                    <a:pt x="258" y="265"/>
                    <a:pt x="255" y="262"/>
                    <a:pt x="254" y="257"/>
                  </a:cubicBezTo>
                  <a:cubicBezTo>
                    <a:pt x="252" y="248"/>
                    <a:pt x="256" y="243"/>
                    <a:pt x="262" y="237"/>
                  </a:cubicBezTo>
                  <a:cubicBezTo>
                    <a:pt x="268" y="232"/>
                    <a:pt x="278" y="231"/>
                    <a:pt x="283" y="225"/>
                  </a:cubicBezTo>
                  <a:cubicBezTo>
                    <a:pt x="290" y="216"/>
                    <a:pt x="273" y="211"/>
                    <a:pt x="269" y="2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0" name="Freeform 20"/>
            <p:cNvSpPr>
              <a:spLocks/>
            </p:cNvSpPr>
            <p:nvPr userDrawn="1"/>
          </p:nvSpPr>
          <p:spPr bwMode="auto">
            <a:xfrm>
              <a:off x="7305675" y="2374902"/>
              <a:ext cx="1685925" cy="787400"/>
            </a:xfrm>
            <a:custGeom>
              <a:avLst/>
              <a:gdLst>
                <a:gd name="T0" fmla="*/ 435 w 449"/>
                <a:gd name="T1" fmla="*/ 35 h 209"/>
                <a:gd name="T2" fmla="*/ 416 w 449"/>
                <a:gd name="T3" fmla="*/ 32 h 209"/>
                <a:gd name="T4" fmla="*/ 404 w 449"/>
                <a:gd name="T5" fmla="*/ 23 h 209"/>
                <a:gd name="T6" fmla="*/ 371 w 449"/>
                <a:gd name="T7" fmla="*/ 29 h 209"/>
                <a:gd name="T8" fmla="*/ 348 w 449"/>
                <a:gd name="T9" fmla="*/ 29 h 209"/>
                <a:gd name="T10" fmla="*/ 325 w 449"/>
                <a:gd name="T11" fmla="*/ 38 h 209"/>
                <a:gd name="T12" fmla="*/ 290 w 449"/>
                <a:gd name="T13" fmla="*/ 46 h 209"/>
                <a:gd name="T14" fmla="*/ 271 w 449"/>
                <a:gd name="T15" fmla="*/ 39 h 209"/>
                <a:gd name="T16" fmla="*/ 246 w 449"/>
                <a:gd name="T17" fmla="*/ 43 h 209"/>
                <a:gd name="T18" fmla="*/ 208 w 449"/>
                <a:gd name="T19" fmla="*/ 51 h 209"/>
                <a:gd name="T20" fmla="*/ 182 w 449"/>
                <a:gd name="T21" fmla="*/ 53 h 209"/>
                <a:gd name="T22" fmla="*/ 162 w 449"/>
                <a:gd name="T23" fmla="*/ 60 h 209"/>
                <a:gd name="T24" fmla="*/ 134 w 449"/>
                <a:gd name="T25" fmla="*/ 53 h 209"/>
                <a:gd name="T26" fmla="*/ 110 w 449"/>
                <a:gd name="T27" fmla="*/ 36 h 209"/>
                <a:gd name="T28" fmla="*/ 73 w 449"/>
                <a:gd name="T29" fmla="*/ 37 h 209"/>
                <a:gd name="T30" fmla="*/ 61 w 449"/>
                <a:gd name="T31" fmla="*/ 18 h 209"/>
                <a:gd name="T32" fmla="*/ 50 w 449"/>
                <a:gd name="T33" fmla="*/ 2 h 209"/>
                <a:gd name="T34" fmla="*/ 43 w 449"/>
                <a:gd name="T35" fmla="*/ 0 h 209"/>
                <a:gd name="T36" fmla="*/ 43 w 449"/>
                <a:gd name="T37" fmla="*/ 0 h 209"/>
                <a:gd name="T38" fmla="*/ 36 w 449"/>
                <a:gd name="T39" fmla="*/ 29 h 209"/>
                <a:gd name="T40" fmla="*/ 34 w 449"/>
                <a:gd name="T41" fmla="*/ 53 h 209"/>
                <a:gd name="T42" fmla="*/ 16 w 449"/>
                <a:gd name="T43" fmla="*/ 76 h 209"/>
                <a:gd name="T44" fmla="*/ 11 w 449"/>
                <a:gd name="T45" fmla="*/ 95 h 209"/>
                <a:gd name="T46" fmla="*/ 14 w 449"/>
                <a:gd name="T47" fmla="*/ 115 h 209"/>
                <a:gd name="T48" fmla="*/ 32 w 449"/>
                <a:gd name="T49" fmla="*/ 126 h 209"/>
                <a:gd name="T50" fmla="*/ 52 w 449"/>
                <a:gd name="T51" fmla="*/ 141 h 209"/>
                <a:gd name="T52" fmla="*/ 46 w 449"/>
                <a:gd name="T53" fmla="*/ 171 h 209"/>
                <a:gd name="T54" fmla="*/ 72 w 449"/>
                <a:gd name="T55" fmla="*/ 167 h 209"/>
                <a:gd name="T56" fmla="*/ 94 w 449"/>
                <a:gd name="T57" fmla="*/ 159 h 209"/>
                <a:gd name="T58" fmla="*/ 118 w 449"/>
                <a:gd name="T59" fmla="*/ 173 h 209"/>
                <a:gd name="T60" fmla="*/ 118 w 449"/>
                <a:gd name="T61" fmla="*/ 191 h 209"/>
                <a:gd name="T62" fmla="*/ 142 w 449"/>
                <a:gd name="T63" fmla="*/ 196 h 209"/>
                <a:gd name="T64" fmla="*/ 183 w 449"/>
                <a:gd name="T65" fmla="*/ 208 h 209"/>
                <a:gd name="T66" fmla="*/ 184 w 449"/>
                <a:gd name="T67" fmla="*/ 209 h 209"/>
                <a:gd name="T68" fmla="*/ 201 w 449"/>
                <a:gd name="T69" fmla="*/ 181 h 209"/>
                <a:gd name="T70" fmla="*/ 249 w 449"/>
                <a:gd name="T71" fmla="*/ 175 h 209"/>
                <a:gd name="T72" fmla="*/ 268 w 449"/>
                <a:gd name="T73" fmla="*/ 151 h 209"/>
                <a:gd name="T74" fmla="*/ 289 w 449"/>
                <a:gd name="T75" fmla="*/ 112 h 209"/>
                <a:gd name="T76" fmla="*/ 317 w 449"/>
                <a:gd name="T77" fmla="*/ 88 h 209"/>
                <a:gd name="T78" fmla="*/ 354 w 449"/>
                <a:gd name="T79" fmla="*/ 70 h 209"/>
                <a:gd name="T80" fmla="*/ 386 w 449"/>
                <a:gd name="T81" fmla="*/ 67 h 209"/>
                <a:gd name="T82" fmla="*/ 422 w 449"/>
                <a:gd name="T83" fmla="*/ 83 h 209"/>
                <a:gd name="T84" fmla="*/ 433 w 449"/>
                <a:gd name="T85" fmla="*/ 82 h 209"/>
                <a:gd name="T86" fmla="*/ 435 w 449"/>
                <a:gd name="T87" fmla="*/ 74 h 209"/>
                <a:gd name="T88" fmla="*/ 445 w 449"/>
                <a:gd name="T89" fmla="*/ 55 h 209"/>
                <a:gd name="T90" fmla="*/ 449 w 449"/>
                <a:gd name="T91" fmla="*/ 44 h 209"/>
                <a:gd name="T92" fmla="*/ 435 w 449"/>
                <a:gd name="T93" fmla="*/ 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9" h="209">
                  <a:moveTo>
                    <a:pt x="435" y="35"/>
                  </a:moveTo>
                  <a:cubicBezTo>
                    <a:pt x="429" y="31"/>
                    <a:pt x="423" y="32"/>
                    <a:pt x="416" y="32"/>
                  </a:cubicBezTo>
                  <a:cubicBezTo>
                    <a:pt x="410" y="31"/>
                    <a:pt x="406" y="28"/>
                    <a:pt x="404" y="23"/>
                  </a:cubicBezTo>
                  <a:cubicBezTo>
                    <a:pt x="393" y="27"/>
                    <a:pt x="384" y="30"/>
                    <a:pt x="371" y="29"/>
                  </a:cubicBezTo>
                  <a:cubicBezTo>
                    <a:pt x="363" y="29"/>
                    <a:pt x="355" y="27"/>
                    <a:pt x="348" y="29"/>
                  </a:cubicBezTo>
                  <a:cubicBezTo>
                    <a:pt x="340" y="31"/>
                    <a:pt x="332" y="35"/>
                    <a:pt x="325" y="38"/>
                  </a:cubicBezTo>
                  <a:cubicBezTo>
                    <a:pt x="314" y="43"/>
                    <a:pt x="302" y="48"/>
                    <a:pt x="290" y="46"/>
                  </a:cubicBezTo>
                  <a:cubicBezTo>
                    <a:pt x="283" y="44"/>
                    <a:pt x="278" y="41"/>
                    <a:pt x="271" y="39"/>
                  </a:cubicBezTo>
                  <a:cubicBezTo>
                    <a:pt x="262" y="36"/>
                    <a:pt x="255" y="39"/>
                    <a:pt x="246" y="43"/>
                  </a:cubicBezTo>
                  <a:cubicBezTo>
                    <a:pt x="234" y="49"/>
                    <a:pt x="221" y="50"/>
                    <a:pt x="208" y="51"/>
                  </a:cubicBezTo>
                  <a:cubicBezTo>
                    <a:pt x="199" y="51"/>
                    <a:pt x="190" y="51"/>
                    <a:pt x="182" y="53"/>
                  </a:cubicBezTo>
                  <a:cubicBezTo>
                    <a:pt x="175" y="56"/>
                    <a:pt x="169" y="59"/>
                    <a:pt x="162" y="60"/>
                  </a:cubicBezTo>
                  <a:cubicBezTo>
                    <a:pt x="153" y="63"/>
                    <a:pt x="141" y="59"/>
                    <a:pt x="134" y="53"/>
                  </a:cubicBezTo>
                  <a:cubicBezTo>
                    <a:pt x="126" y="46"/>
                    <a:pt x="122" y="36"/>
                    <a:pt x="110" y="36"/>
                  </a:cubicBezTo>
                  <a:cubicBezTo>
                    <a:pt x="99" y="36"/>
                    <a:pt x="84" y="42"/>
                    <a:pt x="73" y="37"/>
                  </a:cubicBezTo>
                  <a:cubicBezTo>
                    <a:pt x="64" y="34"/>
                    <a:pt x="63" y="27"/>
                    <a:pt x="61" y="18"/>
                  </a:cubicBezTo>
                  <a:cubicBezTo>
                    <a:pt x="60" y="11"/>
                    <a:pt x="58" y="5"/>
                    <a:pt x="50" y="2"/>
                  </a:cubicBezTo>
                  <a:cubicBezTo>
                    <a:pt x="47" y="2"/>
                    <a:pt x="45" y="1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" y="4"/>
                    <a:pt x="35" y="20"/>
                    <a:pt x="36" y="29"/>
                  </a:cubicBezTo>
                  <a:cubicBezTo>
                    <a:pt x="37" y="38"/>
                    <a:pt x="38" y="45"/>
                    <a:pt x="34" y="53"/>
                  </a:cubicBezTo>
                  <a:cubicBezTo>
                    <a:pt x="28" y="62"/>
                    <a:pt x="14" y="63"/>
                    <a:pt x="16" y="76"/>
                  </a:cubicBezTo>
                  <a:cubicBezTo>
                    <a:pt x="17" y="83"/>
                    <a:pt x="19" y="90"/>
                    <a:pt x="11" y="95"/>
                  </a:cubicBezTo>
                  <a:cubicBezTo>
                    <a:pt x="0" y="101"/>
                    <a:pt x="4" y="110"/>
                    <a:pt x="14" y="115"/>
                  </a:cubicBezTo>
                  <a:cubicBezTo>
                    <a:pt x="21" y="118"/>
                    <a:pt x="27" y="122"/>
                    <a:pt x="32" y="126"/>
                  </a:cubicBezTo>
                  <a:cubicBezTo>
                    <a:pt x="38" y="130"/>
                    <a:pt x="50" y="134"/>
                    <a:pt x="52" y="141"/>
                  </a:cubicBezTo>
                  <a:cubicBezTo>
                    <a:pt x="55" y="151"/>
                    <a:pt x="49" y="161"/>
                    <a:pt x="46" y="171"/>
                  </a:cubicBezTo>
                  <a:cubicBezTo>
                    <a:pt x="55" y="170"/>
                    <a:pt x="63" y="167"/>
                    <a:pt x="72" y="167"/>
                  </a:cubicBezTo>
                  <a:cubicBezTo>
                    <a:pt x="81" y="166"/>
                    <a:pt x="86" y="161"/>
                    <a:pt x="94" y="159"/>
                  </a:cubicBezTo>
                  <a:cubicBezTo>
                    <a:pt x="104" y="156"/>
                    <a:pt x="114" y="165"/>
                    <a:pt x="118" y="173"/>
                  </a:cubicBezTo>
                  <a:cubicBezTo>
                    <a:pt x="121" y="179"/>
                    <a:pt x="115" y="185"/>
                    <a:pt x="118" y="191"/>
                  </a:cubicBezTo>
                  <a:cubicBezTo>
                    <a:pt x="123" y="203"/>
                    <a:pt x="133" y="199"/>
                    <a:pt x="142" y="196"/>
                  </a:cubicBezTo>
                  <a:cubicBezTo>
                    <a:pt x="156" y="193"/>
                    <a:pt x="170" y="206"/>
                    <a:pt x="183" y="208"/>
                  </a:cubicBezTo>
                  <a:cubicBezTo>
                    <a:pt x="184" y="208"/>
                    <a:pt x="184" y="208"/>
                    <a:pt x="184" y="209"/>
                  </a:cubicBezTo>
                  <a:cubicBezTo>
                    <a:pt x="188" y="198"/>
                    <a:pt x="192" y="188"/>
                    <a:pt x="201" y="181"/>
                  </a:cubicBezTo>
                  <a:cubicBezTo>
                    <a:pt x="214" y="171"/>
                    <a:pt x="233" y="174"/>
                    <a:pt x="249" y="175"/>
                  </a:cubicBezTo>
                  <a:cubicBezTo>
                    <a:pt x="249" y="165"/>
                    <a:pt x="263" y="158"/>
                    <a:pt x="268" y="151"/>
                  </a:cubicBezTo>
                  <a:cubicBezTo>
                    <a:pt x="278" y="140"/>
                    <a:pt x="280" y="124"/>
                    <a:pt x="289" y="112"/>
                  </a:cubicBezTo>
                  <a:cubicBezTo>
                    <a:pt x="296" y="102"/>
                    <a:pt x="307" y="95"/>
                    <a:pt x="317" y="88"/>
                  </a:cubicBezTo>
                  <a:cubicBezTo>
                    <a:pt x="329" y="79"/>
                    <a:pt x="340" y="73"/>
                    <a:pt x="354" y="70"/>
                  </a:cubicBezTo>
                  <a:cubicBezTo>
                    <a:pt x="364" y="68"/>
                    <a:pt x="376" y="64"/>
                    <a:pt x="386" y="67"/>
                  </a:cubicBezTo>
                  <a:cubicBezTo>
                    <a:pt x="398" y="72"/>
                    <a:pt x="408" y="84"/>
                    <a:pt x="422" y="83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1" y="80"/>
                    <a:pt x="431" y="75"/>
                    <a:pt x="435" y="74"/>
                  </a:cubicBezTo>
                  <a:cubicBezTo>
                    <a:pt x="440" y="72"/>
                    <a:pt x="444" y="59"/>
                    <a:pt x="445" y="55"/>
                  </a:cubicBezTo>
                  <a:cubicBezTo>
                    <a:pt x="447" y="51"/>
                    <a:pt x="448" y="48"/>
                    <a:pt x="449" y="44"/>
                  </a:cubicBezTo>
                  <a:cubicBezTo>
                    <a:pt x="444" y="41"/>
                    <a:pt x="440" y="38"/>
                    <a:pt x="435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1" name="Freeform 21"/>
            <p:cNvSpPr>
              <a:spLocks/>
            </p:cNvSpPr>
            <p:nvPr userDrawn="1"/>
          </p:nvSpPr>
          <p:spPr bwMode="auto">
            <a:xfrm>
              <a:off x="8770938" y="1995489"/>
              <a:ext cx="1408113" cy="952500"/>
            </a:xfrm>
            <a:custGeom>
              <a:avLst/>
              <a:gdLst>
                <a:gd name="T0" fmla="*/ 370 w 375"/>
                <a:gd name="T1" fmla="*/ 16 h 253"/>
                <a:gd name="T2" fmla="*/ 334 w 375"/>
                <a:gd name="T3" fmla="*/ 36 h 253"/>
                <a:gd name="T4" fmla="*/ 277 w 375"/>
                <a:gd name="T5" fmla="*/ 36 h 253"/>
                <a:gd name="T6" fmla="*/ 270 w 375"/>
                <a:gd name="T7" fmla="*/ 41 h 253"/>
                <a:gd name="T8" fmla="*/ 249 w 375"/>
                <a:gd name="T9" fmla="*/ 41 h 253"/>
                <a:gd name="T10" fmla="*/ 241 w 375"/>
                <a:gd name="T11" fmla="*/ 33 h 253"/>
                <a:gd name="T12" fmla="*/ 221 w 375"/>
                <a:gd name="T13" fmla="*/ 34 h 253"/>
                <a:gd name="T14" fmla="*/ 216 w 375"/>
                <a:gd name="T15" fmla="*/ 31 h 253"/>
                <a:gd name="T16" fmla="*/ 206 w 375"/>
                <a:gd name="T17" fmla="*/ 18 h 253"/>
                <a:gd name="T18" fmla="*/ 199 w 375"/>
                <a:gd name="T19" fmla="*/ 29 h 253"/>
                <a:gd name="T20" fmla="*/ 185 w 375"/>
                <a:gd name="T21" fmla="*/ 32 h 253"/>
                <a:gd name="T22" fmla="*/ 188 w 375"/>
                <a:gd name="T23" fmla="*/ 24 h 253"/>
                <a:gd name="T24" fmla="*/ 190 w 375"/>
                <a:gd name="T25" fmla="*/ 16 h 253"/>
                <a:gd name="T26" fmla="*/ 180 w 375"/>
                <a:gd name="T27" fmla="*/ 18 h 253"/>
                <a:gd name="T28" fmla="*/ 172 w 375"/>
                <a:gd name="T29" fmla="*/ 9 h 253"/>
                <a:gd name="T30" fmla="*/ 162 w 375"/>
                <a:gd name="T31" fmla="*/ 11 h 253"/>
                <a:gd name="T32" fmla="*/ 151 w 375"/>
                <a:gd name="T33" fmla="*/ 3 h 253"/>
                <a:gd name="T34" fmla="*/ 110 w 375"/>
                <a:gd name="T35" fmla="*/ 0 h 253"/>
                <a:gd name="T36" fmla="*/ 107 w 375"/>
                <a:gd name="T37" fmla="*/ 6 h 253"/>
                <a:gd name="T38" fmla="*/ 137 w 375"/>
                <a:gd name="T39" fmla="*/ 9 h 253"/>
                <a:gd name="T40" fmla="*/ 132 w 375"/>
                <a:gd name="T41" fmla="*/ 23 h 253"/>
                <a:gd name="T42" fmla="*/ 110 w 375"/>
                <a:gd name="T43" fmla="*/ 39 h 253"/>
                <a:gd name="T44" fmla="*/ 56 w 375"/>
                <a:gd name="T45" fmla="*/ 43 h 253"/>
                <a:gd name="T46" fmla="*/ 52 w 375"/>
                <a:gd name="T47" fmla="*/ 53 h 253"/>
                <a:gd name="T48" fmla="*/ 29 w 375"/>
                <a:gd name="T49" fmla="*/ 64 h 253"/>
                <a:gd name="T50" fmla="*/ 0 w 375"/>
                <a:gd name="T51" fmla="*/ 64 h 253"/>
                <a:gd name="T52" fmla="*/ 16 w 375"/>
                <a:gd name="T53" fmla="*/ 81 h 253"/>
                <a:gd name="T54" fmla="*/ 23 w 375"/>
                <a:gd name="T55" fmla="*/ 104 h 253"/>
                <a:gd name="T56" fmla="*/ 21 w 375"/>
                <a:gd name="T57" fmla="*/ 114 h 253"/>
                <a:gd name="T58" fmla="*/ 21 w 375"/>
                <a:gd name="T59" fmla="*/ 120 h 253"/>
                <a:gd name="T60" fmla="*/ 24 w 375"/>
                <a:gd name="T61" fmla="*/ 123 h 253"/>
                <a:gd name="T62" fmla="*/ 42 w 375"/>
                <a:gd name="T63" fmla="*/ 124 h 253"/>
                <a:gd name="T64" fmla="*/ 67 w 375"/>
                <a:gd name="T65" fmla="*/ 139 h 253"/>
                <a:gd name="T66" fmla="*/ 69 w 375"/>
                <a:gd name="T67" fmla="*/ 144 h 253"/>
                <a:gd name="T68" fmla="*/ 53 w 375"/>
                <a:gd name="T69" fmla="*/ 180 h 253"/>
                <a:gd name="T70" fmla="*/ 56 w 375"/>
                <a:gd name="T71" fmla="*/ 179 h 253"/>
                <a:gd name="T72" fmla="*/ 75 w 375"/>
                <a:gd name="T73" fmla="*/ 174 h 253"/>
                <a:gd name="T74" fmla="*/ 100 w 375"/>
                <a:gd name="T75" fmla="*/ 171 h 253"/>
                <a:gd name="T76" fmla="*/ 117 w 375"/>
                <a:gd name="T77" fmla="*/ 158 h 253"/>
                <a:gd name="T78" fmla="*/ 160 w 375"/>
                <a:gd name="T79" fmla="*/ 138 h 253"/>
                <a:gd name="T80" fmla="*/ 192 w 375"/>
                <a:gd name="T81" fmla="*/ 114 h 253"/>
                <a:gd name="T82" fmla="*/ 214 w 375"/>
                <a:gd name="T83" fmla="*/ 122 h 253"/>
                <a:gd name="T84" fmla="*/ 236 w 375"/>
                <a:gd name="T85" fmla="*/ 141 h 253"/>
                <a:gd name="T86" fmla="*/ 257 w 375"/>
                <a:gd name="T87" fmla="*/ 157 h 253"/>
                <a:gd name="T88" fmla="*/ 303 w 375"/>
                <a:gd name="T89" fmla="*/ 159 h 253"/>
                <a:gd name="T90" fmla="*/ 308 w 375"/>
                <a:gd name="T91" fmla="*/ 161 h 253"/>
                <a:gd name="T92" fmla="*/ 315 w 375"/>
                <a:gd name="T93" fmla="*/ 191 h 253"/>
                <a:gd name="T94" fmla="*/ 338 w 375"/>
                <a:gd name="T95" fmla="*/ 210 h 253"/>
                <a:gd name="T96" fmla="*/ 354 w 375"/>
                <a:gd name="T97" fmla="*/ 231 h 253"/>
                <a:gd name="T98" fmla="*/ 375 w 375"/>
                <a:gd name="T99" fmla="*/ 253 h 253"/>
                <a:gd name="T100" fmla="*/ 375 w 375"/>
                <a:gd name="T101" fmla="*/ 16 h 253"/>
                <a:gd name="T102" fmla="*/ 370 w 375"/>
                <a:gd name="T103" fmla="*/ 16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5" h="253">
                  <a:moveTo>
                    <a:pt x="370" y="16"/>
                  </a:moveTo>
                  <a:cubicBezTo>
                    <a:pt x="334" y="36"/>
                    <a:pt x="334" y="36"/>
                    <a:pt x="334" y="36"/>
                  </a:cubicBezTo>
                  <a:cubicBezTo>
                    <a:pt x="277" y="36"/>
                    <a:pt x="277" y="36"/>
                    <a:pt x="277" y="3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49" y="41"/>
                    <a:pt x="249" y="41"/>
                    <a:pt x="249" y="41"/>
                  </a:cubicBezTo>
                  <a:cubicBezTo>
                    <a:pt x="241" y="33"/>
                    <a:pt x="241" y="33"/>
                    <a:pt x="241" y="33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16" y="31"/>
                    <a:pt x="216" y="31"/>
                    <a:pt x="216" y="31"/>
                  </a:cubicBezTo>
                  <a:cubicBezTo>
                    <a:pt x="206" y="18"/>
                    <a:pt x="206" y="18"/>
                    <a:pt x="206" y="18"/>
                  </a:cubicBezTo>
                  <a:cubicBezTo>
                    <a:pt x="199" y="29"/>
                    <a:pt x="199" y="29"/>
                    <a:pt x="199" y="2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0" y="18"/>
                    <a:pt x="180" y="18"/>
                    <a:pt x="180" y="18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62" y="11"/>
                    <a:pt x="162" y="11"/>
                    <a:pt x="162" y="11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5" y="70"/>
                    <a:pt x="11" y="75"/>
                    <a:pt x="16" y="81"/>
                  </a:cubicBezTo>
                  <a:cubicBezTo>
                    <a:pt x="22" y="87"/>
                    <a:pt x="26" y="96"/>
                    <a:pt x="23" y="104"/>
                  </a:cubicBezTo>
                  <a:cubicBezTo>
                    <a:pt x="22" y="106"/>
                    <a:pt x="21" y="110"/>
                    <a:pt x="21" y="114"/>
                  </a:cubicBezTo>
                  <a:cubicBezTo>
                    <a:pt x="22" y="116"/>
                    <a:pt x="23" y="118"/>
                    <a:pt x="21" y="120"/>
                  </a:cubicBezTo>
                  <a:cubicBezTo>
                    <a:pt x="22" y="122"/>
                    <a:pt x="23" y="122"/>
                    <a:pt x="24" y="123"/>
                  </a:cubicBezTo>
                  <a:cubicBezTo>
                    <a:pt x="30" y="125"/>
                    <a:pt x="36" y="122"/>
                    <a:pt x="42" y="124"/>
                  </a:cubicBezTo>
                  <a:cubicBezTo>
                    <a:pt x="51" y="128"/>
                    <a:pt x="58" y="135"/>
                    <a:pt x="67" y="139"/>
                  </a:cubicBezTo>
                  <a:cubicBezTo>
                    <a:pt x="69" y="140"/>
                    <a:pt x="70" y="142"/>
                    <a:pt x="69" y="144"/>
                  </a:cubicBezTo>
                  <a:cubicBezTo>
                    <a:pt x="66" y="154"/>
                    <a:pt x="62" y="172"/>
                    <a:pt x="53" y="180"/>
                  </a:cubicBezTo>
                  <a:cubicBezTo>
                    <a:pt x="54" y="179"/>
                    <a:pt x="55" y="179"/>
                    <a:pt x="56" y="179"/>
                  </a:cubicBezTo>
                  <a:cubicBezTo>
                    <a:pt x="62" y="176"/>
                    <a:pt x="69" y="173"/>
                    <a:pt x="75" y="174"/>
                  </a:cubicBezTo>
                  <a:cubicBezTo>
                    <a:pt x="84" y="175"/>
                    <a:pt x="92" y="177"/>
                    <a:pt x="100" y="171"/>
                  </a:cubicBezTo>
                  <a:cubicBezTo>
                    <a:pt x="106" y="167"/>
                    <a:pt x="111" y="162"/>
                    <a:pt x="117" y="158"/>
                  </a:cubicBezTo>
                  <a:cubicBezTo>
                    <a:pt x="130" y="151"/>
                    <a:pt x="146" y="146"/>
                    <a:pt x="160" y="138"/>
                  </a:cubicBezTo>
                  <a:cubicBezTo>
                    <a:pt x="172" y="132"/>
                    <a:pt x="180" y="121"/>
                    <a:pt x="192" y="114"/>
                  </a:cubicBezTo>
                  <a:cubicBezTo>
                    <a:pt x="200" y="109"/>
                    <a:pt x="208" y="117"/>
                    <a:pt x="214" y="122"/>
                  </a:cubicBezTo>
                  <a:cubicBezTo>
                    <a:pt x="221" y="128"/>
                    <a:pt x="229" y="134"/>
                    <a:pt x="236" y="141"/>
                  </a:cubicBezTo>
                  <a:cubicBezTo>
                    <a:pt x="243" y="146"/>
                    <a:pt x="249" y="154"/>
                    <a:pt x="257" y="157"/>
                  </a:cubicBezTo>
                  <a:cubicBezTo>
                    <a:pt x="271" y="163"/>
                    <a:pt x="288" y="161"/>
                    <a:pt x="303" y="159"/>
                  </a:cubicBezTo>
                  <a:cubicBezTo>
                    <a:pt x="305" y="158"/>
                    <a:pt x="307" y="159"/>
                    <a:pt x="308" y="161"/>
                  </a:cubicBezTo>
                  <a:cubicBezTo>
                    <a:pt x="312" y="171"/>
                    <a:pt x="312" y="181"/>
                    <a:pt x="315" y="191"/>
                  </a:cubicBezTo>
                  <a:cubicBezTo>
                    <a:pt x="320" y="204"/>
                    <a:pt x="328" y="204"/>
                    <a:pt x="338" y="210"/>
                  </a:cubicBezTo>
                  <a:cubicBezTo>
                    <a:pt x="345" y="215"/>
                    <a:pt x="349" y="224"/>
                    <a:pt x="354" y="231"/>
                  </a:cubicBezTo>
                  <a:cubicBezTo>
                    <a:pt x="360" y="239"/>
                    <a:pt x="367" y="247"/>
                    <a:pt x="375" y="253"/>
                  </a:cubicBezTo>
                  <a:cubicBezTo>
                    <a:pt x="375" y="16"/>
                    <a:pt x="375" y="16"/>
                    <a:pt x="375" y="16"/>
                  </a:cubicBezTo>
                  <a:lnTo>
                    <a:pt x="370" y="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2" name="Freeform 22"/>
            <p:cNvSpPr>
              <a:spLocks/>
            </p:cNvSpPr>
            <p:nvPr userDrawn="1"/>
          </p:nvSpPr>
          <p:spPr bwMode="auto">
            <a:xfrm>
              <a:off x="8270875" y="2438402"/>
              <a:ext cx="1908175" cy="1573213"/>
            </a:xfrm>
            <a:custGeom>
              <a:avLst/>
              <a:gdLst>
                <a:gd name="T0" fmla="*/ 507 w 508"/>
                <a:gd name="T1" fmla="*/ 146 h 418"/>
                <a:gd name="T2" fmla="*/ 482 w 508"/>
                <a:gd name="T3" fmla="*/ 121 h 418"/>
                <a:gd name="T4" fmla="*/ 456 w 508"/>
                <a:gd name="T5" fmla="*/ 95 h 418"/>
                <a:gd name="T6" fmla="*/ 434 w 508"/>
                <a:gd name="T7" fmla="*/ 50 h 418"/>
                <a:gd name="T8" fmla="*/ 393 w 508"/>
                <a:gd name="T9" fmla="*/ 50 h 418"/>
                <a:gd name="T10" fmla="*/ 350 w 508"/>
                <a:gd name="T11" fmla="*/ 18 h 418"/>
                <a:gd name="T12" fmla="*/ 322 w 508"/>
                <a:gd name="T13" fmla="*/ 10 h 418"/>
                <a:gd name="T14" fmla="*/ 307 w 508"/>
                <a:gd name="T15" fmla="*/ 22 h 418"/>
                <a:gd name="T16" fmla="*/ 254 w 508"/>
                <a:gd name="T17" fmla="*/ 48 h 418"/>
                <a:gd name="T18" fmla="*/ 216 w 508"/>
                <a:gd name="T19" fmla="*/ 66 h 418"/>
                <a:gd name="T20" fmla="*/ 184 w 508"/>
                <a:gd name="T21" fmla="*/ 72 h 418"/>
                <a:gd name="T22" fmla="*/ 163 w 508"/>
                <a:gd name="T23" fmla="*/ 75 h 418"/>
                <a:gd name="T24" fmla="*/ 145 w 508"/>
                <a:gd name="T25" fmla="*/ 70 h 418"/>
                <a:gd name="T26" fmla="*/ 124 w 508"/>
                <a:gd name="T27" fmla="*/ 59 h 418"/>
                <a:gd name="T28" fmla="*/ 75 w 508"/>
                <a:gd name="T29" fmla="*/ 71 h 418"/>
                <a:gd name="T30" fmla="*/ 38 w 508"/>
                <a:gd name="T31" fmla="*/ 102 h 418"/>
                <a:gd name="T32" fmla="*/ 20 w 508"/>
                <a:gd name="T33" fmla="*/ 137 h 418"/>
                <a:gd name="T34" fmla="*/ 6 w 508"/>
                <a:gd name="T35" fmla="*/ 151 h 418"/>
                <a:gd name="T36" fmla="*/ 6 w 508"/>
                <a:gd name="T37" fmla="*/ 165 h 418"/>
                <a:gd name="T38" fmla="*/ 23 w 508"/>
                <a:gd name="T39" fmla="*/ 190 h 418"/>
                <a:gd name="T40" fmla="*/ 22 w 508"/>
                <a:gd name="T41" fmla="*/ 209 h 418"/>
                <a:gd name="T42" fmla="*/ 23 w 508"/>
                <a:gd name="T43" fmla="*/ 237 h 418"/>
                <a:gd name="T44" fmla="*/ 28 w 508"/>
                <a:gd name="T45" fmla="*/ 260 h 418"/>
                <a:gd name="T46" fmla="*/ 42 w 508"/>
                <a:gd name="T47" fmla="*/ 274 h 418"/>
                <a:gd name="T48" fmla="*/ 77 w 508"/>
                <a:gd name="T49" fmla="*/ 326 h 418"/>
                <a:gd name="T50" fmla="*/ 126 w 508"/>
                <a:gd name="T51" fmla="*/ 336 h 418"/>
                <a:gd name="T52" fmla="*/ 140 w 508"/>
                <a:gd name="T53" fmla="*/ 338 h 418"/>
                <a:gd name="T54" fmla="*/ 151 w 508"/>
                <a:gd name="T55" fmla="*/ 345 h 418"/>
                <a:gd name="T56" fmla="*/ 168 w 508"/>
                <a:gd name="T57" fmla="*/ 336 h 418"/>
                <a:gd name="T58" fmla="*/ 181 w 508"/>
                <a:gd name="T59" fmla="*/ 336 h 418"/>
                <a:gd name="T60" fmla="*/ 196 w 508"/>
                <a:gd name="T61" fmla="*/ 359 h 418"/>
                <a:gd name="T62" fmla="*/ 213 w 508"/>
                <a:gd name="T63" fmla="*/ 379 h 418"/>
                <a:gd name="T64" fmla="*/ 238 w 508"/>
                <a:gd name="T65" fmla="*/ 381 h 418"/>
                <a:gd name="T66" fmla="*/ 280 w 508"/>
                <a:gd name="T67" fmla="*/ 389 h 418"/>
                <a:gd name="T68" fmla="*/ 329 w 508"/>
                <a:gd name="T69" fmla="*/ 402 h 418"/>
                <a:gd name="T70" fmla="*/ 366 w 508"/>
                <a:gd name="T71" fmla="*/ 418 h 418"/>
                <a:gd name="T72" fmla="*/ 383 w 508"/>
                <a:gd name="T73" fmla="*/ 405 h 418"/>
                <a:gd name="T74" fmla="*/ 412 w 508"/>
                <a:gd name="T75" fmla="*/ 369 h 418"/>
                <a:gd name="T76" fmla="*/ 450 w 508"/>
                <a:gd name="T77" fmla="*/ 348 h 418"/>
                <a:gd name="T78" fmla="*/ 457 w 508"/>
                <a:gd name="T79" fmla="*/ 309 h 418"/>
                <a:gd name="T80" fmla="*/ 472 w 508"/>
                <a:gd name="T81" fmla="*/ 285 h 418"/>
                <a:gd name="T82" fmla="*/ 487 w 508"/>
                <a:gd name="T83" fmla="*/ 286 h 418"/>
                <a:gd name="T84" fmla="*/ 491 w 508"/>
                <a:gd name="T85" fmla="*/ 245 h 418"/>
                <a:gd name="T86" fmla="*/ 508 w 508"/>
                <a:gd name="T87" fmla="*/ 235 h 418"/>
                <a:gd name="T88" fmla="*/ 508 w 508"/>
                <a:gd name="T89" fmla="*/ 147 h 418"/>
                <a:gd name="T90" fmla="*/ 507 w 508"/>
                <a:gd name="T91" fmla="*/ 14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8" h="418">
                  <a:moveTo>
                    <a:pt x="507" y="146"/>
                  </a:moveTo>
                  <a:cubicBezTo>
                    <a:pt x="498" y="139"/>
                    <a:pt x="489" y="131"/>
                    <a:pt x="482" y="121"/>
                  </a:cubicBezTo>
                  <a:cubicBezTo>
                    <a:pt x="474" y="110"/>
                    <a:pt x="470" y="100"/>
                    <a:pt x="456" y="95"/>
                  </a:cubicBezTo>
                  <a:cubicBezTo>
                    <a:pt x="437" y="88"/>
                    <a:pt x="440" y="66"/>
                    <a:pt x="434" y="50"/>
                  </a:cubicBezTo>
                  <a:cubicBezTo>
                    <a:pt x="421" y="52"/>
                    <a:pt x="406" y="54"/>
                    <a:pt x="393" y="50"/>
                  </a:cubicBezTo>
                  <a:cubicBezTo>
                    <a:pt x="376" y="44"/>
                    <a:pt x="363" y="29"/>
                    <a:pt x="350" y="18"/>
                  </a:cubicBezTo>
                  <a:cubicBezTo>
                    <a:pt x="341" y="11"/>
                    <a:pt x="333" y="0"/>
                    <a:pt x="322" y="10"/>
                  </a:cubicBezTo>
                  <a:cubicBezTo>
                    <a:pt x="317" y="14"/>
                    <a:pt x="312" y="19"/>
                    <a:pt x="307" y="22"/>
                  </a:cubicBezTo>
                  <a:cubicBezTo>
                    <a:pt x="290" y="33"/>
                    <a:pt x="270" y="37"/>
                    <a:pt x="254" y="48"/>
                  </a:cubicBezTo>
                  <a:cubicBezTo>
                    <a:pt x="242" y="56"/>
                    <a:pt x="232" y="69"/>
                    <a:pt x="216" y="66"/>
                  </a:cubicBezTo>
                  <a:cubicBezTo>
                    <a:pt x="203" y="64"/>
                    <a:pt x="195" y="69"/>
                    <a:pt x="184" y="72"/>
                  </a:cubicBezTo>
                  <a:cubicBezTo>
                    <a:pt x="177" y="74"/>
                    <a:pt x="170" y="76"/>
                    <a:pt x="163" y="75"/>
                  </a:cubicBezTo>
                  <a:cubicBezTo>
                    <a:pt x="156" y="75"/>
                    <a:pt x="150" y="73"/>
                    <a:pt x="145" y="70"/>
                  </a:cubicBezTo>
                  <a:cubicBezTo>
                    <a:pt x="138" y="66"/>
                    <a:pt x="131" y="60"/>
                    <a:pt x="124" y="59"/>
                  </a:cubicBezTo>
                  <a:cubicBezTo>
                    <a:pt x="110" y="57"/>
                    <a:pt x="87" y="63"/>
                    <a:pt x="75" y="71"/>
                  </a:cubicBezTo>
                  <a:cubicBezTo>
                    <a:pt x="63" y="79"/>
                    <a:pt x="46" y="88"/>
                    <a:pt x="38" y="102"/>
                  </a:cubicBezTo>
                  <a:cubicBezTo>
                    <a:pt x="31" y="114"/>
                    <a:pt x="28" y="127"/>
                    <a:pt x="20" y="137"/>
                  </a:cubicBezTo>
                  <a:cubicBezTo>
                    <a:pt x="16" y="143"/>
                    <a:pt x="10" y="146"/>
                    <a:pt x="6" y="151"/>
                  </a:cubicBezTo>
                  <a:cubicBezTo>
                    <a:pt x="0" y="158"/>
                    <a:pt x="0" y="159"/>
                    <a:pt x="6" y="165"/>
                  </a:cubicBezTo>
                  <a:cubicBezTo>
                    <a:pt x="15" y="173"/>
                    <a:pt x="21" y="178"/>
                    <a:pt x="23" y="190"/>
                  </a:cubicBezTo>
                  <a:cubicBezTo>
                    <a:pt x="25" y="196"/>
                    <a:pt x="23" y="203"/>
                    <a:pt x="22" y="209"/>
                  </a:cubicBezTo>
                  <a:cubicBezTo>
                    <a:pt x="20" y="219"/>
                    <a:pt x="21" y="228"/>
                    <a:pt x="23" y="237"/>
                  </a:cubicBezTo>
                  <a:cubicBezTo>
                    <a:pt x="24" y="244"/>
                    <a:pt x="24" y="254"/>
                    <a:pt x="28" y="260"/>
                  </a:cubicBezTo>
                  <a:cubicBezTo>
                    <a:pt x="32" y="266"/>
                    <a:pt x="37" y="269"/>
                    <a:pt x="42" y="274"/>
                  </a:cubicBezTo>
                  <a:cubicBezTo>
                    <a:pt x="56" y="289"/>
                    <a:pt x="61" y="313"/>
                    <a:pt x="77" y="326"/>
                  </a:cubicBezTo>
                  <a:cubicBezTo>
                    <a:pt x="90" y="336"/>
                    <a:pt x="110" y="334"/>
                    <a:pt x="126" y="336"/>
                  </a:cubicBezTo>
                  <a:cubicBezTo>
                    <a:pt x="130" y="336"/>
                    <a:pt x="136" y="336"/>
                    <a:pt x="140" y="338"/>
                  </a:cubicBezTo>
                  <a:cubicBezTo>
                    <a:pt x="144" y="340"/>
                    <a:pt x="147" y="344"/>
                    <a:pt x="151" y="345"/>
                  </a:cubicBezTo>
                  <a:cubicBezTo>
                    <a:pt x="157" y="348"/>
                    <a:pt x="163" y="338"/>
                    <a:pt x="168" y="336"/>
                  </a:cubicBezTo>
                  <a:cubicBezTo>
                    <a:pt x="172" y="335"/>
                    <a:pt x="176" y="335"/>
                    <a:pt x="181" y="336"/>
                  </a:cubicBezTo>
                  <a:cubicBezTo>
                    <a:pt x="190" y="339"/>
                    <a:pt x="192" y="352"/>
                    <a:pt x="196" y="359"/>
                  </a:cubicBezTo>
                  <a:cubicBezTo>
                    <a:pt x="201" y="366"/>
                    <a:pt x="205" y="375"/>
                    <a:pt x="213" y="379"/>
                  </a:cubicBezTo>
                  <a:cubicBezTo>
                    <a:pt x="221" y="384"/>
                    <a:pt x="230" y="382"/>
                    <a:pt x="238" y="381"/>
                  </a:cubicBezTo>
                  <a:cubicBezTo>
                    <a:pt x="253" y="380"/>
                    <a:pt x="266" y="384"/>
                    <a:pt x="280" y="389"/>
                  </a:cubicBezTo>
                  <a:cubicBezTo>
                    <a:pt x="296" y="395"/>
                    <a:pt x="312" y="399"/>
                    <a:pt x="329" y="402"/>
                  </a:cubicBezTo>
                  <a:cubicBezTo>
                    <a:pt x="343" y="405"/>
                    <a:pt x="354" y="411"/>
                    <a:pt x="366" y="418"/>
                  </a:cubicBezTo>
                  <a:cubicBezTo>
                    <a:pt x="375" y="411"/>
                    <a:pt x="382" y="405"/>
                    <a:pt x="383" y="405"/>
                  </a:cubicBezTo>
                  <a:cubicBezTo>
                    <a:pt x="386" y="404"/>
                    <a:pt x="412" y="369"/>
                    <a:pt x="412" y="369"/>
                  </a:cubicBezTo>
                  <a:cubicBezTo>
                    <a:pt x="450" y="348"/>
                    <a:pt x="450" y="348"/>
                    <a:pt x="450" y="348"/>
                  </a:cubicBezTo>
                  <a:cubicBezTo>
                    <a:pt x="457" y="309"/>
                    <a:pt x="457" y="309"/>
                    <a:pt x="457" y="309"/>
                  </a:cubicBezTo>
                  <a:cubicBezTo>
                    <a:pt x="472" y="285"/>
                    <a:pt x="472" y="285"/>
                    <a:pt x="472" y="285"/>
                  </a:cubicBezTo>
                  <a:cubicBezTo>
                    <a:pt x="487" y="286"/>
                    <a:pt x="487" y="286"/>
                    <a:pt x="487" y="286"/>
                  </a:cubicBezTo>
                  <a:cubicBezTo>
                    <a:pt x="491" y="245"/>
                    <a:pt x="491" y="245"/>
                    <a:pt x="491" y="245"/>
                  </a:cubicBezTo>
                  <a:cubicBezTo>
                    <a:pt x="508" y="235"/>
                    <a:pt x="508" y="235"/>
                    <a:pt x="508" y="235"/>
                  </a:cubicBezTo>
                  <a:cubicBezTo>
                    <a:pt x="508" y="147"/>
                    <a:pt x="508" y="147"/>
                    <a:pt x="508" y="147"/>
                  </a:cubicBezTo>
                  <a:lnTo>
                    <a:pt x="507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  <p:sp>
          <p:nvSpPr>
            <p:cNvPr id="7174" name="Freeform 23"/>
            <p:cNvSpPr>
              <a:spLocks/>
            </p:cNvSpPr>
            <p:nvPr userDrawn="1"/>
          </p:nvSpPr>
          <p:spPr bwMode="auto">
            <a:xfrm>
              <a:off x="10212388" y="2062164"/>
              <a:ext cx="1643063" cy="1370013"/>
            </a:xfrm>
            <a:custGeom>
              <a:avLst/>
              <a:gdLst>
                <a:gd name="T0" fmla="*/ 421 w 437"/>
                <a:gd name="T1" fmla="*/ 212 h 364"/>
                <a:gd name="T2" fmla="*/ 380 w 437"/>
                <a:gd name="T3" fmla="*/ 182 h 364"/>
                <a:gd name="T4" fmla="*/ 338 w 437"/>
                <a:gd name="T5" fmla="*/ 162 h 364"/>
                <a:gd name="T6" fmla="*/ 348 w 437"/>
                <a:gd name="T7" fmla="*/ 180 h 364"/>
                <a:gd name="T8" fmla="*/ 384 w 437"/>
                <a:gd name="T9" fmla="*/ 204 h 364"/>
                <a:gd name="T10" fmla="*/ 360 w 437"/>
                <a:gd name="T11" fmla="*/ 219 h 364"/>
                <a:gd name="T12" fmla="*/ 349 w 437"/>
                <a:gd name="T13" fmla="*/ 204 h 364"/>
                <a:gd name="T14" fmla="*/ 369 w 437"/>
                <a:gd name="T15" fmla="*/ 194 h 364"/>
                <a:gd name="T16" fmla="*/ 347 w 437"/>
                <a:gd name="T17" fmla="*/ 192 h 364"/>
                <a:gd name="T18" fmla="*/ 329 w 437"/>
                <a:gd name="T19" fmla="*/ 202 h 364"/>
                <a:gd name="T20" fmla="*/ 311 w 437"/>
                <a:gd name="T21" fmla="*/ 217 h 364"/>
                <a:gd name="T22" fmla="*/ 305 w 437"/>
                <a:gd name="T23" fmla="*/ 185 h 364"/>
                <a:gd name="T24" fmla="*/ 268 w 437"/>
                <a:gd name="T25" fmla="*/ 154 h 364"/>
                <a:gd name="T26" fmla="*/ 271 w 437"/>
                <a:gd name="T27" fmla="*/ 173 h 364"/>
                <a:gd name="T28" fmla="*/ 259 w 437"/>
                <a:gd name="T29" fmla="*/ 166 h 364"/>
                <a:gd name="T30" fmla="*/ 244 w 437"/>
                <a:gd name="T31" fmla="*/ 159 h 364"/>
                <a:gd name="T32" fmla="*/ 252 w 437"/>
                <a:gd name="T33" fmla="*/ 178 h 364"/>
                <a:gd name="T34" fmla="*/ 218 w 437"/>
                <a:gd name="T35" fmla="*/ 160 h 364"/>
                <a:gd name="T36" fmla="*/ 209 w 437"/>
                <a:gd name="T37" fmla="*/ 124 h 364"/>
                <a:gd name="T38" fmla="*/ 245 w 437"/>
                <a:gd name="T39" fmla="*/ 119 h 364"/>
                <a:gd name="T40" fmla="*/ 312 w 437"/>
                <a:gd name="T41" fmla="*/ 154 h 364"/>
                <a:gd name="T42" fmla="*/ 288 w 437"/>
                <a:gd name="T43" fmla="*/ 134 h 364"/>
                <a:gd name="T44" fmla="*/ 220 w 437"/>
                <a:gd name="T45" fmla="*/ 82 h 364"/>
                <a:gd name="T46" fmla="*/ 214 w 437"/>
                <a:gd name="T47" fmla="*/ 103 h 364"/>
                <a:gd name="T48" fmla="*/ 194 w 437"/>
                <a:gd name="T49" fmla="*/ 51 h 364"/>
                <a:gd name="T50" fmla="*/ 171 w 437"/>
                <a:gd name="T51" fmla="*/ 99 h 364"/>
                <a:gd name="T52" fmla="*/ 174 w 437"/>
                <a:gd name="T53" fmla="*/ 49 h 364"/>
                <a:gd name="T54" fmla="*/ 146 w 437"/>
                <a:gd name="T55" fmla="*/ 33 h 364"/>
                <a:gd name="T56" fmla="*/ 137 w 437"/>
                <a:gd name="T57" fmla="*/ 40 h 364"/>
                <a:gd name="T58" fmla="*/ 125 w 437"/>
                <a:gd name="T59" fmla="*/ 54 h 364"/>
                <a:gd name="T60" fmla="*/ 111 w 437"/>
                <a:gd name="T61" fmla="*/ 50 h 364"/>
                <a:gd name="T62" fmla="*/ 102 w 437"/>
                <a:gd name="T63" fmla="*/ 46 h 364"/>
                <a:gd name="T64" fmla="*/ 87 w 437"/>
                <a:gd name="T65" fmla="*/ 49 h 364"/>
                <a:gd name="T66" fmla="*/ 87 w 437"/>
                <a:gd name="T67" fmla="*/ 25 h 364"/>
                <a:gd name="T68" fmla="*/ 58 w 437"/>
                <a:gd name="T69" fmla="*/ 14 h 364"/>
                <a:gd name="T70" fmla="*/ 32 w 437"/>
                <a:gd name="T71" fmla="*/ 10 h 364"/>
                <a:gd name="T72" fmla="*/ 0 w 437"/>
                <a:gd name="T73" fmla="*/ 0 h 364"/>
                <a:gd name="T74" fmla="*/ 9 w 437"/>
                <a:gd name="T75" fmla="*/ 314 h 364"/>
                <a:gd name="T76" fmla="*/ 58 w 437"/>
                <a:gd name="T77" fmla="*/ 333 h 364"/>
                <a:gd name="T78" fmla="*/ 95 w 437"/>
                <a:gd name="T79" fmla="*/ 351 h 364"/>
                <a:gd name="T80" fmla="*/ 180 w 437"/>
                <a:gd name="T81" fmla="*/ 337 h 364"/>
                <a:gd name="T82" fmla="*/ 248 w 437"/>
                <a:gd name="T83" fmla="*/ 324 h 364"/>
                <a:gd name="T84" fmla="*/ 290 w 437"/>
                <a:gd name="T85" fmla="*/ 321 h 364"/>
                <a:gd name="T86" fmla="*/ 331 w 437"/>
                <a:gd name="T87" fmla="*/ 295 h 364"/>
                <a:gd name="T88" fmla="*/ 367 w 437"/>
                <a:gd name="T89" fmla="*/ 270 h 364"/>
                <a:gd name="T90" fmla="*/ 395 w 437"/>
                <a:gd name="T91" fmla="*/ 260 h 364"/>
                <a:gd name="T92" fmla="*/ 437 w 437"/>
                <a:gd name="T93" fmla="*/ 260 h 364"/>
                <a:gd name="T94" fmla="*/ 423 w 437"/>
                <a:gd name="T95" fmla="*/ 23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7" h="364">
                  <a:moveTo>
                    <a:pt x="423" y="236"/>
                  </a:moveTo>
                  <a:cubicBezTo>
                    <a:pt x="421" y="212"/>
                    <a:pt x="421" y="212"/>
                    <a:pt x="421" y="212"/>
                  </a:cubicBezTo>
                  <a:cubicBezTo>
                    <a:pt x="397" y="189"/>
                    <a:pt x="397" y="189"/>
                    <a:pt x="397" y="189"/>
                  </a:cubicBezTo>
                  <a:cubicBezTo>
                    <a:pt x="380" y="182"/>
                    <a:pt x="380" y="182"/>
                    <a:pt x="380" y="182"/>
                  </a:cubicBezTo>
                  <a:cubicBezTo>
                    <a:pt x="357" y="176"/>
                    <a:pt x="357" y="176"/>
                    <a:pt x="357" y="176"/>
                  </a:cubicBezTo>
                  <a:cubicBezTo>
                    <a:pt x="338" y="162"/>
                    <a:pt x="338" y="162"/>
                    <a:pt x="338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8" y="180"/>
                    <a:pt x="376" y="190"/>
                    <a:pt x="381" y="191"/>
                  </a:cubicBezTo>
                  <a:cubicBezTo>
                    <a:pt x="385" y="193"/>
                    <a:pt x="384" y="204"/>
                    <a:pt x="384" y="204"/>
                  </a:cubicBezTo>
                  <a:cubicBezTo>
                    <a:pt x="384" y="204"/>
                    <a:pt x="375" y="213"/>
                    <a:pt x="375" y="215"/>
                  </a:cubicBezTo>
                  <a:cubicBezTo>
                    <a:pt x="375" y="218"/>
                    <a:pt x="360" y="219"/>
                    <a:pt x="360" y="219"/>
                  </a:cubicBezTo>
                  <a:cubicBezTo>
                    <a:pt x="342" y="219"/>
                    <a:pt x="342" y="219"/>
                    <a:pt x="342" y="219"/>
                  </a:cubicBezTo>
                  <a:cubicBezTo>
                    <a:pt x="342" y="219"/>
                    <a:pt x="346" y="206"/>
                    <a:pt x="349" y="204"/>
                  </a:cubicBezTo>
                  <a:cubicBezTo>
                    <a:pt x="352" y="203"/>
                    <a:pt x="365" y="206"/>
                    <a:pt x="367" y="206"/>
                  </a:cubicBezTo>
                  <a:cubicBezTo>
                    <a:pt x="369" y="206"/>
                    <a:pt x="369" y="194"/>
                    <a:pt x="369" y="194"/>
                  </a:cubicBezTo>
                  <a:cubicBezTo>
                    <a:pt x="361" y="193"/>
                    <a:pt x="361" y="193"/>
                    <a:pt x="361" y="193"/>
                  </a:cubicBezTo>
                  <a:cubicBezTo>
                    <a:pt x="347" y="192"/>
                    <a:pt x="347" y="192"/>
                    <a:pt x="347" y="192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329" y="202"/>
                    <a:pt x="329" y="202"/>
                    <a:pt x="329" y="202"/>
                  </a:cubicBezTo>
                  <a:cubicBezTo>
                    <a:pt x="322" y="210"/>
                    <a:pt x="322" y="210"/>
                    <a:pt x="322" y="210"/>
                  </a:cubicBezTo>
                  <a:cubicBezTo>
                    <a:pt x="311" y="217"/>
                    <a:pt x="311" y="217"/>
                    <a:pt x="311" y="217"/>
                  </a:cubicBezTo>
                  <a:cubicBezTo>
                    <a:pt x="312" y="195"/>
                    <a:pt x="312" y="195"/>
                    <a:pt x="312" y="195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68" y="154"/>
                    <a:pt x="268" y="154"/>
                    <a:pt x="268" y="154"/>
                  </a:cubicBezTo>
                  <a:cubicBezTo>
                    <a:pt x="259" y="156"/>
                    <a:pt x="259" y="156"/>
                    <a:pt x="259" y="156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59" y="166"/>
                    <a:pt x="259" y="166"/>
                    <a:pt x="259" y="166"/>
                  </a:cubicBezTo>
                  <a:cubicBezTo>
                    <a:pt x="248" y="157"/>
                    <a:pt x="248" y="157"/>
                    <a:pt x="248" y="157"/>
                  </a:cubicBezTo>
                  <a:cubicBezTo>
                    <a:pt x="244" y="159"/>
                    <a:pt x="244" y="159"/>
                    <a:pt x="244" y="159"/>
                  </a:cubicBezTo>
                  <a:cubicBezTo>
                    <a:pt x="252" y="170"/>
                    <a:pt x="252" y="170"/>
                    <a:pt x="252" y="170"/>
                  </a:cubicBezTo>
                  <a:cubicBezTo>
                    <a:pt x="252" y="178"/>
                    <a:pt x="252" y="178"/>
                    <a:pt x="252" y="178"/>
                  </a:cubicBezTo>
                  <a:cubicBezTo>
                    <a:pt x="240" y="180"/>
                    <a:pt x="240" y="180"/>
                    <a:pt x="240" y="180"/>
                  </a:cubicBezTo>
                  <a:cubicBezTo>
                    <a:pt x="218" y="160"/>
                    <a:pt x="218" y="160"/>
                    <a:pt x="218" y="160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09" y="124"/>
                    <a:pt x="209" y="124"/>
                    <a:pt x="209" y="124"/>
                  </a:cubicBezTo>
                  <a:cubicBezTo>
                    <a:pt x="218" y="113"/>
                    <a:pt x="218" y="113"/>
                    <a:pt x="218" y="113"/>
                  </a:cubicBezTo>
                  <a:cubicBezTo>
                    <a:pt x="245" y="119"/>
                    <a:pt x="245" y="119"/>
                    <a:pt x="245" y="119"/>
                  </a:cubicBezTo>
                  <a:cubicBezTo>
                    <a:pt x="265" y="134"/>
                    <a:pt x="265" y="134"/>
                    <a:pt x="265" y="13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20" y="151"/>
                    <a:pt x="320" y="151"/>
                    <a:pt x="320" y="151"/>
                  </a:cubicBezTo>
                  <a:cubicBezTo>
                    <a:pt x="288" y="134"/>
                    <a:pt x="288" y="134"/>
                    <a:pt x="288" y="134"/>
                  </a:cubicBezTo>
                  <a:cubicBezTo>
                    <a:pt x="229" y="85"/>
                    <a:pt x="229" y="85"/>
                    <a:pt x="229" y="85"/>
                  </a:cubicBezTo>
                  <a:cubicBezTo>
                    <a:pt x="220" y="82"/>
                    <a:pt x="220" y="82"/>
                    <a:pt x="220" y="82"/>
                  </a:cubicBezTo>
                  <a:cubicBezTo>
                    <a:pt x="230" y="97"/>
                    <a:pt x="230" y="97"/>
                    <a:pt x="230" y="97"/>
                  </a:cubicBezTo>
                  <a:cubicBezTo>
                    <a:pt x="214" y="103"/>
                    <a:pt x="214" y="103"/>
                    <a:pt x="214" y="103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1" y="43"/>
                    <a:pt x="141" y="43"/>
                    <a:pt x="141" y="43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13" y="55"/>
                    <a:pt x="113" y="55"/>
                    <a:pt x="113" y="5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9" y="314"/>
                    <a:pt x="9" y="314"/>
                    <a:pt x="9" y="314"/>
                  </a:cubicBezTo>
                  <a:cubicBezTo>
                    <a:pt x="37" y="308"/>
                    <a:pt x="37" y="308"/>
                    <a:pt x="37" y="308"/>
                  </a:cubicBezTo>
                  <a:cubicBezTo>
                    <a:pt x="58" y="333"/>
                    <a:pt x="58" y="333"/>
                    <a:pt x="58" y="333"/>
                  </a:cubicBezTo>
                  <a:cubicBezTo>
                    <a:pt x="70" y="345"/>
                    <a:pt x="70" y="345"/>
                    <a:pt x="70" y="345"/>
                  </a:cubicBezTo>
                  <a:cubicBezTo>
                    <a:pt x="95" y="351"/>
                    <a:pt x="95" y="351"/>
                    <a:pt x="95" y="351"/>
                  </a:cubicBezTo>
                  <a:cubicBezTo>
                    <a:pt x="95" y="351"/>
                    <a:pt x="122" y="364"/>
                    <a:pt x="131" y="362"/>
                  </a:cubicBezTo>
                  <a:cubicBezTo>
                    <a:pt x="140" y="360"/>
                    <a:pt x="165" y="342"/>
                    <a:pt x="180" y="337"/>
                  </a:cubicBezTo>
                  <a:cubicBezTo>
                    <a:pt x="194" y="333"/>
                    <a:pt x="219" y="321"/>
                    <a:pt x="219" y="321"/>
                  </a:cubicBezTo>
                  <a:cubicBezTo>
                    <a:pt x="219" y="321"/>
                    <a:pt x="232" y="328"/>
                    <a:pt x="248" y="324"/>
                  </a:cubicBezTo>
                  <a:cubicBezTo>
                    <a:pt x="264" y="321"/>
                    <a:pt x="279" y="315"/>
                    <a:pt x="279" y="315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312" y="310"/>
                    <a:pt x="312" y="310"/>
                    <a:pt x="312" y="310"/>
                  </a:cubicBezTo>
                  <a:cubicBezTo>
                    <a:pt x="331" y="295"/>
                    <a:pt x="331" y="295"/>
                    <a:pt x="331" y="295"/>
                  </a:cubicBezTo>
                  <a:cubicBezTo>
                    <a:pt x="363" y="283"/>
                    <a:pt x="363" y="283"/>
                    <a:pt x="363" y="283"/>
                  </a:cubicBezTo>
                  <a:cubicBezTo>
                    <a:pt x="367" y="270"/>
                    <a:pt x="367" y="270"/>
                    <a:pt x="367" y="270"/>
                  </a:cubicBezTo>
                  <a:cubicBezTo>
                    <a:pt x="380" y="253"/>
                    <a:pt x="380" y="253"/>
                    <a:pt x="380" y="253"/>
                  </a:cubicBezTo>
                  <a:cubicBezTo>
                    <a:pt x="395" y="260"/>
                    <a:pt x="395" y="260"/>
                    <a:pt x="395" y="260"/>
                  </a:cubicBezTo>
                  <a:cubicBezTo>
                    <a:pt x="411" y="251"/>
                    <a:pt x="411" y="251"/>
                    <a:pt x="411" y="251"/>
                  </a:cubicBezTo>
                  <a:cubicBezTo>
                    <a:pt x="437" y="260"/>
                    <a:pt x="437" y="260"/>
                    <a:pt x="437" y="260"/>
                  </a:cubicBezTo>
                  <a:cubicBezTo>
                    <a:pt x="437" y="248"/>
                    <a:pt x="437" y="248"/>
                    <a:pt x="437" y="248"/>
                  </a:cubicBezTo>
                  <a:lnTo>
                    <a:pt x="423" y="2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PE" sz="1800" b="0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42218820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ámina cier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11720" y="3117548"/>
            <a:ext cx="3168560" cy="622904"/>
          </a:xfrm>
          <a:prstGeom prst="rect">
            <a:avLst/>
          </a:prstGeom>
        </p:spPr>
      </p:pic>
      <p:sp>
        <p:nvSpPr>
          <p:cNvPr id="8" name="Rectángulo 7"/>
          <p:cNvSpPr/>
          <p:nvPr/>
        </p:nvSpPr>
        <p:spPr>
          <a:xfrm>
            <a:off x="10363200" y="6273800"/>
            <a:ext cx="1828800" cy="5842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4314910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parado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3643643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Pagina Contenido - Continu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5" hasCustomPrompt="1"/>
          </p:nvPr>
        </p:nvSpPr>
        <p:spPr>
          <a:xfrm>
            <a:off x="1032272" y="1272729"/>
            <a:ext cx="9893517" cy="2923877"/>
          </a:xfrm>
          <a:prstGeom prst="rect">
            <a:avLst/>
          </a:prstGeom>
        </p:spPr>
        <p:txBody>
          <a:bodyPr vert="horz" wrap="square" lIns="0" tIns="0" rIns="0" bIns="0">
            <a:spAutoFit/>
          </a:bodyPr>
          <a:lstStyle>
            <a:lvl1pPr marL="0" indent="0">
              <a:lnSpc>
                <a:spcPts val="2080"/>
              </a:lnSpc>
              <a:spcBef>
                <a:spcPts val="1800"/>
              </a:spcBef>
              <a:buNone/>
              <a:defRPr sz="1400" b="0" i="0" baseline="0">
                <a:solidFill>
                  <a:schemeClr val="tx1"/>
                </a:solidFill>
                <a:latin typeface="+mj-lt"/>
                <a:cs typeface="Aleo"/>
              </a:defRPr>
            </a:lvl1pPr>
            <a:lvl2pPr marL="457200" indent="0">
              <a:buNone/>
              <a:defRPr>
                <a:latin typeface="Aleo"/>
                <a:cs typeface="Aleo"/>
              </a:defRPr>
            </a:lvl2pPr>
            <a:lvl3pPr marL="914400" indent="0">
              <a:buNone/>
              <a:defRPr>
                <a:latin typeface="Aleo"/>
                <a:cs typeface="Aleo"/>
              </a:defRPr>
            </a:lvl3pPr>
            <a:lvl4pPr marL="1371600" indent="0">
              <a:buNone/>
              <a:defRPr>
                <a:latin typeface="Aleo"/>
                <a:cs typeface="Aleo"/>
              </a:defRPr>
            </a:lvl4pPr>
            <a:lvl5pPr marL="1828800" indent="0">
              <a:buNone/>
              <a:defRPr>
                <a:latin typeface="Aleo"/>
                <a:cs typeface="Aleo"/>
              </a:defRPr>
            </a:lvl5pPr>
          </a:lstStyle>
          <a:p>
            <a:pPr lvl="0"/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dolor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consectetur</a:t>
            </a:r>
            <a:r>
              <a:rPr lang="fr-FR"/>
              <a:t> </a:t>
            </a:r>
            <a:r>
              <a:rPr lang="fr-FR" err="1"/>
              <a:t>adipiscing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non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 </a:t>
            </a:r>
            <a:r>
              <a:rPr lang="fr-FR" err="1"/>
              <a:t>Donec</a:t>
            </a:r>
            <a:r>
              <a:rPr lang="fr-FR"/>
              <a:t> </a:t>
            </a:r>
            <a:r>
              <a:rPr lang="fr-FR" err="1"/>
              <a:t>feugiat</a:t>
            </a:r>
            <a:r>
              <a:rPr lang="fr-FR"/>
              <a:t> ante a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accumsan</a:t>
            </a:r>
            <a:r>
              <a:rPr lang="fr-FR"/>
              <a:t>. </a:t>
            </a:r>
            <a:r>
              <a:rPr lang="fr-FR" err="1"/>
              <a:t>Cras</a:t>
            </a:r>
            <a:r>
              <a:rPr lang="fr-FR"/>
              <a:t> </a:t>
            </a:r>
            <a:r>
              <a:rPr lang="fr-FR" err="1"/>
              <a:t>ipsum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,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fermentum</a:t>
            </a:r>
            <a:r>
              <a:rPr lang="fr-FR"/>
              <a:t> </a:t>
            </a:r>
            <a:r>
              <a:rPr lang="fr-FR" err="1"/>
              <a:t>eget</a:t>
            </a:r>
            <a:r>
              <a:rPr lang="fr-FR"/>
              <a:t>, </a:t>
            </a:r>
            <a:r>
              <a:rPr lang="fr-FR" err="1"/>
              <a:t>laoreet</a:t>
            </a:r>
            <a:r>
              <a:rPr lang="fr-FR"/>
              <a:t> ut </a:t>
            </a:r>
            <a:r>
              <a:rPr lang="fr-FR" err="1"/>
              <a:t>risus</a:t>
            </a:r>
            <a:r>
              <a:rPr lang="fr-FR"/>
              <a:t>. Suspendisse </a:t>
            </a:r>
            <a:r>
              <a:rPr lang="fr-FR" err="1"/>
              <a:t>volutpat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arcu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auctor</a:t>
            </a:r>
            <a:r>
              <a:rPr lang="fr-FR"/>
              <a:t>. Ut in </a:t>
            </a:r>
            <a:r>
              <a:rPr lang="fr-FR" err="1"/>
              <a:t>facilisis</a:t>
            </a:r>
            <a:r>
              <a:rPr lang="fr-FR"/>
              <a:t> </a:t>
            </a:r>
            <a:r>
              <a:rPr lang="fr-FR" err="1"/>
              <a:t>mauris</a:t>
            </a:r>
            <a:r>
              <a:rPr lang="fr-FR"/>
              <a:t>. </a:t>
            </a:r>
            <a:r>
              <a:rPr lang="fr-FR" err="1"/>
              <a:t>Fusce</a:t>
            </a:r>
            <a:r>
              <a:rPr lang="fr-FR"/>
              <a:t> </a:t>
            </a:r>
            <a:r>
              <a:rPr lang="fr-FR" err="1"/>
              <a:t>pharetra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orci</a:t>
            </a:r>
            <a:r>
              <a:rPr lang="fr-FR"/>
              <a:t>, </a:t>
            </a:r>
            <a:r>
              <a:rPr lang="fr-FR" err="1"/>
              <a:t>placerat</a:t>
            </a:r>
            <a:r>
              <a:rPr lang="fr-FR"/>
              <a:t> </a:t>
            </a:r>
            <a:r>
              <a:rPr lang="fr-FR" err="1"/>
              <a:t>suscipit</a:t>
            </a:r>
            <a:r>
              <a:rPr lang="fr-FR"/>
              <a:t> nunc </a:t>
            </a:r>
            <a:r>
              <a:rPr lang="fr-FR" err="1"/>
              <a:t>auctor</a:t>
            </a:r>
            <a:r>
              <a:rPr lang="fr-FR"/>
              <a:t> non. </a:t>
            </a:r>
            <a:r>
              <a:rPr lang="fr-FR" err="1"/>
              <a:t>Integer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, </a:t>
            </a:r>
            <a:r>
              <a:rPr lang="fr-FR" err="1"/>
              <a:t>varius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sed</a:t>
            </a:r>
            <a:r>
              <a:rPr lang="fr-FR"/>
              <a:t>, </a:t>
            </a:r>
            <a:r>
              <a:rPr lang="fr-FR" err="1"/>
              <a:t>sodales</a:t>
            </a:r>
            <a:r>
              <a:rPr lang="fr-FR"/>
              <a:t> bibendum </a:t>
            </a:r>
            <a:r>
              <a:rPr lang="fr-FR" err="1"/>
              <a:t>risus</a:t>
            </a:r>
            <a:r>
              <a:rPr lang="fr-FR"/>
              <a:t>. </a:t>
            </a:r>
            <a:r>
              <a:rPr lang="fr-FR" err="1"/>
              <a:t>Integer</a:t>
            </a:r>
            <a:r>
              <a:rPr lang="fr-FR"/>
              <a:t> et </a:t>
            </a:r>
            <a:r>
              <a:rPr lang="fr-FR" err="1"/>
              <a:t>congue</a:t>
            </a:r>
            <a:r>
              <a:rPr lang="fr-FR"/>
              <a:t> mi. </a:t>
            </a:r>
            <a:r>
              <a:rPr lang="fr-FR" err="1"/>
              <a:t>Fusce</a:t>
            </a:r>
            <a:r>
              <a:rPr lang="fr-FR"/>
              <a:t> ut </a:t>
            </a:r>
            <a:r>
              <a:rPr lang="fr-FR" err="1"/>
              <a:t>dapibus</a:t>
            </a:r>
            <a:r>
              <a:rPr lang="fr-FR"/>
              <a:t> </a:t>
            </a:r>
            <a:r>
              <a:rPr lang="fr-FR" err="1"/>
              <a:t>odio</a:t>
            </a:r>
            <a:r>
              <a:rPr lang="fr-FR"/>
              <a:t>. </a:t>
            </a:r>
            <a:r>
              <a:rPr lang="fr-FR" err="1"/>
              <a:t>Morbi</a:t>
            </a:r>
            <a:r>
              <a:rPr lang="fr-FR"/>
              <a:t> cursus </a:t>
            </a:r>
            <a:r>
              <a:rPr lang="fr-FR" err="1"/>
              <a:t>dictum</a:t>
            </a:r>
            <a:r>
              <a:rPr lang="fr-FR"/>
              <a:t> </a:t>
            </a:r>
            <a:r>
              <a:rPr lang="fr-FR" err="1"/>
              <a:t>lacinia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posuere</a:t>
            </a:r>
            <a:r>
              <a:rPr lang="fr-FR"/>
              <a:t>, </a:t>
            </a:r>
            <a:r>
              <a:rPr lang="fr-FR" err="1"/>
              <a:t>accumsan</a:t>
            </a:r>
            <a:r>
              <a:rPr lang="fr-FR"/>
              <a:t> erat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,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lacus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tempor</a:t>
            </a:r>
            <a:r>
              <a:rPr lang="fr-FR"/>
              <a:t>, </a:t>
            </a:r>
            <a:r>
              <a:rPr lang="fr-FR" err="1"/>
              <a:t>nisi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faucibus</a:t>
            </a:r>
            <a:r>
              <a:rPr lang="fr-FR"/>
              <a:t> </a:t>
            </a:r>
            <a:r>
              <a:rPr lang="fr-FR" err="1"/>
              <a:t>iaculis</a:t>
            </a:r>
            <a:r>
              <a:rPr lang="fr-FR"/>
              <a:t>, magna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tincidunt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, eu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augue</a:t>
            </a:r>
            <a:r>
              <a:rPr lang="fr-FR"/>
              <a:t> </a:t>
            </a:r>
            <a:r>
              <a:rPr lang="fr-FR" err="1"/>
              <a:t>tellus</a:t>
            </a:r>
            <a:r>
              <a:rPr lang="fr-FR"/>
              <a:t>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</a:t>
            </a:r>
            <a:r>
              <a:rPr lang="fr-FR" err="1"/>
              <a:t>velit</a:t>
            </a:r>
            <a:r>
              <a:rPr lang="fr-FR"/>
              <a:t>. </a:t>
            </a:r>
            <a:r>
              <a:rPr lang="fr-FR" err="1"/>
              <a:t>Pellentesque</a:t>
            </a:r>
            <a:r>
              <a:rPr lang="fr-FR"/>
              <a:t> habitant </a:t>
            </a:r>
            <a:r>
              <a:rPr lang="fr-FR" err="1"/>
              <a:t>morbi</a:t>
            </a:r>
            <a:r>
              <a:rPr lang="fr-FR"/>
              <a:t> tristique </a:t>
            </a:r>
            <a:r>
              <a:rPr lang="fr-FR" err="1"/>
              <a:t>senectus</a:t>
            </a:r>
            <a:r>
              <a:rPr lang="fr-FR"/>
              <a:t> et </a:t>
            </a:r>
            <a:r>
              <a:rPr lang="fr-FR" err="1"/>
              <a:t>netus</a:t>
            </a:r>
            <a:r>
              <a:rPr lang="fr-FR"/>
              <a:t> et </a:t>
            </a:r>
            <a:r>
              <a:rPr lang="fr-FR" err="1"/>
              <a:t>malesuada</a:t>
            </a:r>
            <a:r>
              <a:rPr lang="fr-FR"/>
              <a:t> </a:t>
            </a:r>
            <a:r>
              <a:rPr lang="fr-FR" err="1"/>
              <a:t>fames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turpis</a:t>
            </a:r>
            <a:r>
              <a:rPr lang="fr-FR"/>
              <a:t> </a:t>
            </a:r>
            <a:r>
              <a:rPr lang="fr-FR" err="1"/>
              <a:t>egestas</a:t>
            </a:r>
            <a:r>
              <a:rPr lang="fr-FR"/>
              <a:t>. Sed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elit</a:t>
            </a:r>
            <a:r>
              <a:rPr lang="fr-FR"/>
              <a:t> </a:t>
            </a:r>
            <a:r>
              <a:rPr lang="fr-FR" err="1"/>
              <a:t>quis</a:t>
            </a:r>
            <a:r>
              <a:rPr lang="fr-FR"/>
              <a:t> </a:t>
            </a:r>
            <a:r>
              <a:rPr lang="fr-FR" err="1"/>
              <a:t>enim</a:t>
            </a:r>
            <a:r>
              <a:rPr lang="fr-FR"/>
              <a:t> </a:t>
            </a:r>
            <a:r>
              <a:rPr lang="fr-FR" err="1"/>
              <a:t>ornare</a:t>
            </a:r>
            <a:r>
              <a:rPr lang="fr-FR"/>
              <a:t> </a:t>
            </a:r>
            <a:r>
              <a:rPr lang="fr-FR" err="1"/>
              <a:t>viverra</a:t>
            </a:r>
            <a:r>
              <a:rPr lang="fr-FR"/>
              <a:t> ut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quam</a:t>
            </a:r>
            <a:r>
              <a:rPr lang="fr-FR"/>
              <a:t>.</a:t>
            </a:r>
          </a:p>
          <a:p>
            <a:pPr lvl="0"/>
            <a:r>
              <a:rPr lang="fr-FR"/>
              <a:t>Duis </a:t>
            </a:r>
            <a:r>
              <a:rPr lang="fr-FR" err="1"/>
              <a:t>feugiat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in </a:t>
            </a:r>
            <a:r>
              <a:rPr lang="fr-FR" err="1"/>
              <a:t>lorem</a:t>
            </a:r>
            <a:r>
              <a:rPr lang="fr-FR"/>
              <a:t> </a:t>
            </a:r>
            <a:r>
              <a:rPr lang="fr-FR" err="1"/>
              <a:t>consequat</a:t>
            </a:r>
            <a:r>
              <a:rPr lang="fr-FR"/>
              <a:t> bibendum. Sed nec </a:t>
            </a:r>
            <a:r>
              <a:rPr lang="fr-FR" err="1"/>
              <a:t>purus</a:t>
            </a:r>
            <a:r>
              <a:rPr lang="fr-FR"/>
              <a:t> ut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 </a:t>
            </a:r>
            <a:r>
              <a:rPr lang="fr-FR" err="1"/>
              <a:t>aliquet</a:t>
            </a:r>
            <a:r>
              <a:rPr lang="fr-FR"/>
              <a:t> in </a:t>
            </a:r>
            <a:r>
              <a:rPr lang="fr-FR" err="1"/>
              <a:t>posuere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. </a:t>
            </a:r>
            <a:r>
              <a:rPr lang="fr-FR" err="1"/>
              <a:t>Aliquam</a:t>
            </a:r>
            <a:r>
              <a:rPr lang="fr-FR"/>
              <a:t> et </a:t>
            </a:r>
            <a:r>
              <a:rPr lang="fr-FR" err="1"/>
              <a:t>eros</a:t>
            </a:r>
            <a:r>
              <a:rPr lang="fr-FR"/>
              <a:t> id </a:t>
            </a:r>
            <a:r>
              <a:rPr lang="fr-FR" err="1"/>
              <a:t>sem</a:t>
            </a:r>
            <a:r>
              <a:rPr lang="fr-FR"/>
              <a:t> </a:t>
            </a:r>
            <a:r>
              <a:rPr lang="fr-FR" err="1"/>
              <a:t>scelerisque</a:t>
            </a:r>
            <a:r>
              <a:rPr lang="fr-FR"/>
              <a:t> </a:t>
            </a:r>
            <a:r>
              <a:rPr lang="fr-FR" err="1"/>
              <a:t>pellentesque</a:t>
            </a:r>
            <a:r>
              <a:rPr lang="fr-FR"/>
              <a:t> bibendum nec ante. </a:t>
            </a:r>
            <a:r>
              <a:rPr lang="fr-FR" err="1"/>
              <a:t>Nulla</a:t>
            </a:r>
            <a:r>
              <a:rPr lang="fr-FR"/>
              <a:t> </a:t>
            </a:r>
            <a:r>
              <a:rPr lang="fr-FR" err="1"/>
              <a:t>vel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 </a:t>
            </a:r>
            <a:r>
              <a:rPr lang="fr-FR" err="1"/>
              <a:t>venenatis</a:t>
            </a:r>
            <a:r>
              <a:rPr lang="fr-FR"/>
              <a:t>, </a:t>
            </a:r>
            <a:r>
              <a:rPr lang="fr-FR" err="1"/>
              <a:t>iaculis</a:t>
            </a:r>
            <a:r>
              <a:rPr lang="fr-FR"/>
              <a:t> </a:t>
            </a:r>
            <a:r>
              <a:rPr lang="fr-FR" err="1"/>
              <a:t>eros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, </a:t>
            </a:r>
            <a:r>
              <a:rPr lang="fr-FR" err="1"/>
              <a:t>vulputate</a:t>
            </a:r>
            <a:r>
              <a:rPr lang="fr-FR"/>
              <a:t> </a:t>
            </a:r>
            <a:r>
              <a:rPr lang="fr-FR" err="1"/>
              <a:t>justo</a:t>
            </a:r>
            <a:r>
              <a:rPr lang="fr-FR"/>
              <a:t>. Ut ut </a:t>
            </a:r>
            <a:r>
              <a:rPr lang="fr-FR" err="1"/>
              <a:t>elit</a:t>
            </a:r>
            <a:r>
              <a:rPr lang="fr-FR"/>
              <a:t> non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finibus</a:t>
            </a:r>
            <a:r>
              <a:rPr lang="fr-FR"/>
              <a:t> </a:t>
            </a:r>
            <a:r>
              <a:rPr lang="fr-FR" err="1"/>
              <a:t>rutrum</a:t>
            </a:r>
            <a:r>
              <a:rPr lang="fr-FR"/>
              <a:t>. Ut et mi </a:t>
            </a:r>
            <a:r>
              <a:rPr lang="fr-FR" err="1"/>
              <a:t>hendrerit</a:t>
            </a:r>
            <a:r>
              <a:rPr lang="fr-FR"/>
              <a:t>, </a:t>
            </a:r>
            <a:r>
              <a:rPr lang="fr-FR" err="1"/>
              <a:t>facilisis</a:t>
            </a:r>
            <a:r>
              <a:rPr lang="fr-FR"/>
              <a:t> nunc ut, </a:t>
            </a:r>
            <a:r>
              <a:rPr lang="fr-FR" err="1"/>
              <a:t>accumsan</a:t>
            </a:r>
            <a:r>
              <a:rPr lang="fr-FR"/>
              <a:t> ante. </a:t>
            </a:r>
            <a:r>
              <a:rPr lang="fr-FR" err="1"/>
              <a:t>Praesent</a:t>
            </a:r>
            <a:r>
              <a:rPr lang="fr-FR"/>
              <a:t>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</a:t>
            </a:r>
            <a:r>
              <a:rPr lang="fr-FR" err="1"/>
              <a:t>leo</a:t>
            </a:r>
            <a:r>
              <a:rPr lang="fr-FR"/>
              <a:t>, </a:t>
            </a:r>
            <a:r>
              <a:rPr lang="fr-FR" err="1"/>
              <a:t>sit</a:t>
            </a:r>
            <a:r>
              <a:rPr lang="fr-FR"/>
              <a:t> </a:t>
            </a:r>
            <a:r>
              <a:rPr lang="fr-FR" err="1"/>
              <a:t>amet</a:t>
            </a:r>
            <a:r>
              <a:rPr lang="fr-FR"/>
              <a:t> bibendum </a:t>
            </a:r>
            <a:r>
              <a:rPr lang="fr-FR" err="1"/>
              <a:t>tortor</a:t>
            </a:r>
            <a:r>
              <a:rPr lang="fr-FR"/>
              <a:t> </a:t>
            </a:r>
            <a:r>
              <a:rPr lang="fr-FR" err="1"/>
              <a:t>consectetur</a:t>
            </a:r>
            <a:r>
              <a:rPr lang="fr-FR"/>
              <a:t> in. </a:t>
            </a:r>
            <a:r>
              <a:rPr lang="fr-FR" err="1"/>
              <a:t>Etiam</a:t>
            </a:r>
            <a:r>
              <a:rPr lang="fr-FR"/>
              <a:t> in </a:t>
            </a:r>
            <a:r>
              <a:rPr lang="fr-FR" err="1"/>
              <a:t>neque</a:t>
            </a:r>
            <a:r>
              <a:rPr lang="fr-FR"/>
              <a:t> </a:t>
            </a:r>
            <a:r>
              <a:rPr lang="fr-FR" err="1"/>
              <a:t>urna</a:t>
            </a:r>
            <a:r>
              <a:rPr lang="fr-FR"/>
              <a:t>. </a:t>
            </a:r>
            <a:r>
              <a:rPr lang="fr-FR" err="1"/>
              <a:t>Nullam</a:t>
            </a:r>
            <a:r>
              <a:rPr lang="fr-FR"/>
              <a:t> </a:t>
            </a:r>
            <a:r>
              <a:rPr lang="fr-FR" err="1"/>
              <a:t>ac</a:t>
            </a:r>
            <a:r>
              <a:rPr lang="fr-FR"/>
              <a:t> </a:t>
            </a:r>
            <a:r>
              <a:rPr lang="fr-FR" err="1"/>
              <a:t>nisl</a:t>
            </a:r>
            <a:r>
              <a:rPr lang="fr-FR"/>
              <a:t> </a:t>
            </a:r>
            <a:r>
              <a:rPr lang="fr-FR" err="1"/>
              <a:t>blandit</a:t>
            </a:r>
            <a:r>
              <a:rPr lang="fr-FR"/>
              <a:t>, </a:t>
            </a:r>
            <a:r>
              <a:rPr lang="fr-FR" err="1"/>
              <a:t>pellentesque</a:t>
            </a:r>
            <a:r>
              <a:rPr lang="fr-FR"/>
              <a:t> </a:t>
            </a:r>
            <a:r>
              <a:rPr lang="fr-FR" err="1"/>
              <a:t>lectus</a:t>
            </a:r>
            <a:r>
              <a:rPr lang="fr-FR"/>
              <a:t> ut, </a:t>
            </a:r>
            <a:r>
              <a:rPr lang="fr-FR" err="1"/>
              <a:t>ullamcorper</a:t>
            </a:r>
            <a:r>
              <a:rPr lang="fr-FR"/>
              <a:t> </a:t>
            </a:r>
            <a:r>
              <a:rPr lang="fr-FR" err="1"/>
              <a:t>nibh</a:t>
            </a:r>
            <a:r>
              <a:rPr lang="fr-FR"/>
              <a:t>.</a:t>
            </a:r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149834235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E6F2AA-4381-1D4B-B554-52F8CA63EE4B}" type="slidenum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9339583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947927" y="618744"/>
            <a:ext cx="220979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764" y="0"/>
                </a:lnTo>
              </a:path>
            </a:pathLst>
          </a:custGeom>
          <a:ln w="9144">
            <a:solidFill>
              <a:srgbClr val="00B050"/>
            </a:solidFill>
          </a:ln>
        </p:spPr>
        <p:txBody>
          <a:bodyPr wrap="square" lIns="0" tIns="0" rIns="0" bIns="0" rtlCol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17" name="bk object 17"/>
          <p:cNvSpPr/>
          <p:nvPr/>
        </p:nvSpPr>
        <p:spPr>
          <a:xfrm>
            <a:off x="10972800" y="6324600"/>
            <a:ext cx="941831" cy="348995"/>
          </a:xfrm>
          <a:prstGeom prst="rect">
            <a:avLst/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>
                  <a:tint val="75000"/>
                </a:srgb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>
                    <a:tint val="75000"/>
                  </a:srgbClr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>
                  <a:tint val="75000"/>
                </a:srgb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E6F2AA-4381-1D4B-B554-52F8CA63EE4B}" type="slidenum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>
                    <a:tint val="75000"/>
                  </a:srgbClr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>
                  <a:tint val="75000"/>
                </a:srgbClr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4010823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Editar los estilos de texto del patrón
Segundo nivel
Tercer nivel
Cuarto nivel
Quinto nivel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B9A75FB-65AC-AC41-84B9-6C116412F2AC}" type="datetimeFigureOut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25/02/2025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E6F2AA-4381-1D4B-B554-52F8CA63EE4B}" type="slidenum">
              <a:rPr kumimoji="0" lang="es-ES_tradnl" sz="1800" b="0" i="0" u="none" strike="noStrike" kern="1200" cap="none" spc="0" normalizeH="0" baseline="0" noProof="0" smtClean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Verdana" panose="020B060403050404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‹Nº›</a:t>
            </a:fld>
            <a:endParaRPr kumimoji="0" lang="es-ES_tradnl" sz="1800" b="0" i="0" u="none" strike="noStrike" kern="1200" cap="none" spc="0" normalizeH="0" baseline="0" noProof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Verdana" panose="020B060403050404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01745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image" Target="../media/image2.svg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8.xml"/><Relationship Id="rId18" Type="http://schemas.openxmlformats.org/officeDocument/2006/relationships/slideLayout" Target="../slideLayouts/slideLayout53.xml"/><Relationship Id="rId26" Type="http://schemas.openxmlformats.org/officeDocument/2006/relationships/slideLayout" Target="../slideLayouts/slideLayout61.xml"/><Relationship Id="rId3" Type="http://schemas.openxmlformats.org/officeDocument/2006/relationships/slideLayout" Target="../slideLayouts/slideLayout38.xml"/><Relationship Id="rId21" Type="http://schemas.openxmlformats.org/officeDocument/2006/relationships/slideLayout" Target="../slideLayouts/slideLayout56.xml"/><Relationship Id="rId34" Type="http://schemas.openxmlformats.org/officeDocument/2006/relationships/image" Target="../media/image2.svg"/><Relationship Id="rId7" Type="http://schemas.openxmlformats.org/officeDocument/2006/relationships/slideLayout" Target="../slideLayouts/slideLayout42.xml"/><Relationship Id="rId12" Type="http://schemas.openxmlformats.org/officeDocument/2006/relationships/slideLayout" Target="../slideLayouts/slideLayout47.xml"/><Relationship Id="rId17" Type="http://schemas.openxmlformats.org/officeDocument/2006/relationships/slideLayout" Target="../slideLayouts/slideLayout52.xml"/><Relationship Id="rId25" Type="http://schemas.openxmlformats.org/officeDocument/2006/relationships/slideLayout" Target="../slideLayouts/slideLayout60.xml"/><Relationship Id="rId33" Type="http://schemas.openxmlformats.org/officeDocument/2006/relationships/image" Target="../media/image1.png"/><Relationship Id="rId2" Type="http://schemas.openxmlformats.org/officeDocument/2006/relationships/slideLayout" Target="../slideLayouts/slideLayout37.xml"/><Relationship Id="rId16" Type="http://schemas.openxmlformats.org/officeDocument/2006/relationships/slideLayout" Target="../slideLayouts/slideLayout51.xml"/><Relationship Id="rId20" Type="http://schemas.openxmlformats.org/officeDocument/2006/relationships/slideLayout" Target="../slideLayouts/slideLayout55.xml"/><Relationship Id="rId29" Type="http://schemas.openxmlformats.org/officeDocument/2006/relationships/slideLayout" Target="../slideLayouts/slideLayout64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24" Type="http://schemas.openxmlformats.org/officeDocument/2006/relationships/slideLayout" Target="../slideLayouts/slideLayout59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40.xml"/><Relationship Id="rId15" Type="http://schemas.openxmlformats.org/officeDocument/2006/relationships/slideLayout" Target="../slideLayouts/slideLayout50.xml"/><Relationship Id="rId23" Type="http://schemas.openxmlformats.org/officeDocument/2006/relationships/slideLayout" Target="../slideLayouts/slideLayout58.xml"/><Relationship Id="rId28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45.xml"/><Relationship Id="rId19" Type="http://schemas.openxmlformats.org/officeDocument/2006/relationships/slideLayout" Target="../slideLayouts/slideLayout54.xml"/><Relationship Id="rId31" Type="http://schemas.openxmlformats.org/officeDocument/2006/relationships/slideLayout" Target="../slideLayouts/slideLayout66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4" Type="http://schemas.openxmlformats.org/officeDocument/2006/relationships/slideLayout" Target="../slideLayouts/slideLayout49.xml"/><Relationship Id="rId22" Type="http://schemas.openxmlformats.org/officeDocument/2006/relationships/slideLayout" Target="../slideLayouts/slideLayout57.xml"/><Relationship Id="rId27" Type="http://schemas.openxmlformats.org/officeDocument/2006/relationships/slideLayout" Target="../slideLayouts/slideLayout62.xml"/><Relationship Id="rId30" Type="http://schemas.openxmlformats.org/officeDocument/2006/relationships/slideLayout" Target="../slideLayouts/slideLayout65.xml"/><Relationship Id="rId8" Type="http://schemas.openxmlformats.org/officeDocument/2006/relationships/slideLayout" Target="../slideLayouts/slideLayout43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9.xml"/><Relationship Id="rId18" Type="http://schemas.openxmlformats.org/officeDocument/2006/relationships/slideLayout" Target="../slideLayouts/slideLayout84.xml"/><Relationship Id="rId26" Type="http://schemas.openxmlformats.org/officeDocument/2006/relationships/slideLayout" Target="../slideLayouts/slideLayout92.xml"/><Relationship Id="rId39" Type="http://schemas.openxmlformats.org/officeDocument/2006/relationships/image" Target="../media/image2.svg"/><Relationship Id="rId21" Type="http://schemas.openxmlformats.org/officeDocument/2006/relationships/slideLayout" Target="../slideLayouts/slideLayout87.xml"/><Relationship Id="rId34" Type="http://schemas.openxmlformats.org/officeDocument/2006/relationships/slideLayout" Target="../slideLayouts/slideLayout100.xml"/><Relationship Id="rId7" Type="http://schemas.openxmlformats.org/officeDocument/2006/relationships/slideLayout" Target="../slideLayouts/slideLayout73.xml"/><Relationship Id="rId12" Type="http://schemas.openxmlformats.org/officeDocument/2006/relationships/slideLayout" Target="../slideLayouts/slideLayout78.xml"/><Relationship Id="rId17" Type="http://schemas.openxmlformats.org/officeDocument/2006/relationships/slideLayout" Target="../slideLayouts/slideLayout83.xml"/><Relationship Id="rId25" Type="http://schemas.openxmlformats.org/officeDocument/2006/relationships/slideLayout" Target="../slideLayouts/slideLayout91.xml"/><Relationship Id="rId33" Type="http://schemas.openxmlformats.org/officeDocument/2006/relationships/slideLayout" Target="../slideLayouts/slideLayout99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68.xml"/><Relationship Id="rId16" Type="http://schemas.openxmlformats.org/officeDocument/2006/relationships/slideLayout" Target="../slideLayouts/slideLayout82.xml"/><Relationship Id="rId20" Type="http://schemas.openxmlformats.org/officeDocument/2006/relationships/slideLayout" Target="../slideLayouts/slideLayout86.xml"/><Relationship Id="rId29" Type="http://schemas.openxmlformats.org/officeDocument/2006/relationships/slideLayout" Target="../slideLayouts/slideLayout95.xml"/><Relationship Id="rId1" Type="http://schemas.openxmlformats.org/officeDocument/2006/relationships/slideLayout" Target="../slideLayouts/slideLayout67.xml"/><Relationship Id="rId6" Type="http://schemas.openxmlformats.org/officeDocument/2006/relationships/slideLayout" Target="../slideLayouts/slideLayout72.xml"/><Relationship Id="rId11" Type="http://schemas.openxmlformats.org/officeDocument/2006/relationships/slideLayout" Target="../slideLayouts/slideLayout77.xml"/><Relationship Id="rId24" Type="http://schemas.openxmlformats.org/officeDocument/2006/relationships/slideLayout" Target="../slideLayouts/slideLayout90.xml"/><Relationship Id="rId32" Type="http://schemas.openxmlformats.org/officeDocument/2006/relationships/slideLayout" Target="../slideLayouts/slideLayout98.xml"/><Relationship Id="rId37" Type="http://schemas.openxmlformats.org/officeDocument/2006/relationships/theme" Target="../theme/theme3.xml"/><Relationship Id="rId5" Type="http://schemas.openxmlformats.org/officeDocument/2006/relationships/slideLayout" Target="../slideLayouts/slideLayout71.xml"/><Relationship Id="rId15" Type="http://schemas.openxmlformats.org/officeDocument/2006/relationships/slideLayout" Target="../slideLayouts/slideLayout81.xml"/><Relationship Id="rId23" Type="http://schemas.openxmlformats.org/officeDocument/2006/relationships/slideLayout" Target="../slideLayouts/slideLayout89.xml"/><Relationship Id="rId28" Type="http://schemas.openxmlformats.org/officeDocument/2006/relationships/slideLayout" Target="../slideLayouts/slideLayout94.xml"/><Relationship Id="rId36" Type="http://schemas.openxmlformats.org/officeDocument/2006/relationships/slideLayout" Target="../slideLayouts/slideLayout102.xml"/><Relationship Id="rId10" Type="http://schemas.openxmlformats.org/officeDocument/2006/relationships/slideLayout" Target="../slideLayouts/slideLayout76.xml"/><Relationship Id="rId19" Type="http://schemas.openxmlformats.org/officeDocument/2006/relationships/slideLayout" Target="../slideLayouts/slideLayout85.xml"/><Relationship Id="rId31" Type="http://schemas.openxmlformats.org/officeDocument/2006/relationships/slideLayout" Target="../slideLayouts/slideLayout97.xml"/><Relationship Id="rId4" Type="http://schemas.openxmlformats.org/officeDocument/2006/relationships/slideLayout" Target="../slideLayouts/slideLayout70.xml"/><Relationship Id="rId9" Type="http://schemas.openxmlformats.org/officeDocument/2006/relationships/slideLayout" Target="../slideLayouts/slideLayout75.xml"/><Relationship Id="rId14" Type="http://schemas.openxmlformats.org/officeDocument/2006/relationships/slideLayout" Target="../slideLayouts/slideLayout80.xml"/><Relationship Id="rId22" Type="http://schemas.openxmlformats.org/officeDocument/2006/relationships/slideLayout" Target="../slideLayouts/slideLayout88.xml"/><Relationship Id="rId27" Type="http://schemas.openxmlformats.org/officeDocument/2006/relationships/slideLayout" Target="../slideLayouts/slideLayout93.xml"/><Relationship Id="rId30" Type="http://schemas.openxmlformats.org/officeDocument/2006/relationships/slideLayout" Target="../slideLayouts/slideLayout96.xml"/><Relationship Id="rId35" Type="http://schemas.openxmlformats.org/officeDocument/2006/relationships/slideLayout" Target="../slideLayouts/slideLayout101.xml"/><Relationship Id="rId8" Type="http://schemas.openxmlformats.org/officeDocument/2006/relationships/slideLayout" Target="../slideLayouts/slideLayout74.xml"/><Relationship Id="rId3" Type="http://schemas.openxmlformats.org/officeDocument/2006/relationships/slideLayout" Target="../slideLayouts/slideLayout69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5.xml"/><Relationship Id="rId18" Type="http://schemas.openxmlformats.org/officeDocument/2006/relationships/slideLayout" Target="../slideLayouts/slideLayout120.xml"/><Relationship Id="rId26" Type="http://schemas.openxmlformats.org/officeDocument/2006/relationships/slideLayout" Target="../slideLayouts/slideLayout128.xml"/><Relationship Id="rId3" Type="http://schemas.openxmlformats.org/officeDocument/2006/relationships/slideLayout" Target="../slideLayouts/slideLayout105.xml"/><Relationship Id="rId21" Type="http://schemas.openxmlformats.org/officeDocument/2006/relationships/slideLayout" Target="../slideLayouts/slideLayout123.xml"/><Relationship Id="rId34" Type="http://schemas.openxmlformats.org/officeDocument/2006/relationships/theme" Target="../theme/theme4.xml"/><Relationship Id="rId7" Type="http://schemas.openxmlformats.org/officeDocument/2006/relationships/slideLayout" Target="../slideLayouts/slideLayout109.xml"/><Relationship Id="rId12" Type="http://schemas.openxmlformats.org/officeDocument/2006/relationships/slideLayout" Target="../slideLayouts/slideLayout114.xml"/><Relationship Id="rId17" Type="http://schemas.openxmlformats.org/officeDocument/2006/relationships/slideLayout" Target="../slideLayouts/slideLayout119.xml"/><Relationship Id="rId25" Type="http://schemas.openxmlformats.org/officeDocument/2006/relationships/slideLayout" Target="../slideLayouts/slideLayout127.xml"/><Relationship Id="rId33" Type="http://schemas.openxmlformats.org/officeDocument/2006/relationships/slideLayout" Target="../slideLayouts/slideLayout135.xml"/><Relationship Id="rId2" Type="http://schemas.openxmlformats.org/officeDocument/2006/relationships/slideLayout" Target="../slideLayouts/slideLayout104.xml"/><Relationship Id="rId16" Type="http://schemas.openxmlformats.org/officeDocument/2006/relationships/slideLayout" Target="../slideLayouts/slideLayout118.xml"/><Relationship Id="rId20" Type="http://schemas.openxmlformats.org/officeDocument/2006/relationships/slideLayout" Target="../slideLayouts/slideLayout122.xml"/><Relationship Id="rId29" Type="http://schemas.openxmlformats.org/officeDocument/2006/relationships/slideLayout" Target="../slideLayouts/slideLayout131.xml"/><Relationship Id="rId1" Type="http://schemas.openxmlformats.org/officeDocument/2006/relationships/slideLayout" Target="../slideLayouts/slideLayout103.xml"/><Relationship Id="rId6" Type="http://schemas.openxmlformats.org/officeDocument/2006/relationships/slideLayout" Target="../slideLayouts/slideLayout108.xml"/><Relationship Id="rId11" Type="http://schemas.openxmlformats.org/officeDocument/2006/relationships/slideLayout" Target="../slideLayouts/slideLayout113.xml"/><Relationship Id="rId24" Type="http://schemas.openxmlformats.org/officeDocument/2006/relationships/slideLayout" Target="../slideLayouts/slideLayout126.xml"/><Relationship Id="rId32" Type="http://schemas.openxmlformats.org/officeDocument/2006/relationships/slideLayout" Target="../slideLayouts/slideLayout134.xml"/><Relationship Id="rId5" Type="http://schemas.openxmlformats.org/officeDocument/2006/relationships/slideLayout" Target="../slideLayouts/slideLayout107.xml"/><Relationship Id="rId15" Type="http://schemas.openxmlformats.org/officeDocument/2006/relationships/slideLayout" Target="../slideLayouts/slideLayout117.xml"/><Relationship Id="rId23" Type="http://schemas.openxmlformats.org/officeDocument/2006/relationships/slideLayout" Target="../slideLayouts/slideLayout125.xml"/><Relationship Id="rId28" Type="http://schemas.openxmlformats.org/officeDocument/2006/relationships/slideLayout" Target="../slideLayouts/slideLayout130.xml"/><Relationship Id="rId36" Type="http://schemas.openxmlformats.org/officeDocument/2006/relationships/image" Target="../media/image2.svg"/><Relationship Id="rId10" Type="http://schemas.openxmlformats.org/officeDocument/2006/relationships/slideLayout" Target="../slideLayouts/slideLayout112.xml"/><Relationship Id="rId19" Type="http://schemas.openxmlformats.org/officeDocument/2006/relationships/slideLayout" Target="../slideLayouts/slideLayout121.xml"/><Relationship Id="rId31" Type="http://schemas.openxmlformats.org/officeDocument/2006/relationships/slideLayout" Target="../slideLayouts/slideLayout133.xml"/><Relationship Id="rId4" Type="http://schemas.openxmlformats.org/officeDocument/2006/relationships/slideLayout" Target="../slideLayouts/slideLayout106.xml"/><Relationship Id="rId9" Type="http://schemas.openxmlformats.org/officeDocument/2006/relationships/slideLayout" Target="../slideLayouts/slideLayout111.xml"/><Relationship Id="rId14" Type="http://schemas.openxmlformats.org/officeDocument/2006/relationships/slideLayout" Target="../slideLayouts/slideLayout116.xml"/><Relationship Id="rId22" Type="http://schemas.openxmlformats.org/officeDocument/2006/relationships/slideLayout" Target="../slideLayouts/slideLayout124.xml"/><Relationship Id="rId27" Type="http://schemas.openxmlformats.org/officeDocument/2006/relationships/slideLayout" Target="../slideLayouts/slideLayout129.xml"/><Relationship Id="rId30" Type="http://schemas.openxmlformats.org/officeDocument/2006/relationships/slideLayout" Target="../slideLayouts/slideLayout132.xml"/><Relationship Id="rId35" Type="http://schemas.openxmlformats.org/officeDocument/2006/relationships/image" Target="../media/image1.png"/><Relationship Id="rId8" Type="http://schemas.openxmlformats.org/officeDocument/2006/relationships/slideLayout" Target="../slideLayouts/slideLayout110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48.xml"/><Relationship Id="rId18" Type="http://schemas.openxmlformats.org/officeDocument/2006/relationships/slideLayout" Target="../slideLayouts/slideLayout153.xml"/><Relationship Id="rId26" Type="http://schemas.openxmlformats.org/officeDocument/2006/relationships/slideLayout" Target="../slideLayouts/slideLayout161.xml"/><Relationship Id="rId21" Type="http://schemas.openxmlformats.org/officeDocument/2006/relationships/slideLayout" Target="../slideLayouts/slideLayout156.xml"/><Relationship Id="rId34" Type="http://schemas.openxmlformats.org/officeDocument/2006/relationships/slideLayout" Target="../slideLayouts/slideLayout169.xml"/><Relationship Id="rId7" Type="http://schemas.openxmlformats.org/officeDocument/2006/relationships/slideLayout" Target="../slideLayouts/slideLayout142.xml"/><Relationship Id="rId12" Type="http://schemas.openxmlformats.org/officeDocument/2006/relationships/slideLayout" Target="../slideLayouts/slideLayout147.xml"/><Relationship Id="rId17" Type="http://schemas.openxmlformats.org/officeDocument/2006/relationships/slideLayout" Target="../slideLayouts/slideLayout152.xml"/><Relationship Id="rId25" Type="http://schemas.openxmlformats.org/officeDocument/2006/relationships/slideLayout" Target="../slideLayouts/slideLayout160.xml"/><Relationship Id="rId33" Type="http://schemas.openxmlformats.org/officeDocument/2006/relationships/slideLayout" Target="../slideLayouts/slideLayout168.xml"/><Relationship Id="rId38" Type="http://schemas.openxmlformats.org/officeDocument/2006/relationships/image" Target="../media/image2.svg"/><Relationship Id="rId2" Type="http://schemas.openxmlformats.org/officeDocument/2006/relationships/slideLayout" Target="../slideLayouts/slideLayout137.xml"/><Relationship Id="rId16" Type="http://schemas.openxmlformats.org/officeDocument/2006/relationships/slideLayout" Target="../slideLayouts/slideLayout151.xml"/><Relationship Id="rId20" Type="http://schemas.openxmlformats.org/officeDocument/2006/relationships/slideLayout" Target="../slideLayouts/slideLayout155.xml"/><Relationship Id="rId29" Type="http://schemas.openxmlformats.org/officeDocument/2006/relationships/slideLayout" Target="../slideLayouts/slideLayout164.xml"/><Relationship Id="rId1" Type="http://schemas.openxmlformats.org/officeDocument/2006/relationships/slideLayout" Target="../slideLayouts/slideLayout136.xml"/><Relationship Id="rId6" Type="http://schemas.openxmlformats.org/officeDocument/2006/relationships/slideLayout" Target="../slideLayouts/slideLayout141.xml"/><Relationship Id="rId11" Type="http://schemas.openxmlformats.org/officeDocument/2006/relationships/slideLayout" Target="../slideLayouts/slideLayout146.xml"/><Relationship Id="rId24" Type="http://schemas.openxmlformats.org/officeDocument/2006/relationships/slideLayout" Target="../slideLayouts/slideLayout159.xml"/><Relationship Id="rId32" Type="http://schemas.openxmlformats.org/officeDocument/2006/relationships/slideLayout" Target="../slideLayouts/slideLayout167.xml"/><Relationship Id="rId37" Type="http://schemas.openxmlformats.org/officeDocument/2006/relationships/image" Target="../media/image1.png"/><Relationship Id="rId5" Type="http://schemas.openxmlformats.org/officeDocument/2006/relationships/slideLayout" Target="../slideLayouts/slideLayout140.xml"/><Relationship Id="rId15" Type="http://schemas.openxmlformats.org/officeDocument/2006/relationships/slideLayout" Target="../slideLayouts/slideLayout150.xml"/><Relationship Id="rId23" Type="http://schemas.openxmlformats.org/officeDocument/2006/relationships/slideLayout" Target="../slideLayouts/slideLayout158.xml"/><Relationship Id="rId28" Type="http://schemas.openxmlformats.org/officeDocument/2006/relationships/slideLayout" Target="../slideLayouts/slideLayout163.xml"/><Relationship Id="rId36" Type="http://schemas.openxmlformats.org/officeDocument/2006/relationships/theme" Target="../theme/theme5.xml"/><Relationship Id="rId10" Type="http://schemas.openxmlformats.org/officeDocument/2006/relationships/slideLayout" Target="../slideLayouts/slideLayout145.xml"/><Relationship Id="rId19" Type="http://schemas.openxmlformats.org/officeDocument/2006/relationships/slideLayout" Target="../slideLayouts/slideLayout154.xml"/><Relationship Id="rId31" Type="http://schemas.openxmlformats.org/officeDocument/2006/relationships/slideLayout" Target="../slideLayouts/slideLayout166.xml"/><Relationship Id="rId4" Type="http://schemas.openxmlformats.org/officeDocument/2006/relationships/slideLayout" Target="../slideLayouts/slideLayout139.xml"/><Relationship Id="rId9" Type="http://schemas.openxmlformats.org/officeDocument/2006/relationships/slideLayout" Target="../slideLayouts/slideLayout144.xml"/><Relationship Id="rId14" Type="http://schemas.openxmlformats.org/officeDocument/2006/relationships/slideLayout" Target="../slideLayouts/slideLayout149.xml"/><Relationship Id="rId22" Type="http://schemas.openxmlformats.org/officeDocument/2006/relationships/slideLayout" Target="../slideLayouts/slideLayout157.xml"/><Relationship Id="rId27" Type="http://schemas.openxmlformats.org/officeDocument/2006/relationships/slideLayout" Target="../slideLayouts/slideLayout162.xml"/><Relationship Id="rId30" Type="http://schemas.openxmlformats.org/officeDocument/2006/relationships/slideLayout" Target="../slideLayouts/slideLayout165.xml"/><Relationship Id="rId35" Type="http://schemas.openxmlformats.org/officeDocument/2006/relationships/slideLayout" Target="../slideLayouts/slideLayout170.xml"/><Relationship Id="rId8" Type="http://schemas.openxmlformats.org/officeDocument/2006/relationships/slideLayout" Target="../slideLayouts/slideLayout143.xml"/><Relationship Id="rId3" Type="http://schemas.openxmlformats.org/officeDocument/2006/relationships/slideLayout" Target="../slideLayouts/slideLayout138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3.xml"/><Relationship Id="rId18" Type="http://schemas.openxmlformats.org/officeDocument/2006/relationships/slideLayout" Target="../slideLayouts/slideLayout188.xml"/><Relationship Id="rId26" Type="http://schemas.openxmlformats.org/officeDocument/2006/relationships/slideLayout" Target="../slideLayouts/slideLayout196.xml"/><Relationship Id="rId3" Type="http://schemas.openxmlformats.org/officeDocument/2006/relationships/slideLayout" Target="../slideLayouts/slideLayout173.xml"/><Relationship Id="rId21" Type="http://schemas.openxmlformats.org/officeDocument/2006/relationships/slideLayout" Target="../slideLayouts/slideLayout191.xml"/><Relationship Id="rId7" Type="http://schemas.openxmlformats.org/officeDocument/2006/relationships/slideLayout" Target="../slideLayouts/slideLayout177.xml"/><Relationship Id="rId12" Type="http://schemas.openxmlformats.org/officeDocument/2006/relationships/slideLayout" Target="../slideLayouts/slideLayout182.xml"/><Relationship Id="rId17" Type="http://schemas.openxmlformats.org/officeDocument/2006/relationships/slideLayout" Target="../slideLayouts/slideLayout187.xml"/><Relationship Id="rId25" Type="http://schemas.openxmlformats.org/officeDocument/2006/relationships/slideLayout" Target="../slideLayouts/slideLayout195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172.xml"/><Relationship Id="rId16" Type="http://schemas.openxmlformats.org/officeDocument/2006/relationships/slideLayout" Target="../slideLayouts/slideLayout186.xml"/><Relationship Id="rId20" Type="http://schemas.openxmlformats.org/officeDocument/2006/relationships/slideLayout" Target="../slideLayouts/slideLayout190.xml"/><Relationship Id="rId29" Type="http://schemas.openxmlformats.org/officeDocument/2006/relationships/slideLayout" Target="../slideLayouts/slideLayout199.xml"/><Relationship Id="rId1" Type="http://schemas.openxmlformats.org/officeDocument/2006/relationships/slideLayout" Target="../slideLayouts/slideLayout171.xml"/><Relationship Id="rId6" Type="http://schemas.openxmlformats.org/officeDocument/2006/relationships/slideLayout" Target="../slideLayouts/slideLayout176.xml"/><Relationship Id="rId11" Type="http://schemas.openxmlformats.org/officeDocument/2006/relationships/slideLayout" Target="../slideLayouts/slideLayout181.xml"/><Relationship Id="rId24" Type="http://schemas.openxmlformats.org/officeDocument/2006/relationships/slideLayout" Target="../slideLayouts/slideLayout19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175.xml"/><Relationship Id="rId15" Type="http://schemas.openxmlformats.org/officeDocument/2006/relationships/slideLayout" Target="../slideLayouts/slideLayout185.xml"/><Relationship Id="rId23" Type="http://schemas.openxmlformats.org/officeDocument/2006/relationships/slideLayout" Target="../slideLayouts/slideLayout193.xml"/><Relationship Id="rId28" Type="http://schemas.openxmlformats.org/officeDocument/2006/relationships/slideLayout" Target="../slideLayouts/slideLayout198.xml"/><Relationship Id="rId10" Type="http://schemas.openxmlformats.org/officeDocument/2006/relationships/slideLayout" Target="../slideLayouts/slideLayout180.xml"/><Relationship Id="rId19" Type="http://schemas.openxmlformats.org/officeDocument/2006/relationships/slideLayout" Target="../slideLayouts/slideLayout189.xml"/><Relationship Id="rId31" Type="http://schemas.openxmlformats.org/officeDocument/2006/relationships/theme" Target="../theme/theme6.xml"/><Relationship Id="rId4" Type="http://schemas.openxmlformats.org/officeDocument/2006/relationships/slideLayout" Target="../slideLayouts/slideLayout174.xml"/><Relationship Id="rId9" Type="http://schemas.openxmlformats.org/officeDocument/2006/relationships/slideLayout" Target="../slideLayouts/slideLayout179.xml"/><Relationship Id="rId14" Type="http://schemas.openxmlformats.org/officeDocument/2006/relationships/slideLayout" Target="../slideLayouts/slideLayout184.xml"/><Relationship Id="rId22" Type="http://schemas.openxmlformats.org/officeDocument/2006/relationships/slideLayout" Target="../slideLayouts/slideLayout192.xml"/><Relationship Id="rId27" Type="http://schemas.openxmlformats.org/officeDocument/2006/relationships/slideLayout" Target="../slideLayouts/slideLayout197.xml"/><Relationship Id="rId30" Type="http://schemas.openxmlformats.org/officeDocument/2006/relationships/slideLayout" Target="../slideLayouts/slideLayout200.xml"/><Relationship Id="rId8" Type="http://schemas.openxmlformats.org/officeDocument/2006/relationships/slideLayout" Target="../slideLayouts/slideLayout178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13.xml"/><Relationship Id="rId18" Type="http://schemas.openxmlformats.org/officeDocument/2006/relationships/slideLayout" Target="../slideLayouts/slideLayout218.xml"/><Relationship Id="rId26" Type="http://schemas.openxmlformats.org/officeDocument/2006/relationships/slideLayout" Target="../slideLayouts/slideLayout226.xml"/><Relationship Id="rId3" Type="http://schemas.openxmlformats.org/officeDocument/2006/relationships/slideLayout" Target="../slideLayouts/slideLayout203.xml"/><Relationship Id="rId21" Type="http://schemas.openxmlformats.org/officeDocument/2006/relationships/slideLayout" Target="../slideLayouts/slideLayout221.xml"/><Relationship Id="rId7" Type="http://schemas.openxmlformats.org/officeDocument/2006/relationships/slideLayout" Target="../slideLayouts/slideLayout207.xml"/><Relationship Id="rId12" Type="http://schemas.openxmlformats.org/officeDocument/2006/relationships/slideLayout" Target="../slideLayouts/slideLayout212.xml"/><Relationship Id="rId17" Type="http://schemas.openxmlformats.org/officeDocument/2006/relationships/slideLayout" Target="../slideLayouts/slideLayout217.xml"/><Relationship Id="rId25" Type="http://schemas.openxmlformats.org/officeDocument/2006/relationships/slideLayout" Target="../slideLayouts/slideLayout225.xml"/><Relationship Id="rId33" Type="http://schemas.openxmlformats.org/officeDocument/2006/relationships/image" Target="../media/image2.svg"/><Relationship Id="rId2" Type="http://schemas.openxmlformats.org/officeDocument/2006/relationships/slideLayout" Target="../slideLayouts/slideLayout202.xml"/><Relationship Id="rId16" Type="http://schemas.openxmlformats.org/officeDocument/2006/relationships/slideLayout" Target="../slideLayouts/slideLayout216.xml"/><Relationship Id="rId20" Type="http://schemas.openxmlformats.org/officeDocument/2006/relationships/slideLayout" Target="../slideLayouts/slideLayout220.xml"/><Relationship Id="rId29" Type="http://schemas.openxmlformats.org/officeDocument/2006/relationships/slideLayout" Target="../slideLayouts/slideLayout229.xml"/><Relationship Id="rId1" Type="http://schemas.openxmlformats.org/officeDocument/2006/relationships/slideLayout" Target="../slideLayouts/slideLayout201.xml"/><Relationship Id="rId6" Type="http://schemas.openxmlformats.org/officeDocument/2006/relationships/slideLayout" Target="../slideLayouts/slideLayout206.xml"/><Relationship Id="rId11" Type="http://schemas.openxmlformats.org/officeDocument/2006/relationships/slideLayout" Target="../slideLayouts/slideLayout211.xml"/><Relationship Id="rId24" Type="http://schemas.openxmlformats.org/officeDocument/2006/relationships/slideLayout" Target="../slideLayouts/slideLayout22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205.xml"/><Relationship Id="rId15" Type="http://schemas.openxmlformats.org/officeDocument/2006/relationships/slideLayout" Target="../slideLayouts/slideLayout215.xml"/><Relationship Id="rId23" Type="http://schemas.openxmlformats.org/officeDocument/2006/relationships/slideLayout" Target="../slideLayouts/slideLayout223.xml"/><Relationship Id="rId28" Type="http://schemas.openxmlformats.org/officeDocument/2006/relationships/slideLayout" Target="../slideLayouts/slideLayout228.xml"/><Relationship Id="rId10" Type="http://schemas.openxmlformats.org/officeDocument/2006/relationships/slideLayout" Target="../slideLayouts/slideLayout210.xml"/><Relationship Id="rId19" Type="http://schemas.openxmlformats.org/officeDocument/2006/relationships/slideLayout" Target="../slideLayouts/slideLayout219.xml"/><Relationship Id="rId31" Type="http://schemas.openxmlformats.org/officeDocument/2006/relationships/theme" Target="../theme/theme7.xml"/><Relationship Id="rId4" Type="http://schemas.openxmlformats.org/officeDocument/2006/relationships/slideLayout" Target="../slideLayouts/slideLayout204.xml"/><Relationship Id="rId9" Type="http://schemas.openxmlformats.org/officeDocument/2006/relationships/slideLayout" Target="../slideLayouts/slideLayout209.xml"/><Relationship Id="rId14" Type="http://schemas.openxmlformats.org/officeDocument/2006/relationships/slideLayout" Target="../slideLayouts/slideLayout214.xml"/><Relationship Id="rId22" Type="http://schemas.openxmlformats.org/officeDocument/2006/relationships/slideLayout" Target="../slideLayouts/slideLayout222.xml"/><Relationship Id="rId27" Type="http://schemas.openxmlformats.org/officeDocument/2006/relationships/slideLayout" Target="../slideLayouts/slideLayout227.xml"/><Relationship Id="rId30" Type="http://schemas.openxmlformats.org/officeDocument/2006/relationships/slideLayout" Target="../slideLayouts/slideLayout230.xml"/><Relationship Id="rId8" Type="http://schemas.openxmlformats.org/officeDocument/2006/relationships/slideLayout" Target="../slideLayouts/slideLayout208.xml"/></Relationships>
</file>

<file path=ppt/slideMasters/_rels/slideMaster8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56.xml"/><Relationship Id="rId21" Type="http://schemas.openxmlformats.org/officeDocument/2006/relationships/slideLayout" Target="../slideLayouts/slideLayout251.xml"/><Relationship Id="rId42" Type="http://schemas.openxmlformats.org/officeDocument/2006/relationships/slideLayout" Target="../slideLayouts/slideLayout272.xml"/><Relationship Id="rId47" Type="http://schemas.openxmlformats.org/officeDocument/2006/relationships/slideLayout" Target="../slideLayouts/slideLayout277.xml"/><Relationship Id="rId63" Type="http://schemas.openxmlformats.org/officeDocument/2006/relationships/slideLayout" Target="../slideLayouts/slideLayout293.xml"/><Relationship Id="rId68" Type="http://schemas.openxmlformats.org/officeDocument/2006/relationships/slideLayout" Target="../slideLayouts/slideLayout298.xml"/><Relationship Id="rId16" Type="http://schemas.openxmlformats.org/officeDocument/2006/relationships/slideLayout" Target="../slideLayouts/slideLayout246.xml"/><Relationship Id="rId11" Type="http://schemas.openxmlformats.org/officeDocument/2006/relationships/slideLayout" Target="../slideLayouts/slideLayout241.xml"/><Relationship Id="rId24" Type="http://schemas.openxmlformats.org/officeDocument/2006/relationships/slideLayout" Target="../slideLayouts/slideLayout254.xml"/><Relationship Id="rId32" Type="http://schemas.openxmlformats.org/officeDocument/2006/relationships/slideLayout" Target="../slideLayouts/slideLayout262.xml"/><Relationship Id="rId37" Type="http://schemas.openxmlformats.org/officeDocument/2006/relationships/slideLayout" Target="../slideLayouts/slideLayout267.xml"/><Relationship Id="rId40" Type="http://schemas.openxmlformats.org/officeDocument/2006/relationships/slideLayout" Target="../slideLayouts/slideLayout270.xml"/><Relationship Id="rId45" Type="http://schemas.openxmlformats.org/officeDocument/2006/relationships/slideLayout" Target="../slideLayouts/slideLayout275.xml"/><Relationship Id="rId53" Type="http://schemas.openxmlformats.org/officeDocument/2006/relationships/slideLayout" Target="../slideLayouts/slideLayout283.xml"/><Relationship Id="rId58" Type="http://schemas.openxmlformats.org/officeDocument/2006/relationships/slideLayout" Target="../slideLayouts/slideLayout288.xml"/><Relationship Id="rId66" Type="http://schemas.openxmlformats.org/officeDocument/2006/relationships/slideLayout" Target="../slideLayouts/slideLayout296.xml"/><Relationship Id="rId74" Type="http://schemas.openxmlformats.org/officeDocument/2006/relationships/slideLayout" Target="../slideLayouts/slideLayout304.xml"/><Relationship Id="rId5" Type="http://schemas.openxmlformats.org/officeDocument/2006/relationships/slideLayout" Target="../slideLayouts/slideLayout235.xml"/><Relationship Id="rId61" Type="http://schemas.openxmlformats.org/officeDocument/2006/relationships/slideLayout" Target="../slideLayouts/slideLayout291.xml"/><Relationship Id="rId19" Type="http://schemas.openxmlformats.org/officeDocument/2006/relationships/slideLayout" Target="../slideLayouts/slideLayout249.xml"/><Relationship Id="rId14" Type="http://schemas.openxmlformats.org/officeDocument/2006/relationships/slideLayout" Target="../slideLayouts/slideLayout244.xml"/><Relationship Id="rId22" Type="http://schemas.openxmlformats.org/officeDocument/2006/relationships/slideLayout" Target="../slideLayouts/slideLayout252.xml"/><Relationship Id="rId27" Type="http://schemas.openxmlformats.org/officeDocument/2006/relationships/slideLayout" Target="../slideLayouts/slideLayout257.xml"/><Relationship Id="rId30" Type="http://schemas.openxmlformats.org/officeDocument/2006/relationships/slideLayout" Target="../slideLayouts/slideLayout260.xml"/><Relationship Id="rId35" Type="http://schemas.openxmlformats.org/officeDocument/2006/relationships/slideLayout" Target="../slideLayouts/slideLayout265.xml"/><Relationship Id="rId43" Type="http://schemas.openxmlformats.org/officeDocument/2006/relationships/slideLayout" Target="../slideLayouts/slideLayout273.xml"/><Relationship Id="rId48" Type="http://schemas.openxmlformats.org/officeDocument/2006/relationships/slideLayout" Target="../slideLayouts/slideLayout278.xml"/><Relationship Id="rId56" Type="http://schemas.openxmlformats.org/officeDocument/2006/relationships/slideLayout" Target="../slideLayouts/slideLayout286.xml"/><Relationship Id="rId64" Type="http://schemas.openxmlformats.org/officeDocument/2006/relationships/slideLayout" Target="../slideLayouts/slideLayout294.xml"/><Relationship Id="rId69" Type="http://schemas.openxmlformats.org/officeDocument/2006/relationships/slideLayout" Target="../slideLayouts/slideLayout299.xml"/><Relationship Id="rId77" Type="http://schemas.openxmlformats.org/officeDocument/2006/relationships/theme" Target="../theme/theme8.xml"/><Relationship Id="rId8" Type="http://schemas.openxmlformats.org/officeDocument/2006/relationships/slideLayout" Target="../slideLayouts/slideLayout238.xml"/><Relationship Id="rId51" Type="http://schemas.openxmlformats.org/officeDocument/2006/relationships/slideLayout" Target="../slideLayouts/slideLayout281.xml"/><Relationship Id="rId72" Type="http://schemas.openxmlformats.org/officeDocument/2006/relationships/slideLayout" Target="../slideLayouts/slideLayout302.xml"/><Relationship Id="rId3" Type="http://schemas.openxmlformats.org/officeDocument/2006/relationships/slideLayout" Target="../slideLayouts/slideLayout233.xml"/><Relationship Id="rId12" Type="http://schemas.openxmlformats.org/officeDocument/2006/relationships/slideLayout" Target="../slideLayouts/slideLayout242.xml"/><Relationship Id="rId17" Type="http://schemas.openxmlformats.org/officeDocument/2006/relationships/slideLayout" Target="../slideLayouts/slideLayout247.xml"/><Relationship Id="rId25" Type="http://schemas.openxmlformats.org/officeDocument/2006/relationships/slideLayout" Target="../slideLayouts/slideLayout255.xml"/><Relationship Id="rId33" Type="http://schemas.openxmlformats.org/officeDocument/2006/relationships/slideLayout" Target="../slideLayouts/slideLayout263.xml"/><Relationship Id="rId38" Type="http://schemas.openxmlformats.org/officeDocument/2006/relationships/slideLayout" Target="../slideLayouts/slideLayout268.xml"/><Relationship Id="rId46" Type="http://schemas.openxmlformats.org/officeDocument/2006/relationships/slideLayout" Target="../slideLayouts/slideLayout276.xml"/><Relationship Id="rId59" Type="http://schemas.openxmlformats.org/officeDocument/2006/relationships/slideLayout" Target="../slideLayouts/slideLayout289.xml"/><Relationship Id="rId67" Type="http://schemas.openxmlformats.org/officeDocument/2006/relationships/slideLayout" Target="../slideLayouts/slideLayout297.xml"/><Relationship Id="rId20" Type="http://schemas.openxmlformats.org/officeDocument/2006/relationships/slideLayout" Target="../slideLayouts/slideLayout250.xml"/><Relationship Id="rId41" Type="http://schemas.openxmlformats.org/officeDocument/2006/relationships/slideLayout" Target="../slideLayouts/slideLayout271.xml"/><Relationship Id="rId54" Type="http://schemas.openxmlformats.org/officeDocument/2006/relationships/slideLayout" Target="../slideLayouts/slideLayout284.xml"/><Relationship Id="rId62" Type="http://schemas.openxmlformats.org/officeDocument/2006/relationships/slideLayout" Target="../slideLayouts/slideLayout292.xml"/><Relationship Id="rId70" Type="http://schemas.openxmlformats.org/officeDocument/2006/relationships/slideLayout" Target="../slideLayouts/slideLayout300.xml"/><Relationship Id="rId75" Type="http://schemas.openxmlformats.org/officeDocument/2006/relationships/slideLayout" Target="../slideLayouts/slideLayout305.xml"/><Relationship Id="rId1" Type="http://schemas.openxmlformats.org/officeDocument/2006/relationships/slideLayout" Target="../slideLayouts/slideLayout231.xml"/><Relationship Id="rId6" Type="http://schemas.openxmlformats.org/officeDocument/2006/relationships/slideLayout" Target="../slideLayouts/slideLayout236.xml"/><Relationship Id="rId15" Type="http://schemas.openxmlformats.org/officeDocument/2006/relationships/slideLayout" Target="../slideLayouts/slideLayout245.xml"/><Relationship Id="rId23" Type="http://schemas.openxmlformats.org/officeDocument/2006/relationships/slideLayout" Target="../slideLayouts/slideLayout253.xml"/><Relationship Id="rId28" Type="http://schemas.openxmlformats.org/officeDocument/2006/relationships/slideLayout" Target="../slideLayouts/slideLayout258.xml"/><Relationship Id="rId36" Type="http://schemas.openxmlformats.org/officeDocument/2006/relationships/slideLayout" Target="../slideLayouts/slideLayout266.xml"/><Relationship Id="rId49" Type="http://schemas.openxmlformats.org/officeDocument/2006/relationships/slideLayout" Target="../slideLayouts/slideLayout279.xml"/><Relationship Id="rId57" Type="http://schemas.openxmlformats.org/officeDocument/2006/relationships/slideLayout" Target="../slideLayouts/slideLayout287.xml"/><Relationship Id="rId10" Type="http://schemas.openxmlformats.org/officeDocument/2006/relationships/slideLayout" Target="../slideLayouts/slideLayout240.xml"/><Relationship Id="rId31" Type="http://schemas.openxmlformats.org/officeDocument/2006/relationships/slideLayout" Target="../slideLayouts/slideLayout261.xml"/><Relationship Id="rId44" Type="http://schemas.openxmlformats.org/officeDocument/2006/relationships/slideLayout" Target="../slideLayouts/slideLayout274.xml"/><Relationship Id="rId52" Type="http://schemas.openxmlformats.org/officeDocument/2006/relationships/slideLayout" Target="../slideLayouts/slideLayout282.xml"/><Relationship Id="rId60" Type="http://schemas.openxmlformats.org/officeDocument/2006/relationships/slideLayout" Target="../slideLayouts/slideLayout290.xml"/><Relationship Id="rId65" Type="http://schemas.openxmlformats.org/officeDocument/2006/relationships/slideLayout" Target="../slideLayouts/slideLayout295.xml"/><Relationship Id="rId73" Type="http://schemas.openxmlformats.org/officeDocument/2006/relationships/slideLayout" Target="../slideLayouts/slideLayout303.xml"/><Relationship Id="rId78" Type="http://schemas.openxmlformats.org/officeDocument/2006/relationships/image" Target="../media/image5.jpeg"/><Relationship Id="rId4" Type="http://schemas.openxmlformats.org/officeDocument/2006/relationships/slideLayout" Target="../slideLayouts/slideLayout234.xml"/><Relationship Id="rId9" Type="http://schemas.openxmlformats.org/officeDocument/2006/relationships/slideLayout" Target="../slideLayouts/slideLayout239.xml"/><Relationship Id="rId13" Type="http://schemas.openxmlformats.org/officeDocument/2006/relationships/slideLayout" Target="../slideLayouts/slideLayout243.xml"/><Relationship Id="rId18" Type="http://schemas.openxmlformats.org/officeDocument/2006/relationships/slideLayout" Target="../slideLayouts/slideLayout248.xml"/><Relationship Id="rId39" Type="http://schemas.openxmlformats.org/officeDocument/2006/relationships/slideLayout" Target="../slideLayouts/slideLayout269.xml"/><Relationship Id="rId34" Type="http://schemas.openxmlformats.org/officeDocument/2006/relationships/slideLayout" Target="../slideLayouts/slideLayout264.xml"/><Relationship Id="rId50" Type="http://schemas.openxmlformats.org/officeDocument/2006/relationships/slideLayout" Target="../slideLayouts/slideLayout280.xml"/><Relationship Id="rId55" Type="http://schemas.openxmlformats.org/officeDocument/2006/relationships/slideLayout" Target="../slideLayouts/slideLayout285.xml"/><Relationship Id="rId76" Type="http://schemas.openxmlformats.org/officeDocument/2006/relationships/slideLayout" Target="../slideLayouts/slideLayout306.xml"/><Relationship Id="rId7" Type="http://schemas.openxmlformats.org/officeDocument/2006/relationships/slideLayout" Target="../slideLayouts/slideLayout237.xml"/><Relationship Id="rId71" Type="http://schemas.openxmlformats.org/officeDocument/2006/relationships/slideLayout" Target="../slideLayouts/slideLayout301.xml"/><Relationship Id="rId2" Type="http://schemas.openxmlformats.org/officeDocument/2006/relationships/slideLayout" Target="../slideLayouts/slideLayout232.xml"/><Relationship Id="rId29" Type="http://schemas.openxmlformats.org/officeDocument/2006/relationships/slideLayout" Target="../slideLayouts/slideLayout25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áfico 4">
            <a:extLst>
              <a:ext uri="{FF2B5EF4-FFF2-40B4-BE49-F238E27FC236}">
                <a16:creationId xmlns:a16="http://schemas.microsoft.com/office/drawing/2014/main" id="{040B11DB-DCFA-4E44-BCE7-5C212491C6EC}"/>
              </a:ext>
            </a:extLst>
          </p:cNvPr>
          <p:cNvPicPr>
            <a:picLocks noChangeAspect="1"/>
          </p:cNvPicPr>
          <p:nvPr userDrawn="1"/>
        </p:nvPicPr>
        <p:blipFill>
          <a:blip r:embed="rId3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0811426" y="6455702"/>
            <a:ext cx="1066800" cy="200836"/>
          </a:xfrm>
          <a:prstGeom prst="rect">
            <a:avLst/>
          </a:prstGeom>
        </p:spPr>
      </p:pic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754087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5" r:id="rId1"/>
    <p:sldLayoutId id="2147483773" r:id="rId2"/>
    <p:sldLayoutId id="2147483756" r:id="rId3"/>
    <p:sldLayoutId id="2147483744" r:id="rId4"/>
    <p:sldLayoutId id="2147483757" r:id="rId5"/>
    <p:sldLayoutId id="2147483758" r:id="rId6"/>
    <p:sldLayoutId id="2147483746" r:id="rId7"/>
    <p:sldLayoutId id="2147483766" r:id="rId8"/>
    <p:sldLayoutId id="2147483767" r:id="rId9"/>
    <p:sldLayoutId id="2147483745" r:id="rId10"/>
    <p:sldLayoutId id="2147483749" r:id="rId11"/>
    <p:sldLayoutId id="2147483759" r:id="rId12"/>
    <p:sldLayoutId id="2147483760" r:id="rId13"/>
    <p:sldLayoutId id="2147483752" r:id="rId14"/>
    <p:sldLayoutId id="2147483750" r:id="rId15"/>
    <p:sldLayoutId id="2147483751" r:id="rId16"/>
    <p:sldLayoutId id="2147483753" r:id="rId17"/>
    <p:sldLayoutId id="2147483754" r:id="rId18"/>
    <p:sldLayoutId id="2147483762" r:id="rId19"/>
    <p:sldLayoutId id="2147483763" r:id="rId20"/>
    <p:sldLayoutId id="2147483764" r:id="rId21"/>
    <p:sldLayoutId id="2147483768" r:id="rId22"/>
    <p:sldLayoutId id="2147483769" r:id="rId23"/>
    <p:sldLayoutId id="2147483770" r:id="rId24"/>
    <p:sldLayoutId id="2147483771" r:id="rId25"/>
    <p:sldLayoutId id="2147483772" r:id="rId26"/>
    <p:sldLayoutId id="2147483774" r:id="rId27"/>
    <p:sldLayoutId id="2147483775" r:id="rId28"/>
    <p:sldLayoutId id="2147483777" r:id="rId29"/>
    <p:sldLayoutId id="2147483789" r:id="rId30"/>
    <p:sldLayoutId id="2147484178" r:id="rId31"/>
    <p:sldLayoutId id="2147484210" r:id="rId32"/>
    <p:sldLayoutId id="2147484211" r:id="rId33"/>
    <p:sldLayoutId id="2147484212" r:id="rId34"/>
    <p:sldLayoutId id="2147484213" r:id="rId3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s-PE" sz="4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s-ES" sz="16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500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2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00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00" kern="1200">
          <a:solidFill>
            <a:srgbClr val="009B3A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4" name="Gráfico 3">
            <a:extLst>
              <a:ext uri="{FF2B5EF4-FFF2-40B4-BE49-F238E27FC236}">
                <a16:creationId xmlns:a16="http://schemas.microsoft.com/office/drawing/2014/main" id="{BA0DA0BF-CF05-4C11-BF75-EAD077A76F82}"/>
              </a:ext>
            </a:extLst>
          </p:cNvPr>
          <p:cNvPicPr>
            <a:picLocks noChangeAspect="1"/>
          </p:cNvPicPr>
          <p:nvPr userDrawn="1"/>
        </p:nvPicPr>
        <p:blipFill>
          <a:blip r:embed="rId3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10811426" y="6455702"/>
            <a:ext cx="1066800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31498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09" r:id="rId1"/>
    <p:sldLayoutId id="2147483797" r:id="rId2"/>
    <p:sldLayoutId id="2147483798" r:id="rId3"/>
    <p:sldLayoutId id="2147483799" r:id="rId4"/>
    <p:sldLayoutId id="2147483800" r:id="rId5"/>
    <p:sldLayoutId id="2147483801" r:id="rId6"/>
    <p:sldLayoutId id="2147483802" r:id="rId7"/>
    <p:sldLayoutId id="2147483803" r:id="rId8"/>
    <p:sldLayoutId id="2147483804" r:id="rId9"/>
    <p:sldLayoutId id="2147483805" r:id="rId10"/>
    <p:sldLayoutId id="2147483806" r:id="rId11"/>
    <p:sldLayoutId id="2147483807" r:id="rId12"/>
    <p:sldLayoutId id="2147483808" r:id="rId13"/>
    <p:sldLayoutId id="2147483809" r:id="rId14"/>
    <p:sldLayoutId id="2147483810" r:id="rId15"/>
    <p:sldLayoutId id="2147483811" r:id="rId16"/>
    <p:sldLayoutId id="2147483812" r:id="rId17"/>
    <p:sldLayoutId id="2147483813" r:id="rId18"/>
    <p:sldLayoutId id="2147483814" r:id="rId19"/>
    <p:sldLayoutId id="2147483815" r:id="rId20"/>
    <p:sldLayoutId id="2147483816" r:id="rId21"/>
    <p:sldLayoutId id="2147483817" r:id="rId22"/>
    <p:sldLayoutId id="2147483818" r:id="rId23"/>
    <p:sldLayoutId id="2147483819" r:id="rId24"/>
    <p:sldLayoutId id="2147483820" r:id="rId25"/>
    <p:sldLayoutId id="2147483821" r:id="rId26"/>
    <p:sldLayoutId id="2147483822" r:id="rId27"/>
    <p:sldLayoutId id="2147483823" r:id="rId28"/>
    <p:sldLayoutId id="2147483824" r:id="rId29"/>
    <p:sldLayoutId id="2147483825" r:id="rId30"/>
    <p:sldLayoutId id="2147483827" r:id="rId3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s-PE" sz="4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s-ES" sz="16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500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2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00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00" kern="1200">
          <a:solidFill>
            <a:srgbClr val="009B3A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E78A2EA7-F0D5-4900-B1B2-1FA9531B243A}"/>
              </a:ext>
            </a:extLst>
          </p:cNvPr>
          <p:cNvPicPr>
            <a:picLocks noChangeAspect="1"/>
          </p:cNvPicPr>
          <p:nvPr userDrawn="1"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10811426" y="6455702"/>
            <a:ext cx="1066800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973589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8" r:id="rId1"/>
    <p:sldLayoutId id="2147483859" r:id="rId2"/>
    <p:sldLayoutId id="2147483860" r:id="rId3"/>
    <p:sldLayoutId id="2147483861" r:id="rId4"/>
    <p:sldLayoutId id="2147483862" r:id="rId5"/>
    <p:sldLayoutId id="2147483863" r:id="rId6"/>
    <p:sldLayoutId id="2147483864" r:id="rId7"/>
    <p:sldLayoutId id="2147483865" r:id="rId8"/>
    <p:sldLayoutId id="2147483866" r:id="rId9"/>
    <p:sldLayoutId id="2147483867" r:id="rId10"/>
    <p:sldLayoutId id="2147483868" r:id="rId11"/>
    <p:sldLayoutId id="2147483869" r:id="rId12"/>
    <p:sldLayoutId id="2147483870" r:id="rId13"/>
    <p:sldLayoutId id="2147483871" r:id="rId14"/>
    <p:sldLayoutId id="2147483872" r:id="rId15"/>
    <p:sldLayoutId id="2147483873" r:id="rId16"/>
    <p:sldLayoutId id="2147483874" r:id="rId17"/>
    <p:sldLayoutId id="2147483875" r:id="rId18"/>
    <p:sldLayoutId id="2147483876" r:id="rId19"/>
    <p:sldLayoutId id="2147483877" r:id="rId20"/>
    <p:sldLayoutId id="2147483878" r:id="rId21"/>
    <p:sldLayoutId id="2147483879" r:id="rId22"/>
    <p:sldLayoutId id="2147483880" r:id="rId23"/>
    <p:sldLayoutId id="2147483881" r:id="rId24"/>
    <p:sldLayoutId id="2147483882" r:id="rId25"/>
    <p:sldLayoutId id="2147483883" r:id="rId26"/>
    <p:sldLayoutId id="2147483884" r:id="rId27"/>
    <p:sldLayoutId id="2147483885" r:id="rId28"/>
    <p:sldLayoutId id="2147483886" r:id="rId29"/>
    <p:sldLayoutId id="2147483887" r:id="rId30"/>
    <p:sldLayoutId id="2147483888" r:id="rId31"/>
    <p:sldLayoutId id="2147483889" r:id="rId32"/>
    <p:sldLayoutId id="2147483890" r:id="rId33"/>
    <p:sldLayoutId id="2147483891" r:id="rId34"/>
    <p:sldLayoutId id="2147483892" r:id="rId35"/>
    <p:sldLayoutId id="2147483894" r:id="rId3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s-PE" sz="4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s-ES" sz="16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500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2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00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00" kern="1200">
          <a:solidFill>
            <a:srgbClr val="009B3A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6C21C345-CF93-43D0-803A-20B9C0E34030}"/>
              </a:ext>
            </a:extLst>
          </p:cNvPr>
          <p:cNvPicPr>
            <a:picLocks noChangeAspect="1"/>
          </p:cNvPicPr>
          <p:nvPr userDrawn="1"/>
        </p:nvPicPr>
        <p:blipFill>
          <a:blip r:embed="rId3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10811426" y="6455702"/>
            <a:ext cx="1066800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01800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6" r:id="rId1"/>
    <p:sldLayoutId id="2147483897" r:id="rId2"/>
    <p:sldLayoutId id="2147483898" r:id="rId3"/>
    <p:sldLayoutId id="2147483899" r:id="rId4"/>
    <p:sldLayoutId id="2147483900" r:id="rId5"/>
    <p:sldLayoutId id="2147483901" r:id="rId6"/>
    <p:sldLayoutId id="2147483902" r:id="rId7"/>
    <p:sldLayoutId id="2147483903" r:id="rId8"/>
    <p:sldLayoutId id="2147483904" r:id="rId9"/>
    <p:sldLayoutId id="2147483905" r:id="rId10"/>
    <p:sldLayoutId id="2147483906" r:id="rId11"/>
    <p:sldLayoutId id="2147483907" r:id="rId12"/>
    <p:sldLayoutId id="2147483908" r:id="rId13"/>
    <p:sldLayoutId id="2147483909" r:id="rId14"/>
    <p:sldLayoutId id="2147483910" r:id="rId15"/>
    <p:sldLayoutId id="2147483911" r:id="rId16"/>
    <p:sldLayoutId id="2147483912" r:id="rId17"/>
    <p:sldLayoutId id="2147483913" r:id="rId18"/>
    <p:sldLayoutId id="2147483914" r:id="rId19"/>
    <p:sldLayoutId id="2147483915" r:id="rId20"/>
    <p:sldLayoutId id="2147483916" r:id="rId21"/>
    <p:sldLayoutId id="2147483917" r:id="rId22"/>
    <p:sldLayoutId id="2147483918" r:id="rId23"/>
    <p:sldLayoutId id="2147483919" r:id="rId24"/>
    <p:sldLayoutId id="2147483920" r:id="rId25"/>
    <p:sldLayoutId id="2147483921" r:id="rId26"/>
    <p:sldLayoutId id="2147483922" r:id="rId27"/>
    <p:sldLayoutId id="2147483923" r:id="rId28"/>
    <p:sldLayoutId id="2147483924" r:id="rId29"/>
    <p:sldLayoutId id="2147483925" r:id="rId30"/>
    <p:sldLayoutId id="2147483927" r:id="rId31"/>
    <p:sldLayoutId id="2147483929" r:id="rId32"/>
    <p:sldLayoutId id="2147483932" r:id="rId3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s-PE" sz="4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s-ES" sz="16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500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2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00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00" kern="1200">
          <a:solidFill>
            <a:srgbClr val="009B3A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282F604E-1B80-4E2B-8C20-2A1E87709107}"/>
              </a:ext>
            </a:extLst>
          </p:cNvPr>
          <p:cNvPicPr>
            <a:picLocks noChangeAspect="1"/>
          </p:cNvPicPr>
          <p:nvPr userDrawn="1"/>
        </p:nvPicPr>
        <p:blipFill>
          <a:blip r:embed="rId3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10811426" y="6455702"/>
            <a:ext cx="1066800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65809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4" r:id="rId1"/>
    <p:sldLayoutId id="2147483935" r:id="rId2"/>
    <p:sldLayoutId id="2147483936" r:id="rId3"/>
    <p:sldLayoutId id="2147483937" r:id="rId4"/>
    <p:sldLayoutId id="2147483938" r:id="rId5"/>
    <p:sldLayoutId id="2147483939" r:id="rId6"/>
    <p:sldLayoutId id="2147483940" r:id="rId7"/>
    <p:sldLayoutId id="2147483941" r:id="rId8"/>
    <p:sldLayoutId id="2147483942" r:id="rId9"/>
    <p:sldLayoutId id="2147483943" r:id="rId10"/>
    <p:sldLayoutId id="2147483944" r:id="rId11"/>
    <p:sldLayoutId id="2147483945" r:id="rId12"/>
    <p:sldLayoutId id="2147483946" r:id="rId13"/>
    <p:sldLayoutId id="2147483947" r:id="rId14"/>
    <p:sldLayoutId id="2147483948" r:id="rId15"/>
    <p:sldLayoutId id="2147483949" r:id="rId16"/>
    <p:sldLayoutId id="2147483950" r:id="rId17"/>
    <p:sldLayoutId id="2147483951" r:id="rId18"/>
    <p:sldLayoutId id="2147483952" r:id="rId19"/>
    <p:sldLayoutId id="2147483953" r:id="rId20"/>
    <p:sldLayoutId id="2147483954" r:id="rId21"/>
    <p:sldLayoutId id="2147483955" r:id="rId22"/>
    <p:sldLayoutId id="2147483956" r:id="rId23"/>
    <p:sldLayoutId id="2147483957" r:id="rId24"/>
    <p:sldLayoutId id="2147483958" r:id="rId25"/>
    <p:sldLayoutId id="2147483959" r:id="rId26"/>
    <p:sldLayoutId id="2147483960" r:id="rId27"/>
    <p:sldLayoutId id="2147483961" r:id="rId28"/>
    <p:sldLayoutId id="2147483962" r:id="rId29"/>
    <p:sldLayoutId id="2147483963" r:id="rId30"/>
    <p:sldLayoutId id="2147483964" r:id="rId31"/>
    <p:sldLayoutId id="2147483966" r:id="rId32"/>
    <p:sldLayoutId id="2147483967" r:id="rId33"/>
    <p:sldLayoutId id="2147483968" r:id="rId34"/>
    <p:sldLayoutId id="2147483970" r:id="rId3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s-PE" sz="4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s-ES" sz="16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500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2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00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00" kern="1200">
          <a:solidFill>
            <a:srgbClr val="009B3A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24D7A22-F731-481B-B74A-B8C80D258284}"/>
              </a:ext>
            </a:extLst>
          </p:cNvPr>
          <p:cNvPicPr>
            <a:picLocks noChangeAspect="1"/>
          </p:cNvPicPr>
          <p:nvPr userDrawn="1"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10811426" y="6455702"/>
            <a:ext cx="1066800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40853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72" r:id="rId1"/>
    <p:sldLayoutId id="2147483973" r:id="rId2"/>
    <p:sldLayoutId id="2147483974" r:id="rId3"/>
    <p:sldLayoutId id="2147483975" r:id="rId4"/>
    <p:sldLayoutId id="2147483976" r:id="rId5"/>
    <p:sldLayoutId id="2147483977" r:id="rId6"/>
    <p:sldLayoutId id="2147483978" r:id="rId7"/>
    <p:sldLayoutId id="2147483979" r:id="rId8"/>
    <p:sldLayoutId id="2147483980" r:id="rId9"/>
    <p:sldLayoutId id="2147483981" r:id="rId10"/>
    <p:sldLayoutId id="2147483982" r:id="rId11"/>
    <p:sldLayoutId id="2147483983" r:id="rId12"/>
    <p:sldLayoutId id="2147483984" r:id="rId13"/>
    <p:sldLayoutId id="2147483985" r:id="rId14"/>
    <p:sldLayoutId id="2147483986" r:id="rId15"/>
    <p:sldLayoutId id="2147483987" r:id="rId16"/>
    <p:sldLayoutId id="2147483988" r:id="rId17"/>
    <p:sldLayoutId id="2147483989" r:id="rId18"/>
    <p:sldLayoutId id="2147483990" r:id="rId19"/>
    <p:sldLayoutId id="2147483991" r:id="rId20"/>
    <p:sldLayoutId id="2147483992" r:id="rId21"/>
    <p:sldLayoutId id="2147483993" r:id="rId22"/>
    <p:sldLayoutId id="2147483994" r:id="rId23"/>
    <p:sldLayoutId id="2147483995" r:id="rId24"/>
    <p:sldLayoutId id="2147483996" r:id="rId25"/>
    <p:sldLayoutId id="2147483997" r:id="rId26"/>
    <p:sldLayoutId id="2147483998" r:id="rId27"/>
    <p:sldLayoutId id="2147483999" r:id="rId28"/>
    <p:sldLayoutId id="2147484000" r:id="rId29"/>
    <p:sldLayoutId id="2147484002" r:id="rId3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s-PE" sz="4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s-ES" sz="16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500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2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00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00" kern="1200">
          <a:solidFill>
            <a:srgbClr val="009B3A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5" name="Gráfico 4">
            <a:extLst>
              <a:ext uri="{FF2B5EF4-FFF2-40B4-BE49-F238E27FC236}">
                <a16:creationId xmlns:a16="http://schemas.microsoft.com/office/drawing/2014/main" id="{36B61F50-B82E-46AF-BE9E-B5E74A9B7E05}"/>
              </a:ext>
            </a:extLst>
          </p:cNvPr>
          <p:cNvPicPr>
            <a:picLocks noChangeAspect="1"/>
          </p:cNvPicPr>
          <p:nvPr userDrawn="1"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10811426" y="6455702"/>
            <a:ext cx="1066800" cy="2008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88486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4" r:id="rId1"/>
    <p:sldLayoutId id="2147484005" r:id="rId2"/>
    <p:sldLayoutId id="2147484006" r:id="rId3"/>
    <p:sldLayoutId id="2147484007" r:id="rId4"/>
    <p:sldLayoutId id="2147484008" r:id="rId5"/>
    <p:sldLayoutId id="2147484009" r:id="rId6"/>
    <p:sldLayoutId id="2147484010" r:id="rId7"/>
    <p:sldLayoutId id="2147484011" r:id="rId8"/>
    <p:sldLayoutId id="2147484012" r:id="rId9"/>
    <p:sldLayoutId id="2147484013" r:id="rId10"/>
    <p:sldLayoutId id="2147484014" r:id="rId11"/>
    <p:sldLayoutId id="2147484015" r:id="rId12"/>
    <p:sldLayoutId id="2147484016" r:id="rId13"/>
    <p:sldLayoutId id="2147484017" r:id="rId14"/>
    <p:sldLayoutId id="2147484018" r:id="rId15"/>
    <p:sldLayoutId id="2147484019" r:id="rId16"/>
    <p:sldLayoutId id="2147484020" r:id="rId17"/>
    <p:sldLayoutId id="2147484021" r:id="rId18"/>
    <p:sldLayoutId id="2147484022" r:id="rId19"/>
    <p:sldLayoutId id="2147484023" r:id="rId20"/>
    <p:sldLayoutId id="2147484024" r:id="rId21"/>
    <p:sldLayoutId id="2147484025" r:id="rId22"/>
    <p:sldLayoutId id="2147484026" r:id="rId23"/>
    <p:sldLayoutId id="2147484027" r:id="rId24"/>
    <p:sldLayoutId id="2147484028" r:id="rId25"/>
    <p:sldLayoutId id="2147484029" r:id="rId26"/>
    <p:sldLayoutId id="2147484030" r:id="rId27"/>
    <p:sldLayoutId id="2147484031" r:id="rId28"/>
    <p:sldLayoutId id="2147484032" r:id="rId29"/>
    <p:sldLayoutId id="2147484033" r:id="rId30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s-PE" sz="4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s-ES" sz="16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500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2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00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00" kern="1200">
          <a:solidFill>
            <a:srgbClr val="009B3A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591152" y="736600"/>
            <a:ext cx="11613548" cy="75088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s-ES"/>
              <a:t>Haga clic para modificar el título del patrón</a:t>
            </a:r>
            <a:endParaRPr lang="es-PE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591152" y="1781397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  <p:pic>
        <p:nvPicPr>
          <p:cNvPr id="8" name="Imagen 7"/>
          <p:cNvPicPr>
            <a:picLocks noChangeAspect="1"/>
          </p:cNvPicPr>
          <p:nvPr userDrawn="1"/>
        </p:nvPicPr>
        <p:blipFill>
          <a:blip r:embed="rId7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19512" y="6426645"/>
            <a:ext cx="1076325" cy="2892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90611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47" r:id="rId1"/>
    <p:sldLayoutId id="2147484148" r:id="rId2"/>
    <p:sldLayoutId id="2147483665" r:id="rId3"/>
    <p:sldLayoutId id="2147484039" r:id="rId4"/>
    <p:sldLayoutId id="2147484040" r:id="rId5"/>
    <p:sldLayoutId id="2147484041" r:id="rId6"/>
    <p:sldLayoutId id="2147484042" r:id="rId7"/>
    <p:sldLayoutId id="2147484149" r:id="rId8"/>
    <p:sldLayoutId id="2147484150" r:id="rId9"/>
    <p:sldLayoutId id="2147484151" r:id="rId10"/>
    <p:sldLayoutId id="2147484145" r:id="rId11"/>
    <p:sldLayoutId id="2147484152" r:id="rId12"/>
    <p:sldLayoutId id="2147484043" r:id="rId13"/>
    <p:sldLayoutId id="2147484060" r:id="rId14"/>
    <p:sldLayoutId id="2147484062" r:id="rId15"/>
    <p:sldLayoutId id="2147484044" r:id="rId16"/>
    <p:sldLayoutId id="2147484045" r:id="rId17"/>
    <p:sldLayoutId id="2147484046" r:id="rId18"/>
    <p:sldLayoutId id="2147484047" r:id="rId19"/>
    <p:sldLayoutId id="2147484048" r:id="rId20"/>
    <p:sldLayoutId id="2147484049" r:id="rId21"/>
    <p:sldLayoutId id="2147484050" r:id="rId22"/>
    <p:sldLayoutId id="2147484051" r:id="rId23"/>
    <p:sldLayoutId id="2147483679" r:id="rId24"/>
    <p:sldLayoutId id="2147483680" r:id="rId25"/>
    <p:sldLayoutId id="2147483681" r:id="rId26"/>
    <p:sldLayoutId id="2147483682" r:id="rId27"/>
    <p:sldLayoutId id="2147484153" r:id="rId28"/>
    <p:sldLayoutId id="2147484154" r:id="rId29"/>
    <p:sldLayoutId id="2147484155" r:id="rId30"/>
    <p:sldLayoutId id="2147484156" r:id="rId31"/>
    <p:sldLayoutId id="2147484157" r:id="rId32"/>
    <p:sldLayoutId id="2147484158" r:id="rId33"/>
    <p:sldLayoutId id="2147484159" r:id="rId34"/>
    <p:sldLayoutId id="2147484160" r:id="rId35"/>
    <p:sldLayoutId id="2147484161" r:id="rId36"/>
    <p:sldLayoutId id="2147484162" r:id="rId37"/>
    <p:sldLayoutId id="2147484163" r:id="rId38"/>
    <p:sldLayoutId id="2147484164" r:id="rId39"/>
    <p:sldLayoutId id="2147484165" r:id="rId40"/>
    <p:sldLayoutId id="2147484166" r:id="rId41"/>
    <p:sldLayoutId id="2147484167" r:id="rId42"/>
    <p:sldLayoutId id="2147484168" r:id="rId43"/>
    <p:sldLayoutId id="2147484169" r:id="rId44"/>
    <p:sldLayoutId id="2147484170" r:id="rId45"/>
    <p:sldLayoutId id="2147484171" r:id="rId46"/>
    <p:sldLayoutId id="2147484172" r:id="rId47"/>
    <p:sldLayoutId id="2147484173" r:id="rId48"/>
    <p:sldLayoutId id="2147484174" r:id="rId49"/>
    <p:sldLayoutId id="2147483776" r:id="rId50"/>
    <p:sldLayoutId id="2147484175" r:id="rId51"/>
    <p:sldLayoutId id="2147483778" r:id="rId52"/>
    <p:sldLayoutId id="2147484146" r:id="rId53"/>
    <p:sldLayoutId id="2147483779" r:id="rId54"/>
    <p:sldLayoutId id="2147484085" r:id="rId55"/>
    <p:sldLayoutId id="2147484086" r:id="rId56"/>
    <p:sldLayoutId id="2147484139" r:id="rId57"/>
    <p:sldLayoutId id="2147484140" r:id="rId58"/>
    <p:sldLayoutId id="2147484142" r:id="rId59"/>
    <p:sldLayoutId id="2147483780" r:id="rId60"/>
    <p:sldLayoutId id="2147484035" r:id="rId61"/>
    <p:sldLayoutId id="2147484036" r:id="rId62"/>
    <p:sldLayoutId id="2147484144" r:id="rId63"/>
    <p:sldLayoutId id="2147484037" r:id="rId64"/>
    <p:sldLayoutId id="2147483683" r:id="rId65"/>
    <p:sldLayoutId id="2147483684" r:id="rId66"/>
    <p:sldLayoutId id="2147483685" r:id="rId67"/>
    <p:sldLayoutId id="2147483686" r:id="rId68"/>
    <p:sldLayoutId id="2147483687" r:id="rId69"/>
    <p:sldLayoutId id="2147483688" r:id="rId70"/>
    <p:sldLayoutId id="2147483689" r:id="rId71"/>
    <p:sldLayoutId id="2147483690" r:id="rId72"/>
    <p:sldLayoutId id="2147483691" r:id="rId73"/>
    <p:sldLayoutId id="2147483692" r:id="rId74"/>
    <p:sldLayoutId id="2147483694" r:id="rId75"/>
    <p:sldLayoutId id="2147483695" r:id="rId7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s-PE" sz="4000" kern="1200" dirty="0">
          <a:solidFill>
            <a:srgbClr val="009C49"/>
          </a:solidFill>
          <a:latin typeface="Verdana" charset="0"/>
          <a:ea typeface="Verdana" charset="0"/>
          <a:cs typeface="Verdana" charset="0"/>
        </a:defRPr>
      </a:lvl1pPr>
    </p:titleStyle>
    <p:bodyStyle>
      <a:lvl1pPr marL="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lang="es-ES" sz="1600" b="1" kern="1200" dirty="0" smtClean="0">
          <a:solidFill>
            <a:srgbClr val="009B45"/>
          </a:solidFill>
          <a:latin typeface="Verdana" charset="0"/>
          <a:ea typeface="Verdana" charset="0"/>
          <a:cs typeface="Verdana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500" b="1" kern="1200" dirty="0" smtClean="0">
          <a:solidFill>
            <a:srgbClr val="F29414"/>
          </a:solidFill>
          <a:latin typeface="Verdana" charset="0"/>
          <a:ea typeface="Verdana" charset="0"/>
          <a:cs typeface="Verdana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200" kern="1200" dirty="0" smtClean="0">
          <a:solidFill>
            <a:schemeClr val="tx1">
              <a:lumMod val="65000"/>
              <a:lumOff val="35000"/>
            </a:schemeClr>
          </a:solidFill>
          <a:latin typeface="Verdana" charset="0"/>
          <a:ea typeface="Verdana" charset="0"/>
          <a:cs typeface="Verdana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lang="es-ES" sz="1000" kern="1200" dirty="0" smtClean="0">
          <a:solidFill>
            <a:schemeClr val="tx1">
              <a:lumMod val="65000"/>
              <a:lumOff val="35000"/>
            </a:schemeClr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000" kern="1200">
          <a:solidFill>
            <a:srgbClr val="009B3A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27.png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0.xml"/><Relationship Id="rId6" Type="http://schemas.openxmlformats.org/officeDocument/2006/relationships/image" Target="../media/image30.png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13" Type="http://schemas.openxmlformats.org/officeDocument/2006/relationships/image" Target="../media/image43.emf"/><Relationship Id="rId3" Type="http://schemas.openxmlformats.org/officeDocument/2006/relationships/image" Target="../media/image33.png"/><Relationship Id="rId7" Type="http://schemas.openxmlformats.org/officeDocument/2006/relationships/image" Target="../media/image37.emf"/><Relationship Id="rId12" Type="http://schemas.openxmlformats.org/officeDocument/2006/relationships/image" Target="../media/image42.png"/><Relationship Id="rId17" Type="http://schemas.openxmlformats.org/officeDocument/2006/relationships/image" Target="../media/image15.png"/><Relationship Id="rId2" Type="http://schemas.openxmlformats.org/officeDocument/2006/relationships/image" Target="../media/image32.emf"/><Relationship Id="rId16" Type="http://schemas.openxmlformats.org/officeDocument/2006/relationships/image" Target="../media/image4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png"/><Relationship Id="rId11" Type="http://schemas.openxmlformats.org/officeDocument/2006/relationships/image" Target="../media/image41.png"/><Relationship Id="rId5" Type="http://schemas.openxmlformats.org/officeDocument/2006/relationships/image" Target="../media/image35.png"/><Relationship Id="rId15" Type="http://schemas.openxmlformats.org/officeDocument/2006/relationships/image" Target="../media/image45.png"/><Relationship Id="rId10" Type="http://schemas.openxmlformats.org/officeDocument/2006/relationships/image" Target="../media/image40.emf"/><Relationship Id="rId4" Type="http://schemas.openxmlformats.org/officeDocument/2006/relationships/image" Target="../media/image34.png"/><Relationship Id="rId9" Type="http://schemas.openxmlformats.org/officeDocument/2006/relationships/image" Target="../media/image39.png"/><Relationship Id="rId14" Type="http://schemas.openxmlformats.org/officeDocument/2006/relationships/image" Target="../media/image44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image" Target="../media/image55.png"/><Relationship Id="rId3" Type="http://schemas.openxmlformats.org/officeDocument/2006/relationships/image" Target="../media/image48.png"/><Relationship Id="rId7" Type="http://schemas.openxmlformats.org/officeDocument/2006/relationships/image" Target="../media/image51.png"/><Relationship Id="rId12" Type="http://schemas.microsoft.com/office/2007/relationships/hdphoto" Target="../media/hdphoto1.wdp"/><Relationship Id="rId2" Type="http://schemas.openxmlformats.org/officeDocument/2006/relationships/image" Target="../media/image47.em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.emf"/><Relationship Id="rId11" Type="http://schemas.openxmlformats.org/officeDocument/2006/relationships/image" Target="../media/image54.png"/><Relationship Id="rId5" Type="http://schemas.openxmlformats.org/officeDocument/2006/relationships/image" Target="../media/image41.png"/><Relationship Id="rId15" Type="http://schemas.openxmlformats.org/officeDocument/2006/relationships/image" Target="../media/image15.png"/><Relationship Id="rId10" Type="http://schemas.openxmlformats.org/officeDocument/2006/relationships/image" Target="../media/image53.png"/><Relationship Id="rId4" Type="http://schemas.openxmlformats.org/officeDocument/2006/relationships/image" Target="../media/image49.png"/><Relationship Id="rId9" Type="http://schemas.openxmlformats.org/officeDocument/2006/relationships/image" Target="../media/image52.emf"/><Relationship Id="rId14" Type="http://schemas.openxmlformats.org/officeDocument/2006/relationships/image" Target="../media/image56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47.emf"/><Relationship Id="rId7" Type="http://schemas.openxmlformats.org/officeDocument/2006/relationships/image" Target="../media/image50.emf"/><Relationship Id="rId2" Type="http://schemas.openxmlformats.org/officeDocument/2006/relationships/image" Target="../media/image52.emf"/><Relationship Id="rId1" Type="http://schemas.openxmlformats.org/officeDocument/2006/relationships/slideLayout" Target="../slideLayouts/slideLayout32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57.png"/><Relationship Id="rId9" Type="http://schemas.openxmlformats.org/officeDocument/2006/relationships/image" Target="../media/image1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32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image" Target="../media/image65.png"/><Relationship Id="rId7" Type="http://schemas.openxmlformats.org/officeDocument/2006/relationships/image" Target="../media/image69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8.png"/><Relationship Id="rId5" Type="http://schemas.openxmlformats.org/officeDocument/2006/relationships/image" Target="../media/image67.png"/><Relationship Id="rId4" Type="http://schemas.openxmlformats.org/officeDocument/2006/relationships/image" Target="../media/image66.png"/><Relationship Id="rId9" Type="http://schemas.openxmlformats.org/officeDocument/2006/relationships/image" Target="../media/image71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jpeg"/><Relationship Id="rId13" Type="http://schemas.openxmlformats.org/officeDocument/2006/relationships/image" Target="../media/image82.jpeg"/><Relationship Id="rId3" Type="http://schemas.openxmlformats.org/officeDocument/2006/relationships/image" Target="../media/image72.png"/><Relationship Id="rId7" Type="http://schemas.openxmlformats.org/officeDocument/2006/relationships/image" Target="../media/image76.jpeg"/><Relationship Id="rId12" Type="http://schemas.openxmlformats.org/officeDocument/2006/relationships/image" Target="../media/image81.jpeg"/><Relationship Id="rId17" Type="http://schemas.openxmlformats.org/officeDocument/2006/relationships/image" Target="../media/image15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3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75.jpeg"/><Relationship Id="rId11" Type="http://schemas.openxmlformats.org/officeDocument/2006/relationships/image" Target="../media/image80.jpeg"/><Relationship Id="rId5" Type="http://schemas.openxmlformats.org/officeDocument/2006/relationships/image" Target="../media/image74.jpeg"/><Relationship Id="rId15" Type="http://schemas.openxmlformats.org/officeDocument/2006/relationships/image" Target="../media/image84.jpeg"/><Relationship Id="rId10" Type="http://schemas.openxmlformats.org/officeDocument/2006/relationships/image" Target="../media/image79.jpeg"/><Relationship Id="rId4" Type="http://schemas.openxmlformats.org/officeDocument/2006/relationships/image" Target="../media/image73.jpeg"/><Relationship Id="rId9" Type="http://schemas.openxmlformats.org/officeDocument/2006/relationships/image" Target="../media/image78.jpeg"/><Relationship Id="rId14" Type="http://schemas.openxmlformats.org/officeDocument/2006/relationships/image" Target="../media/image83.jpeg"/></Relationships>
</file>

<file path=ppt/slides/_rels/slide1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5.png"/><Relationship Id="rId18" Type="http://schemas.openxmlformats.org/officeDocument/2006/relationships/image" Target="../media/image100.jpeg"/><Relationship Id="rId26" Type="http://schemas.openxmlformats.org/officeDocument/2006/relationships/image" Target="../media/image108.png"/><Relationship Id="rId39" Type="http://schemas.openxmlformats.org/officeDocument/2006/relationships/image" Target="../media/image121.png"/><Relationship Id="rId21" Type="http://schemas.openxmlformats.org/officeDocument/2006/relationships/image" Target="../media/image103.jpeg"/><Relationship Id="rId34" Type="http://schemas.openxmlformats.org/officeDocument/2006/relationships/image" Target="../media/image116.png"/><Relationship Id="rId42" Type="http://schemas.openxmlformats.org/officeDocument/2006/relationships/image" Target="../media/image123.jpeg"/><Relationship Id="rId47" Type="http://schemas.openxmlformats.org/officeDocument/2006/relationships/image" Target="../media/image128.png"/><Relationship Id="rId50" Type="http://schemas.openxmlformats.org/officeDocument/2006/relationships/image" Target="../media/image15.png"/><Relationship Id="rId7" Type="http://schemas.openxmlformats.org/officeDocument/2006/relationships/image" Target="../media/image89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98.png"/><Relationship Id="rId29" Type="http://schemas.openxmlformats.org/officeDocument/2006/relationships/image" Target="../media/image111.png"/><Relationship Id="rId11" Type="http://schemas.openxmlformats.org/officeDocument/2006/relationships/image" Target="../media/image93.png"/><Relationship Id="rId24" Type="http://schemas.openxmlformats.org/officeDocument/2006/relationships/image" Target="../media/image106.png"/><Relationship Id="rId32" Type="http://schemas.openxmlformats.org/officeDocument/2006/relationships/image" Target="../media/image114.png"/><Relationship Id="rId37" Type="http://schemas.openxmlformats.org/officeDocument/2006/relationships/image" Target="../media/image119.png"/><Relationship Id="rId40" Type="http://schemas.microsoft.com/office/2007/relationships/hdphoto" Target="../media/hdphoto2.wdp"/><Relationship Id="rId45" Type="http://schemas.openxmlformats.org/officeDocument/2006/relationships/image" Target="../media/image126.png"/><Relationship Id="rId5" Type="http://schemas.openxmlformats.org/officeDocument/2006/relationships/image" Target="../media/image87.png"/><Relationship Id="rId15" Type="http://schemas.openxmlformats.org/officeDocument/2006/relationships/image" Target="../media/image97.png"/><Relationship Id="rId23" Type="http://schemas.openxmlformats.org/officeDocument/2006/relationships/image" Target="../media/image105.png"/><Relationship Id="rId28" Type="http://schemas.openxmlformats.org/officeDocument/2006/relationships/image" Target="../media/image110.png"/><Relationship Id="rId36" Type="http://schemas.openxmlformats.org/officeDocument/2006/relationships/image" Target="../media/image118.jpeg"/><Relationship Id="rId49" Type="http://schemas.openxmlformats.org/officeDocument/2006/relationships/image" Target="../media/image130.png"/><Relationship Id="rId10" Type="http://schemas.openxmlformats.org/officeDocument/2006/relationships/image" Target="../media/image92.png"/><Relationship Id="rId19" Type="http://schemas.openxmlformats.org/officeDocument/2006/relationships/image" Target="../media/image101.png"/><Relationship Id="rId31" Type="http://schemas.openxmlformats.org/officeDocument/2006/relationships/image" Target="../media/image113.png"/><Relationship Id="rId44" Type="http://schemas.openxmlformats.org/officeDocument/2006/relationships/image" Target="../media/image125.png"/><Relationship Id="rId4" Type="http://schemas.openxmlformats.org/officeDocument/2006/relationships/image" Target="../media/image86.png"/><Relationship Id="rId9" Type="http://schemas.openxmlformats.org/officeDocument/2006/relationships/image" Target="../media/image91.jpeg"/><Relationship Id="rId14" Type="http://schemas.openxmlformats.org/officeDocument/2006/relationships/image" Target="../media/image96.png"/><Relationship Id="rId22" Type="http://schemas.openxmlformats.org/officeDocument/2006/relationships/image" Target="../media/image104.png"/><Relationship Id="rId27" Type="http://schemas.openxmlformats.org/officeDocument/2006/relationships/image" Target="../media/image109.png"/><Relationship Id="rId30" Type="http://schemas.openxmlformats.org/officeDocument/2006/relationships/image" Target="../media/image112.jpeg"/><Relationship Id="rId35" Type="http://schemas.openxmlformats.org/officeDocument/2006/relationships/image" Target="../media/image117.png"/><Relationship Id="rId43" Type="http://schemas.openxmlformats.org/officeDocument/2006/relationships/image" Target="../media/image124.png"/><Relationship Id="rId48" Type="http://schemas.openxmlformats.org/officeDocument/2006/relationships/image" Target="../media/image129.png"/><Relationship Id="rId8" Type="http://schemas.openxmlformats.org/officeDocument/2006/relationships/image" Target="../media/image90.jpeg"/><Relationship Id="rId3" Type="http://schemas.openxmlformats.org/officeDocument/2006/relationships/image" Target="../media/image85.jpeg"/><Relationship Id="rId12" Type="http://schemas.openxmlformats.org/officeDocument/2006/relationships/image" Target="../media/image94.jpeg"/><Relationship Id="rId17" Type="http://schemas.openxmlformats.org/officeDocument/2006/relationships/image" Target="../media/image99.jpeg"/><Relationship Id="rId25" Type="http://schemas.openxmlformats.org/officeDocument/2006/relationships/image" Target="../media/image107.png"/><Relationship Id="rId33" Type="http://schemas.openxmlformats.org/officeDocument/2006/relationships/image" Target="../media/image115.png"/><Relationship Id="rId38" Type="http://schemas.openxmlformats.org/officeDocument/2006/relationships/image" Target="../media/image120.jpeg"/><Relationship Id="rId46" Type="http://schemas.openxmlformats.org/officeDocument/2006/relationships/image" Target="../media/image127.png"/><Relationship Id="rId20" Type="http://schemas.openxmlformats.org/officeDocument/2006/relationships/image" Target="../media/image102.jpeg"/><Relationship Id="rId41" Type="http://schemas.openxmlformats.org/officeDocument/2006/relationships/image" Target="../media/image122.jpeg"/><Relationship Id="rId1" Type="http://schemas.openxmlformats.org/officeDocument/2006/relationships/slideLayout" Target="../slideLayouts/slideLayout167.xml"/><Relationship Id="rId6" Type="http://schemas.openxmlformats.org/officeDocument/2006/relationships/image" Target="../media/image88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67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132.png"/><Relationship Id="rId7" Type="http://schemas.openxmlformats.org/officeDocument/2006/relationships/image" Target="../media/image136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35.png"/><Relationship Id="rId5" Type="http://schemas.openxmlformats.org/officeDocument/2006/relationships/image" Target="../media/image134.png"/><Relationship Id="rId4" Type="http://schemas.openxmlformats.org/officeDocument/2006/relationships/image" Target="../media/image13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4.xml"/><Relationship Id="rId4" Type="http://schemas.openxmlformats.org/officeDocument/2006/relationships/image" Target="../media/image9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7.jpe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5.png"/><Relationship Id="rId4" Type="http://schemas.openxmlformats.org/officeDocument/2006/relationships/image" Target="../media/image139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7" Type="http://schemas.openxmlformats.org/officeDocument/2006/relationships/image" Target="../media/image15.png"/><Relationship Id="rId2" Type="http://schemas.openxmlformats.org/officeDocument/2006/relationships/image" Target="../media/image140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42.svg"/><Relationship Id="rId5" Type="http://schemas.openxmlformats.org/officeDocument/2006/relationships/image" Target="../media/image141.png"/><Relationship Id="rId4" Type="http://schemas.openxmlformats.org/officeDocument/2006/relationships/image" Target="../media/image139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.png"/><Relationship Id="rId5" Type="http://schemas.openxmlformats.org/officeDocument/2006/relationships/image" Target="../media/image139.jpeg"/><Relationship Id="rId4" Type="http://schemas.openxmlformats.org/officeDocument/2006/relationships/image" Target="../media/image138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.png"/><Relationship Id="rId5" Type="http://schemas.openxmlformats.org/officeDocument/2006/relationships/image" Target="../media/image139.jpeg"/><Relationship Id="rId4" Type="http://schemas.openxmlformats.org/officeDocument/2006/relationships/image" Target="../media/image13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.png"/><Relationship Id="rId5" Type="http://schemas.openxmlformats.org/officeDocument/2006/relationships/image" Target="../media/image139.jpeg"/><Relationship Id="rId4" Type="http://schemas.openxmlformats.org/officeDocument/2006/relationships/image" Target="../media/image138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6.png"/><Relationship Id="rId1" Type="http://schemas.openxmlformats.org/officeDocument/2006/relationships/slideLayout" Target="../slideLayouts/slideLayout8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9.png"/><Relationship Id="rId3" Type="http://schemas.openxmlformats.org/officeDocument/2006/relationships/image" Target="../media/image132.png"/><Relationship Id="rId7" Type="http://schemas.openxmlformats.org/officeDocument/2006/relationships/image" Target="../media/image148.jpeg"/><Relationship Id="rId12" Type="http://schemas.openxmlformats.org/officeDocument/2006/relationships/image" Target="../media/image15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47.png"/><Relationship Id="rId11" Type="http://schemas.openxmlformats.org/officeDocument/2006/relationships/image" Target="../media/image152.png"/><Relationship Id="rId5" Type="http://schemas.openxmlformats.org/officeDocument/2006/relationships/image" Target="../media/image134.png"/><Relationship Id="rId10" Type="http://schemas.openxmlformats.org/officeDocument/2006/relationships/image" Target="../media/image151.png"/><Relationship Id="rId4" Type="http://schemas.openxmlformats.org/officeDocument/2006/relationships/image" Target="../media/image133.png"/><Relationship Id="rId9" Type="http://schemas.openxmlformats.org/officeDocument/2006/relationships/image" Target="../media/image150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.png"/><Relationship Id="rId5" Type="http://schemas.openxmlformats.org/officeDocument/2006/relationships/image" Target="../media/image139.jpeg"/><Relationship Id="rId4" Type="http://schemas.openxmlformats.org/officeDocument/2006/relationships/image" Target="../media/image138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.png"/><Relationship Id="rId5" Type="http://schemas.openxmlformats.org/officeDocument/2006/relationships/image" Target="../media/image139.jpeg"/><Relationship Id="rId4" Type="http://schemas.openxmlformats.org/officeDocument/2006/relationships/image" Target="../media/image138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5.png"/><Relationship Id="rId5" Type="http://schemas.openxmlformats.org/officeDocument/2006/relationships/image" Target="../media/image139.jpeg"/><Relationship Id="rId4" Type="http://schemas.openxmlformats.org/officeDocument/2006/relationships/image" Target="../media/image138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35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hyperlink" Target="https://www.higcapital.com/" TargetMode="Externa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facebook.com/ransa.comercialsa/" TargetMode="External"/><Relationship Id="rId13" Type="http://schemas.openxmlformats.org/officeDocument/2006/relationships/image" Target="../media/image15.png"/><Relationship Id="rId3" Type="http://schemas.openxmlformats.org/officeDocument/2006/relationships/image" Target="../media/image157.png"/><Relationship Id="rId7" Type="http://schemas.openxmlformats.org/officeDocument/2006/relationships/image" Target="../media/image160.png"/><Relationship Id="rId12" Type="http://schemas.openxmlformats.org/officeDocument/2006/relationships/image" Target="../media/image163.png"/><Relationship Id="rId2" Type="http://schemas.openxmlformats.org/officeDocument/2006/relationships/image" Target="../media/image156.png"/><Relationship Id="rId1" Type="http://schemas.openxmlformats.org/officeDocument/2006/relationships/slideLayout" Target="../slideLayouts/slideLayout33.xml"/><Relationship Id="rId6" Type="http://schemas.openxmlformats.org/officeDocument/2006/relationships/hyperlink" Target="http://www.linkedin.com/company/ransa" TargetMode="External"/><Relationship Id="rId11" Type="http://schemas.openxmlformats.org/officeDocument/2006/relationships/image" Target="../media/image162.png"/><Relationship Id="rId5" Type="http://schemas.openxmlformats.org/officeDocument/2006/relationships/image" Target="../media/image159.png"/><Relationship Id="rId10" Type="http://schemas.openxmlformats.org/officeDocument/2006/relationships/hyperlink" Target="https://open.spotify.com/show/3LNkcmYqc4WnckgI3PkJWE?si=N26imqwVSBOuXMFRaDT7lQ" TargetMode="External"/><Relationship Id="rId4" Type="http://schemas.openxmlformats.org/officeDocument/2006/relationships/image" Target="../media/image158.png"/><Relationship Id="rId9" Type="http://schemas.openxmlformats.org/officeDocument/2006/relationships/image" Target="../media/image161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0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9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3" Type="http://schemas.openxmlformats.org/officeDocument/2006/relationships/image" Target="../media/image20.png"/><Relationship Id="rId7" Type="http://schemas.openxmlformats.org/officeDocument/2006/relationships/image" Target="../media/image2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10" Type="http://schemas.openxmlformats.org/officeDocument/2006/relationships/image" Target="../media/image15.png"/><Relationship Id="rId4" Type="http://schemas.openxmlformats.org/officeDocument/2006/relationships/image" Target="../media/image21.png"/><Relationship Id="rId9" Type="http://schemas.openxmlformats.org/officeDocument/2006/relationships/image" Target="../media/image26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ángulo 4">
            <a:extLst>
              <a:ext uri="{FF2B5EF4-FFF2-40B4-BE49-F238E27FC236}">
                <a16:creationId xmlns:a16="http://schemas.microsoft.com/office/drawing/2014/main" id="{DC88AC6B-72C0-4B41-983E-B6CCFB75FFEC}"/>
              </a:ext>
            </a:extLst>
          </p:cNvPr>
          <p:cNvSpPr/>
          <p:nvPr/>
        </p:nvSpPr>
        <p:spPr>
          <a:xfrm>
            <a:off x="10346076" y="6215865"/>
            <a:ext cx="1715785" cy="534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863613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926540-EE3D-E4F6-7791-EE602EAB09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" name="Imagen 55">
            <a:extLst>
              <a:ext uri="{FF2B5EF4-FFF2-40B4-BE49-F238E27FC236}">
                <a16:creationId xmlns:a16="http://schemas.microsoft.com/office/drawing/2014/main" id="{23CB21F0-DFF1-6383-47F9-5B1D02ACC94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72270" y="5668650"/>
            <a:ext cx="771633" cy="781159"/>
          </a:xfrm>
          <a:prstGeom prst="rect">
            <a:avLst/>
          </a:prstGeom>
          <a:ln>
            <a:noFill/>
          </a:ln>
        </p:spPr>
      </p:pic>
      <p:pic>
        <p:nvPicPr>
          <p:cNvPr id="49" name="Imagen 48">
            <a:extLst>
              <a:ext uri="{FF2B5EF4-FFF2-40B4-BE49-F238E27FC236}">
                <a16:creationId xmlns:a16="http://schemas.microsoft.com/office/drawing/2014/main" id="{1A669C8F-4C1E-AE22-35B1-A36AF602F5F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68055" b="18874"/>
          <a:stretch/>
        </p:blipFill>
        <p:spPr>
          <a:xfrm>
            <a:off x="6910214" y="2185321"/>
            <a:ext cx="1285051" cy="413540"/>
          </a:xfrm>
          <a:prstGeom prst="rect">
            <a:avLst/>
          </a:prstGeom>
          <a:ln>
            <a:noFill/>
          </a:ln>
        </p:spPr>
      </p:pic>
      <p:pic>
        <p:nvPicPr>
          <p:cNvPr id="48" name="Imagen 47">
            <a:extLst>
              <a:ext uri="{FF2B5EF4-FFF2-40B4-BE49-F238E27FC236}">
                <a16:creationId xmlns:a16="http://schemas.microsoft.com/office/drawing/2014/main" id="{84B86E3B-7035-F6DB-06D7-2970FCA2AEC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48772" b="34911"/>
          <a:stretch/>
        </p:blipFill>
        <p:spPr>
          <a:xfrm>
            <a:off x="6178172" y="2477568"/>
            <a:ext cx="1285050" cy="516257"/>
          </a:xfrm>
          <a:prstGeom prst="rect">
            <a:avLst/>
          </a:prstGeom>
          <a:ln>
            <a:noFill/>
          </a:ln>
        </p:spPr>
      </p:pic>
      <p:pic>
        <p:nvPicPr>
          <p:cNvPr id="47" name="Imagen 46">
            <a:extLst>
              <a:ext uri="{FF2B5EF4-FFF2-40B4-BE49-F238E27FC236}">
                <a16:creationId xmlns:a16="http://schemas.microsoft.com/office/drawing/2014/main" id="{979CDBA7-1AFA-5387-0478-9101CE5D4BE6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719" t="29710" r="-1719" b="50346"/>
          <a:stretch/>
        </p:blipFill>
        <p:spPr>
          <a:xfrm>
            <a:off x="4483948" y="2487066"/>
            <a:ext cx="1067519" cy="524170"/>
          </a:xfrm>
          <a:prstGeom prst="rect">
            <a:avLst/>
          </a:prstGeom>
          <a:ln>
            <a:noFill/>
          </a:ln>
        </p:spPr>
      </p:pic>
      <p:pic>
        <p:nvPicPr>
          <p:cNvPr id="45" name="Imagen 44">
            <a:extLst>
              <a:ext uri="{FF2B5EF4-FFF2-40B4-BE49-F238E27FC236}">
                <a16:creationId xmlns:a16="http://schemas.microsoft.com/office/drawing/2014/main" id="{50BD8C0A-010F-A179-6C6D-1B167F48772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b="76344"/>
          <a:stretch/>
        </p:blipFill>
        <p:spPr>
          <a:xfrm>
            <a:off x="3857243" y="2134262"/>
            <a:ext cx="1349828" cy="471878"/>
          </a:xfrm>
          <a:prstGeom prst="rect">
            <a:avLst/>
          </a:prstGeom>
          <a:ln>
            <a:noFill/>
          </a:ln>
        </p:spPr>
      </p:pic>
      <p:sp>
        <p:nvSpPr>
          <p:cNvPr id="7" name="Rectángulo 6">
            <a:extLst>
              <a:ext uri="{FF2B5EF4-FFF2-40B4-BE49-F238E27FC236}">
                <a16:creationId xmlns:a16="http://schemas.microsoft.com/office/drawing/2014/main" id="{009261A4-C823-EF3C-7987-D211E0E68FCE}"/>
              </a:ext>
            </a:extLst>
          </p:cNvPr>
          <p:cNvSpPr/>
          <p:nvPr/>
        </p:nvSpPr>
        <p:spPr>
          <a:xfrm>
            <a:off x="8940162" y="1394709"/>
            <a:ext cx="2685168" cy="73906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es-ES" sz="1100">
                <a:solidFill>
                  <a:schemeClr val="tx1"/>
                </a:solidFill>
                <a:latin typeface="Verdana"/>
                <a:ea typeface="Calibri"/>
                <a:cs typeface="Calibri"/>
              </a:rPr>
              <a:t>Perú, Colombia, Ecuador, Bolivia, Chile, </a:t>
            </a:r>
            <a:r>
              <a:rPr lang="es-ES" sz="1100">
                <a:solidFill>
                  <a:schemeClr val="tx1"/>
                </a:solidFill>
                <a:latin typeface="Verdana"/>
                <a:ea typeface="Verdana"/>
                <a:cs typeface="Calibri"/>
              </a:rPr>
              <a:t>El Salvador, Honduras, Guatemala, Nicaragua, Costa Rica, Panamá, México</a:t>
            </a:r>
            <a:endParaRPr lang="es-ES" sz="1100">
              <a:solidFill>
                <a:schemeClr val="tx1"/>
              </a:solidFill>
              <a:latin typeface="Verdana"/>
              <a:ea typeface="Verdana"/>
            </a:endParaRP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1FA27917-6B29-7F0C-4766-F6F20E077692}"/>
              </a:ext>
            </a:extLst>
          </p:cNvPr>
          <p:cNvSpPr/>
          <p:nvPr/>
        </p:nvSpPr>
        <p:spPr>
          <a:xfrm>
            <a:off x="8940161" y="3109525"/>
            <a:ext cx="2685167" cy="74991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es-ES" sz="1100">
                <a:solidFill>
                  <a:schemeClr val="tx1"/>
                </a:solidFill>
                <a:latin typeface="Verdana"/>
                <a:cs typeface="Calibri"/>
              </a:rPr>
              <a:t>Bolivia, El Salvador, Honduras, Guatemala y Nicaragua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B7D56A31-6DF1-4B50-4849-106C95E63C78}"/>
              </a:ext>
            </a:extLst>
          </p:cNvPr>
          <p:cNvSpPr/>
          <p:nvPr/>
        </p:nvSpPr>
        <p:spPr>
          <a:xfrm>
            <a:off x="8940162" y="3977982"/>
            <a:ext cx="2685168" cy="2469967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es-ES" sz="1100">
                <a:solidFill>
                  <a:schemeClr val="tx1"/>
                </a:solidFill>
                <a:latin typeface="Verdana"/>
                <a:cs typeface="Calibri"/>
              </a:rPr>
              <a:t>Perú</a:t>
            </a: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FE60753B-B250-D708-EA23-C51F56912085}"/>
              </a:ext>
            </a:extLst>
          </p:cNvPr>
          <p:cNvSpPr/>
          <p:nvPr/>
        </p:nvSpPr>
        <p:spPr>
          <a:xfrm>
            <a:off x="8940162" y="2252309"/>
            <a:ext cx="2685168" cy="744294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es-ES" sz="1100">
                <a:solidFill>
                  <a:schemeClr val="tx1"/>
                </a:solidFill>
                <a:latin typeface="Verdana"/>
                <a:cs typeface="Calibri"/>
              </a:rPr>
              <a:t>Perú, Colombia, Ecuador, Bolivia, El Salvador, Honduras, Guatemala, Nicaragua, Costa Rica, Panamá, México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5ADEFAB0-C456-A34A-6B86-988AFDE13409}"/>
              </a:ext>
            </a:extLst>
          </p:cNvPr>
          <p:cNvSpPr/>
          <p:nvPr/>
        </p:nvSpPr>
        <p:spPr>
          <a:xfrm>
            <a:off x="566670" y="1389474"/>
            <a:ext cx="1494503" cy="1637589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sz="1400"/>
              <a:t>Logística</a:t>
            </a:r>
            <a:endParaRPr lang="es-PE" sz="1400"/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68DEECB9-4CE0-D861-C15D-844AA6A9E241}"/>
              </a:ext>
            </a:extLst>
          </p:cNvPr>
          <p:cNvSpPr/>
          <p:nvPr/>
        </p:nvSpPr>
        <p:spPr>
          <a:xfrm>
            <a:off x="566670" y="3115145"/>
            <a:ext cx="1494503" cy="3332804"/>
          </a:xfrm>
          <a:prstGeom prst="rect">
            <a:avLst/>
          </a:prstGeom>
          <a:solidFill>
            <a:schemeClr val="accent5"/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sz="1400"/>
              <a:t>Negocios especializados</a:t>
            </a:r>
            <a:endParaRPr lang="es-PE" sz="1400"/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675F3143-1986-3D45-D08C-97A977DF8E28}"/>
              </a:ext>
            </a:extLst>
          </p:cNvPr>
          <p:cNvSpPr/>
          <p:nvPr/>
        </p:nvSpPr>
        <p:spPr>
          <a:xfrm>
            <a:off x="2170008" y="1389473"/>
            <a:ext cx="1629834" cy="744295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accent3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sz="1400">
                <a:solidFill>
                  <a:schemeClr val="accent1"/>
                </a:solidFill>
              </a:rPr>
              <a:t>Logística 3PL</a:t>
            </a:r>
            <a:endParaRPr lang="es-PE" sz="1400">
              <a:solidFill>
                <a:schemeClr val="accent1"/>
              </a:solidFill>
            </a:endParaRP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6F1B3FE7-F553-D256-2B09-380AFB6431B4}"/>
              </a:ext>
            </a:extLst>
          </p:cNvPr>
          <p:cNvSpPr/>
          <p:nvPr/>
        </p:nvSpPr>
        <p:spPr>
          <a:xfrm>
            <a:off x="2170007" y="2252309"/>
            <a:ext cx="1629834" cy="744295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accent3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sz="1400">
                <a:solidFill>
                  <a:schemeClr val="accent1"/>
                </a:solidFill>
              </a:rPr>
              <a:t>COMEX</a:t>
            </a:r>
            <a:endParaRPr lang="es-PE" sz="1400">
              <a:solidFill>
                <a:schemeClr val="accent1"/>
              </a:solidFill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A3C1D663-F7B8-459E-C134-96700B275913}"/>
              </a:ext>
            </a:extLst>
          </p:cNvPr>
          <p:cNvSpPr/>
          <p:nvPr/>
        </p:nvSpPr>
        <p:spPr>
          <a:xfrm>
            <a:off x="2170008" y="3115145"/>
            <a:ext cx="1629834" cy="74429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sz="1400">
                <a:solidFill>
                  <a:schemeClr val="accent4"/>
                </a:solidFill>
              </a:rPr>
              <a:t>Gestión documental</a:t>
            </a:r>
            <a:endParaRPr lang="es-PE" sz="1400">
              <a:solidFill>
                <a:schemeClr val="accent4"/>
              </a:solidFill>
            </a:endParaRP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662FF50A-E202-A968-E07D-9A0CA6B9ED60}"/>
              </a:ext>
            </a:extLst>
          </p:cNvPr>
          <p:cNvSpPr/>
          <p:nvPr/>
        </p:nvSpPr>
        <p:spPr>
          <a:xfrm>
            <a:off x="2170007" y="3977981"/>
            <a:ext cx="1629834" cy="74429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sz="1400">
                <a:solidFill>
                  <a:schemeClr val="accent4"/>
                </a:solidFill>
              </a:rPr>
              <a:t>Logística de agroexportación</a:t>
            </a:r>
            <a:endParaRPr lang="es-PE" sz="1400">
              <a:solidFill>
                <a:schemeClr val="accent4"/>
              </a:solidFill>
            </a:endParaRP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ED5DA6B7-214B-2D25-2B01-3F331D3CEF44}"/>
              </a:ext>
            </a:extLst>
          </p:cNvPr>
          <p:cNvSpPr/>
          <p:nvPr/>
        </p:nvSpPr>
        <p:spPr>
          <a:xfrm>
            <a:off x="2170006" y="4840817"/>
            <a:ext cx="1629834" cy="74429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sz="1400">
                <a:solidFill>
                  <a:schemeClr val="accent4"/>
                </a:solidFill>
              </a:rPr>
              <a:t>Logística Automotriz</a:t>
            </a:r>
            <a:endParaRPr lang="es-PE" sz="1400">
              <a:solidFill>
                <a:schemeClr val="accent4"/>
              </a:solidFill>
            </a:endParaRP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74B15B47-A398-EABC-343D-69868D3818EF}"/>
              </a:ext>
            </a:extLst>
          </p:cNvPr>
          <p:cNvSpPr/>
          <p:nvPr/>
        </p:nvSpPr>
        <p:spPr>
          <a:xfrm>
            <a:off x="2177238" y="5703654"/>
            <a:ext cx="1629834" cy="74429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sz="1400">
                <a:solidFill>
                  <a:schemeClr val="accent4"/>
                </a:solidFill>
              </a:rPr>
              <a:t>Certificados de depósitos</a:t>
            </a:r>
          </a:p>
        </p:txBody>
      </p:sp>
      <p:pic>
        <p:nvPicPr>
          <p:cNvPr id="28" name="Imagen 27">
            <a:extLst>
              <a:ext uri="{FF2B5EF4-FFF2-40B4-BE49-F238E27FC236}">
                <a16:creationId xmlns:a16="http://schemas.microsoft.com/office/drawing/2014/main" id="{301DC659-B61E-113D-1D24-55A5770753F7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b="76344"/>
          <a:stretch/>
        </p:blipFill>
        <p:spPr>
          <a:xfrm>
            <a:off x="3986343" y="1488623"/>
            <a:ext cx="1494504" cy="522454"/>
          </a:xfrm>
          <a:prstGeom prst="rect">
            <a:avLst/>
          </a:prstGeom>
          <a:ln>
            <a:noFill/>
          </a:ln>
        </p:spPr>
      </p:pic>
      <p:pic>
        <p:nvPicPr>
          <p:cNvPr id="29" name="Imagen 28">
            <a:extLst>
              <a:ext uri="{FF2B5EF4-FFF2-40B4-BE49-F238E27FC236}">
                <a16:creationId xmlns:a16="http://schemas.microsoft.com/office/drawing/2014/main" id="{2DEDCA54-210E-A440-BFC6-A071FA4F2B57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23656" b="41862"/>
          <a:stretch/>
        </p:blipFill>
        <p:spPr>
          <a:xfrm>
            <a:off x="5610959" y="1255715"/>
            <a:ext cx="1494504" cy="761538"/>
          </a:xfrm>
          <a:prstGeom prst="rect">
            <a:avLst/>
          </a:prstGeom>
          <a:ln>
            <a:noFill/>
          </a:ln>
        </p:spPr>
      </p:pic>
      <p:cxnSp>
        <p:nvCxnSpPr>
          <p:cNvPr id="32" name="Conector recto 31">
            <a:extLst>
              <a:ext uri="{FF2B5EF4-FFF2-40B4-BE49-F238E27FC236}">
                <a16:creationId xmlns:a16="http://schemas.microsoft.com/office/drawing/2014/main" id="{15DCFD7B-9808-B36E-FAAB-A0CB4BF76516}"/>
              </a:ext>
            </a:extLst>
          </p:cNvPr>
          <p:cNvCxnSpPr>
            <a:cxnSpLocks/>
          </p:cNvCxnSpPr>
          <p:nvPr/>
        </p:nvCxnSpPr>
        <p:spPr>
          <a:xfrm>
            <a:off x="2177238" y="2133768"/>
            <a:ext cx="676292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Conector recto 32">
            <a:extLst>
              <a:ext uri="{FF2B5EF4-FFF2-40B4-BE49-F238E27FC236}">
                <a16:creationId xmlns:a16="http://schemas.microsoft.com/office/drawing/2014/main" id="{87258F77-8F63-5DD7-816E-AB88266B47D5}"/>
              </a:ext>
            </a:extLst>
          </p:cNvPr>
          <p:cNvCxnSpPr>
            <a:cxnSpLocks/>
          </p:cNvCxnSpPr>
          <p:nvPr/>
        </p:nvCxnSpPr>
        <p:spPr>
          <a:xfrm>
            <a:off x="2170006" y="2995489"/>
            <a:ext cx="677015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Conector recto 33">
            <a:extLst>
              <a:ext uri="{FF2B5EF4-FFF2-40B4-BE49-F238E27FC236}">
                <a16:creationId xmlns:a16="http://schemas.microsoft.com/office/drawing/2014/main" id="{00791382-491B-E0D9-904F-367A2DBF1E5B}"/>
              </a:ext>
            </a:extLst>
          </p:cNvPr>
          <p:cNvCxnSpPr>
            <a:cxnSpLocks/>
          </p:cNvCxnSpPr>
          <p:nvPr/>
        </p:nvCxnSpPr>
        <p:spPr>
          <a:xfrm>
            <a:off x="2177238" y="3859440"/>
            <a:ext cx="6762923" cy="0"/>
          </a:xfrm>
          <a:prstGeom prst="line">
            <a:avLst/>
          </a:prstGeom>
          <a:ln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Conector recto 34">
            <a:extLst>
              <a:ext uri="{FF2B5EF4-FFF2-40B4-BE49-F238E27FC236}">
                <a16:creationId xmlns:a16="http://schemas.microsoft.com/office/drawing/2014/main" id="{DB74393D-F949-5870-032C-18D541CBEA34}"/>
              </a:ext>
            </a:extLst>
          </p:cNvPr>
          <p:cNvCxnSpPr>
            <a:cxnSpLocks/>
          </p:cNvCxnSpPr>
          <p:nvPr/>
        </p:nvCxnSpPr>
        <p:spPr>
          <a:xfrm>
            <a:off x="2192332" y="4719654"/>
            <a:ext cx="6747829" cy="0"/>
          </a:xfrm>
          <a:prstGeom prst="line">
            <a:avLst/>
          </a:prstGeom>
          <a:ln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Conector recto 35">
            <a:extLst>
              <a:ext uri="{FF2B5EF4-FFF2-40B4-BE49-F238E27FC236}">
                <a16:creationId xmlns:a16="http://schemas.microsoft.com/office/drawing/2014/main" id="{D251E55C-2C56-4A93-05EE-6554C53388DA}"/>
              </a:ext>
            </a:extLst>
          </p:cNvPr>
          <p:cNvCxnSpPr>
            <a:cxnSpLocks/>
          </p:cNvCxnSpPr>
          <p:nvPr/>
        </p:nvCxnSpPr>
        <p:spPr>
          <a:xfrm>
            <a:off x="2177238" y="5580962"/>
            <a:ext cx="6762923" cy="0"/>
          </a:xfrm>
          <a:prstGeom prst="line">
            <a:avLst/>
          </a:prstGeom>
          <a:ln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Conector recto 41">
            <a:extLst>
              <a:ext uri="{FF2B5EF4-FFF2-40B4-BE49-F238E27FC236}">
                <a16:creationId xmlns:a16="http://schemas.microsoft.com/office/drawing/2014/main" id="{C138D065-CEF3-DC17-36E2-B840B90D9877}"/>
              </a:ext>
            </a:extLst>
          </p:cNvPr>
          <p:cNvCxnSpPr>
            <a:cxnSpLocks/>
          </p:cNvCxnSpPr>
          <p:nvPr/>
        </p:nvCxnSpPr>
        <p:spPr>
          <a:xfrm>
            <a:off x="2170006" y="6447949"/>
            <a:ext cx="6762923" cy="0"/>
          </a:xfrm>
          <a:prstGeom prst="line">
            <a:avLst/>
          </a:prstGeom>
          <a:ln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4" name="Imagen 43">
            <a:extLst>
              <a:ext uri="{FF2B5EF4-FFF2-40B4-BE49-F238E27FC236}">
                <a16:creationId xmlns:a16="http://schemas.microsoft.com/office/drawing/2014/main" id="{11151666-59BA-7A50-8B0B-D0A8231B2FF7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85488"/>
          <a:stretch/>
        </p:blipFill>
        <p:spPr>
          <a:xfrm>
            <a:off x="7609112" y="2506126"/>
            <a:ext cx="1285052" cy="459140"/>
          </a:xfrm>
          <a:prstGeom prst="rect">
            <a:avLst/>
          </a:prstGeom>
          <a:ln>
            <a:noFill/>
          </a:ln>
        </p:spPr>
      </p:pic>
      <p:pic>
        <p:nvPicPr>
          <p:cNvPr id="46" name="Imagen 45">
            <a:extLst>
              <a:ext uri="{FF2B5EF4-FFF2-40B4-BE49-F238E27FC236}">
                <a16:creationId xmlns:a16="http://schemas.microsoft.com/office/drawing/2014/main" id="{62F3F2EF-E9BA-58F9-6AD5-BED6DF4E677C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4316" b="69238"/>
          <a:stretch/>
        </p:blipFill>
        <p:spPr>
          <a:xfrm>
            <a:off x="5402317" y="2165159"/>
            <a:ext cx="1165419" cy="471878"/>
          </a:xfrm>
          <a:prstGeom prst="rect">
            <a:avLst/>
          </a:prstGeom>
          <a:ln>
            <a:noFill/>
          </a:ln>
        </p:spPr>
      </p:pic>
      <p:pic>
        <p:nvPicPr>
          <p:cNvPr id="52" name="Imagen 51">
            <a:extLst>
              <a:ext uri="{FF2B5EF4-FFF2-40B4-BE49-F238E27FC236}">
                <a16:creationId xmlns:a16="http://schemas.microsoft.com/office/drawing/2014/main" id="{4F0C5B9A-F3CD-97BA-BC4F-B03F11020B8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6343" y="3992114"/>
            <a:ext cx="1676634" cy="600159"/>
          </a:xfrm>
          <a:prstGeom prst="rect">
            <a:avLst/>
          </a:prstGeom>
          <a:ln>
            <a:noFill/>
          </a:ln>
        </p:spPr>
      </p:pic>
      <p:pic>
        <p:nvPicPr>
          <p:cNvPr id="54" name="Imagen 53">
            <a:extLst>
              <a:ext uri="{FF2B5EF4-FFF2-40B4-BE49-F238E27FC236}">
                <a16:creationId xmlns:a16="http://schemas.microsoft.com/office/drawing/2014/main" id="{6AA4E87D-2495-013D-E48A-E52AE492DCF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986935" y="4864743"/>
            <a:ext cx="1467055" cy="647790"/>
          </a:xfrm>
          <a:prstGeom prst="rect">
            <a:avLst/>
          </a:prstGeom>
          <a:ln>
            <a:noFill/>
          </a:ln>
        </p:spPr>
      </p:pic>
      <p:pic>
        <p:nvPicPr>
          <p:cNvPr id="5" name="Imagen 4" descr="Logotipo, nombre de la empresa&#10;&#10;Descripción generada automáticamente">
            <a:extLst>
              <a:ext uri="{FF2B5EF4-FFF2-40B4-BE49-F238E27FC236}">
                <a16:creationId xmlns:a16="http://schemas.microsoft.com/office/drawing/2014/main" id="{8541368B-E798-8B8A-DE7C-82C060AEA0F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905534" y="2895611"/>
            <a:ext cx="1537647" cy="1181668"/>
          </a:xfrm>
          <a:prstGeom prst="rect">
            <a:avLst/>
          </a:prstGeom>
          <a:ln>
            <a:noFill/>
          </a:ln>
        </p:spPr>
      </p:pic>
      <p:sp>
        <p:nvSpPr>
          <p:cNvPr id="11" name="CuadroTexto 10">
            <a:extLst>
              <a:ext uri="{FF2B5EF4-FFF2-40B4-BE49-F238E27FC236}">
                <a16:creationId xmlns:a16="http://schemas.microsoft.com/office/drawing/2014/main" id="{64DAB0DD-8299-A8FA-7EDE-91012ED2F9B3}"/>
              </a:ext>
            </a:extLst>
          </p:cNvPr>
          <p:cNvSpPr txBox="1"/>
          <p:nvPr/>
        </p:nvSpPr>
        <p:spPr>
          <a:xfrm>
            <a:off x="391753" y="125350"/>
            <a:ext cx="11479918" cy="95410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2800" b="1">
                <a:solidFill>
                  <a:srgbClr val="009A3F"/>
                </a:solidFill>
                <a:ea typeface="+mn-lt"/>
                <a:cs typeface="+mn-lt"/>
              </a:rPr>
              <a:t>Disponemos de un portafolio de negocios que se adapta </a:t>
            </a:r>
            <a:r>
              <a:rPr lang="es-GT" sz="2800" b="1">
                <a:solidFill>
                  <a:srgbClr val="009A3F"/>
                </a:solidFill>
                <a:ea typeface="+mn-lt"/>
                <a:cs typeface="+mn-lt"/>
              </a:rPr>
              <a:t>al tipo de logística que necesitan nuestros clientes</a:t>
            </a:r>
            <a:endParaRPr lang="es-ES" sz="2800" b="1">
              <a:solidFill>
                <a:srgbClr val="009A3F"/>
              </a:solidFill>
              <a:ea typeface="+mn-lt"/>
              <a:cs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9960378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uadroTexto 3"/>
          <p:cNvSpPr txBox="1"/>
          <p:nvPr/>
        </p:nvSpPr>
        <p:spPr>
          <a:xfrm>
            <a:off x="424273" y="6076773"/>
            <a:ext cx="4100670" cy="746358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endParaRPr lang="es-PE" sz="110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r>
              <a:rPr lang="es-PE" sz="1050">
                <a:latin typeface="Verdana"/>
                <a:ea typeface="Verdana"/>
                <a:cs typeface="Verdana" panose="020B0604030504040204" pitchFamily="34" charset="0"/>
              </a:rPr>
              <a:t>Almacenes para productos refrigerados y congelados</a:t>
            </a:r>
          </a:p>
          <a:p>
            <a:r>
              <a:rPr lang="es-PE" sz="1050">
                <a:latin typeface="Verdana"/>
                <a:ea typeface="Verdana"/>
                <a:cs typeface="Verdana" panose="020B0604030504040204" pitchFamily="34" charset="0"/>
              </a:rPr>
              <a:t>Almacenes para productos secos</a:t>
            </a:r>
          </a:p>
          <a:p>
            <a:r>
              <a:rPr lang="es-PE" sz="1050">
                <a:latin typeface="Verdana"/>
                <a:ea typeface="Verdana"/>
                <a:cs typeface="Verdana" panose="020B0604030504040204" pitchFamily="34" charset="0"/>
              </a:rPr>
              <a:t>Almacén Gestión documental    </a:t>
            </a:r>
            <a:endParaRPr lang="es-PE" sz="105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35" name="64 Rectángulo"/>
          <p:cNvSpPr/>
          <p:nvPr/>
        </p:nvSpPr>
        <p:spPr>
          <a:xfrm>
            <a:off x="302554" y="6456504"/>
            <a:ext cx="126423" cy="106880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sp>
        <p:nvSpPr>
          <p:cNvPr id="136" name="64 Rectángulo"/>
          <p:cNvSpPr/>
          <p:nvPr/>
        </p:nvSpPr>
        <p:spPr>
          <a:xfrm>
            <a:off x="302554" y="6312506"/>
            <a:ext cx="126423" cy="106880"/>
          </a:xfrm>
          <a:prstGeom prst="rect">
            <a:avLst/>
          </a:prstGeom>
          <a:solidFill>
            <a:srgbClr val="F29414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grpSp>
        <p:nvGrpSpPr>
          <p:cNvPr id="35" name="Grupo 34"/>
          <p:cNvGrpSpPr/>
          <p:nvPr/>
        </p:nvGrpSpPr>
        <p:grpSpPr>
          <a:xfrm>
            <a:off x="400340" y="1895695"/>
            <a:ext cx="3087889" cy="4068392"/>
            <a:chOff x="786740" y="1806447"/>
            <a:chExt cx="3153624" cy="3784267"/>
          </a:xfrm>
        </p:grpSpPr>
        <p:grpSp>
          <p:nvGrpSpPr>
            <p:cNvPr id="33" name="Grupo 32"/>
            <p:cNvGrpSpPr/>
            <p:nvPr/>
          </p:nvGrpSpPr>
          <p:grpSpPr>
            <a:xfrm>
              <a:off x="887442" y="1806447"/>
              <a:ext cx="3052922" cy="3784267"/>
              <a:chOff x="76859" y="1422733"/>
              <a:chExt cx="3593165" cy="4453918"/>
            </a:xfrm>
          </p:grpSpPr>
          <p:pic>
            <p:nvPicPr>
              <p:cNvPr id="2" name="Imagen 1"/>
              <p:cNvPicPr>
                <a:picLocks noChangeAspect="1"/>
              </p:cNvPicPr>
              <p:nvPr/>
            </p:nvPicPr>
            <p:blipFill>
              <a:blip r:embed="rId2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573051" y="1422733"/>
                <a:ext cx="3096973" cy="4453918"/>
              </a:xfrm>
              <a:prstGeom prst="rect">
                <a:avLst/>
              </a:prstGeom>
            </p:spPr>
          </p:pic>
          <p:grpSp>
            <p:nvGrpSpPr>
              <p:cNvPr id="3" name="Grupo 2"/>
              <p:cNvGrpSpPr/>
              <p:nvPr/>
            </p:nvGrpSpPr>
            <p:grpSpPr>
              <a:xfrm>
                <a:off x="76859" y="2249366"/>
                <a:ext cx="3225318" cy="3567499"/>
                <a:chOff x="544312" y="3107585"/>
                <a:chExt cx="1947864" cy="1967707"/>
              </a:xfrm>
            </p:grpSpPr>
            <p:sp>
              <p:nvSpPr>
                <p:cNvPr id="5" name="Text Box 10">
                  <a:hlinkClick r:id="" action="ppaction://noaction"/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88620" y="3354039"/>
                  <a:ext cx="391371" cy="1368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102501" tIns="51250" rIns="102501" bIns="51250">
                  <a:spAutoFit/>
                </a:bodyPr>
                <a:lstStyle>
                  <a:lvl1pPr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5pPr>
                  <a:lvl6pPr marL="25146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6pPr>
                  <a:lvl7pPr marL="29718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7pPr>
                  <a:lvl8pPr marL="34290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8pPr>
                  <a:lvl9pPr marL="38862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50000"/>
                    </a:spcBef>
                    <a:buFontTx/>
                    <a:buNone/>
                  </a:pPr>
                  <a:r>
                    <a:rPr lang="es-PE" altLang="es-PE" sz="800">
                      <a:solidFill>
                        <a:srgbClr val="595959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rPr>
                    <a:t>Piura</a:t>
                  </a:r>
                  <a:endParaRPr lang="es-ES" altLang="es-PE" sz="800">
                    <a:solidFill>
                      <a:srgbClr val="595959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endParaRPr>
                </a:p>
              </p:txBody>
            </p:sp>
            <p:sp>
              <p:nvSpPr>
                <p:cNvPr id="6" name="Text Box 20">
                  <a:hlinkClick r:id="" action="ppaction://noaction"/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1909" y="3516439"/>
                  <a:ext cx="479747" cy="1368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102501" tIns="51250" rIns="102501" bIns="51250">
                  <a:spAutoFit/>
                </a:bodyPr>
                <a:lstStyle>
                  <a:lvl1pPr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5pPr>
                  <a:lvl6pPr marL="25146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6pPr>
                  <a:lvl7pPr marL="29718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7pPr>
                  <a:lvl8pPr marL="34290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8pPr>
                  <a:lvl9pPr marL="38862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50000"/>
                    </a:spcBef>
                    <a:buFontTx/>
                    <a:buNone/>
                  </a:pPr>
                  <a:r>
                    <a:rPr lang="es-PE" altLang="es-PE" sz="800">
                      <a:solidFill>
                        <a:srgbClr val="595959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rPr>
                    <a:t>Chiclayo</a:t>
                  </a:r>
                  <a:endParaRPr lang="es-ES" altLang="es-PE" sz="800">
                    <a:solidFill>
                      <a:srgbClr val="595959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endParaRPr>
                </a:p>
              </p:txBody>
            </p:sp>
            <p:sp>
              <p:nvSpPr>
                <p:cNvPr id="7" name="Text Box 24">
                  <a:hlinkClick r:id="" action="ppaction://noaction"/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00237" y="3699563"/>
                  <a:ext cx="408471" cy="1368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102501" tIns="51250" rIns="102501" bIns="51250">
                  <a:spAutoFit/>
                </a:bodyPr>
                <a:lstStyle>
                  <a:lvl1pPr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5pPr>
                  <a:lvl6pPr marL="25146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6pPr>
                  <a:lvl7pPr marL="29718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7pPr>
                  <a:lvl8pPr marL="34290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8pPr>
                  <a:lvl9pPr marL="38862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50000"/>
                    </a:spcBef>
                    <a:buFontTx/>
                    <a:buNone/>
                  </a:pPr>
                  <a:r>
                    <a:rPr lang="es-PE" altLang="es-PE" sz="800">
                      <a:solidFill>
                        <a:srgbClr val="595959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rPr>
                    <a:t>Trujillo</a:t>
                  </a:r>
                  <a:endParaRPr lang="es-ES" altLang="es-PE" sz="800">
                    <a:solidFill>
                      <a:srgbClr val="595959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endParaRPr>
                </a:p>
              </p:txBody>
            </p:sp>
            <p:sp>
              <p:nvSpPr>
                <p:cNvPr id="9" name="Text Box 28">
                  <a:hlinkClick r:id="" action="ppaction://noaction"/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26025" y="4169980"/>
                  <a:ext cx="440038" cy="2111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102501" tIns="51250" rIns="102501" bIns="51250">
                  <a:spAutoFit/>
                </a:bodyPr>
                <a:lstStyle>
                  <a:lvl1pPr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5pPr>
                  <a:lvl6pPr marL="25146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6pPr>
                  <a:lvl7pPr marL="29718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7pPr>
                  <a:lvl8pPr marL="34290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8pPr>
                  <a:lvl9pPr marL="38862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50000"/>
                    </a:spcBef>
                    <a:buFontTx/>
                    <a:buNone/>
                  </a:pPr>
                  <a:r>
                    <a:rPr lang="es-PE" altLang="es-PE" sz="800">
                      <a:solidFill>
                        <a:srgbClr val="595959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rPr>
                    <a:t>Lima / Callao</a:t>
                  </a:r>
                  <a:endParaRPr lang="es-ES" altLang="es-PE" sz="800">
                    <a:solidFill>
                      <a:srgbClr val="595959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endParaRPr>
                </a:p>
              </p:txBody>
            </p:sp>
            <p:sp>
              <p:nvSpPr>
                <p:cNvPr id="10" name="Text Box 30">
                  <a:hlinkClick r:id="" action="ppaction://noaction"/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31673" y="4469296"/>
                  <a:ext cx="362759" cy="1368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102501" tIns="51250" rIns="102501" bIns="51250">
                  <a:spAutoFit/>
                </a:bodyPr>
                <a:lstStyle>
                  <a:lvl1pPr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5pPr>
                  <a:lvl6pPr marL="25146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6pPr>
                  <a:lvl7pPr marL="29718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7pPr>
                  <a:lvl8pPr marL="34290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8pPr>
                  <a:lvl9pPr marL="38862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50000"/>
                    </a:spcBef>
                    <a:buFontTx/>
                    <a:buNone/>
                  </a:pPr>
                  <a:r>
                    <a:rPr lang="es-PE" altLang="es-PE" sz="800">
                      <a:solidFill>
                        <a:srgbClr val="595959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rPr>
                    <a:t>Pisco</a:t>
                  </a:r>
                  <a:endParaRPr lang="es-ES" altLang="es-PE" sz="800">
                    <a:solidFill>
                      <a:srgbClr val="595959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endParaRPr>
                </a:p>
              </p:txBody>
            </p:sp>
            <p:sp>
              <p:nvSpPr>
                <p:cNvPr id="11" name="Text Box 32">
                  <a:hlinkClick r:id="" action="ppaction://noaction"/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641377" y="4771857"/>
                  <a:ext cx="567793" cy="1368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102501" tIns="51250" rIns="102501" bIns="51250">
                  <a:spAutoFit/>
                </a:bodyPr>
                <a:lstStyle>
                  <a:lvl1pPr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5pPr>
                  <a:lvl6pPr marL="25146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6pPr>
                  <a:lvl7pPr marL="29718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7pPr>
                  <a:lvl8pPr marL="34290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8pPr>
                  <a:lvl9pPr marL="38862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50000"/>
                    </a:spcBef>
                    <a:buFontTx/>
                    <a:buNone/>
                  </a:pPr>
                  <a:r>
                    <a:rPr lang="es-PE" altLang="es-PE" sz="800">
                      <a:solidFill>
                        <a:srgbClr val="595959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rPr>
                    <a:t>Arequipa</a:t>
                  </a:r>
                  <a:endParaRPr lang="es-ES" altLang="es-PE" sz="800">
                    <a:solidFill>
                      <a:srgbClr val="595959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endParaRPr>
                </a:p>
              </p:txBody>
            </p:sp>
            <p:sp>
              <p:nvSpPr>
                <p:cNvPr id="14" name="Text Box 41">
                  <a:hlinkClick r:id="" action="ppaction://noaction"/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47230" y="3457232"/>
                  <a:ext cx="651911" cy="1368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102501" tIns="51250" rIns="102501" bIns="51250">
                  <a:spAutoFit/>
                </a:bodyPr>
                <a:lstStyle>
                  <a:lvl1pPr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5pPr>
                  <a:lvl6pPr marL="25146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6pPr>
                  <a:lvl7pPr marL="29718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7pPr>
                  <a:lvl8pPr marL="34290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8pPr>
                  <a:lvl9pPr marL="38862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50000"/>
                    </a:spcBef>
                    <a:buFontTx/>
                    <a:buNone/>
                  </a:pPr>
                  <a:r>
                    <a:rPr lang="es-PE" altLang="es-PE" sz="800">
                      <a:solidFill>
                        <a:srgbClr val="595959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rPr>
                    <a:t>Cajamarca</a:t>
                  </a:r>
                  <a:endParaRPr lang="es-ES" altLang="es-PE" sz="800">
                    <a:solidFill>
                      <a:srgbClr val="595959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endParaRPr>
                </a:p>
              </p:txBody>
            </p:sp>
            <p:sp>
              <p:nvSpPr>
                <p:cNvPr id="15" name="Text Box 43">
                  <a:hlinkClick r:id="" action="ppaction://noaction"/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34976" y="3107585"/>
                  <a:ext cx="482069" cy="1368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102501" tIns="51250" rIns="102501" bIns="51250">
                  <a:spAutoFit/>
                </a:bodyPr>
                <a:lstStyle>
                  <a:lvl1pPr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5pPr>
                  <a:lvl6pPr marL="25146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6pPr>
                  <a:lvl7pPr marL="29718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7pPr>
                  <a:lvl8pPr marL="34290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8pPr>
                  <a:lvl9pPr marL="38862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50000"/>
                    </a:spcBef>
                    <a:buFontTx/>
                    <a:buNone/>
                  </a:pPr>
                  <a:r>
                    <a:rPr lang="es-PE" altLang="es-PE" sz="800">
                      <a:solidFill>
                        <a:srgbClr val="595959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rPr>
                    <a:t>Iquitos</a:t>
                  </a:r>
                  <a:endParaRPr lang="es-ES" altLang="es-PE" sz="800">
                    <a:solidFill>
                      <a:srgbClr val="595959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endParaRPr>
                </a:p>
              </p:txBody>
            </p:sp>
            <p:sp>
              <p:nvSpPr>
                <p:cNvPr id="16" name="Text Box 47">
                  <a:hlinkClick r:id="" action="ppaction://noaction"/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28555" y="3696741"/>
                  <a:ext cx="563621" cy="1368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102501" tIns="51250" rIns="102501" bIns="51250">
                  <a:spAutoFit/>
                </a:bodyPr>
                <a:lstStyle>
                  <a:lvl1pPr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5pPr>
                  <a:lvl6pPr marL="25146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6pPr>
                  <a:lvl7pPr marL="29718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7pPr>
                  <a:lvl8pPr marL="34290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8pPr>
                  <a:lvl9pPr marL="38862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50000"/>
                    </a:spcBef>
                    <a:buFontTx/>
                    <a:buNone/>
                  </a:pPr>
                  <a:r>
                    <a:rPr lang="es-PE" altLang="es-PE" sz="800">
                      <a:solidFill>
                        <a:srgbClr val="595959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rPr>
                    <a:t>Pucallpa</a:t>
                  </a:r>
                  <a:endParaRPr lang="es-ES" altLang="es-PE" sz="800">
                    <a:solidFill>
                      <a:srgbClr val="595959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endParaRPr>
                </a:p>
              </p:txBody>
            </p:sp>
            <p:pic>
              <p:nvPicPr>
                <p:cNvPr id="17" name="Picture 148" descr="C:\Documents and Settings\dniquem\Escritorio\3.png">
                  <a:hlinkClick r:id="" action="ppaction://noaction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50122" y="3710024"/>
                  <a:ext cx="99675" cy="8899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8" name="Text Box 30">
                  <a:hlinkClick r:id="" action="ppaction://noaction"/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141534" y="4938456"/>
                  <a:ext cx="350642" cy="1368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102501" tIns="51250" rIns="102501" bIns="51250">
                  <a:spAutoFit/>
                </a:bodyPr>
                <a:lstStyle>
                  <a:lvl1pPr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5pPr>
                  <a:lvl6pPr marL="25146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6pPr>
                  <a:lvl7pPr marL="29718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7pPr>
                  <a:lvl8pPr marL="34290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8pPr>
                  <a:lvl9pPr marL="38862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50000"/>
                    </a:spcBef>
                    <a:buFontTx/>
                    <a:buNone/>
                  </a:pPr>
                  <a:r>
                    <a:rPr lang="es-PE" altLang="es-PE" sz="800">
                      <a:solidFill>
                        <a:srgbClr val="595959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rPr>
                    <a:t>Ilo</a:t>
                  </a:r>
                  <a:endParaRPr lang="es-ES" altLang="es-PE" sz="800">
                    <a:solidFill>
                      <a:srgbClr val="595959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endParaRPr>
                </a:p>
              </p:txBody>
            </p:sp>
            <p:pic>
              <p:nvPicPr>
                <p:cNvPr id="19" name="Picture 148" descr="C:\Documents and Settings\dniquem\Escritorio\3.png">
                  <a:hlinkClick r:id="" action="ppaction://noaction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89216" y="3387715"/>
                  <a:ext cx="90775" cy="8009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0" name="Imagen 1"/>
                <p:cNvPicPr>
                  <a:picLocks noChangeAspect="1"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459655" y="4214767"/>
                  <a:ext cx="110354" cy="10323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" name="Imagen 3"/>
                <p:cNvPicPr>
                  <a:picLocks noChangeAspect="1"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89614" y="3910492"/>
                  <a:ext cx="108575" cy="1014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3" name="Imagen 4"/>
                <p:cNvPicPr>
                  <a:picLocks noChangeAspect="1"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790546" y="3189199"/>
                  <a:ext cx="108574" cy="10323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4" name="Imagen 5"/>
                <p:cNvPicPr>
                  <a:picLocks noChangeAspect="1"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9837" y="3744586"/>
                  <a:ext cx="108574" cy="10323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6" name="Imagen 7"/>
                <p:cNvPicPr>
                  <a:picLocks noChangeAspect="1"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999141" y="4733083"/>
                  <a:ext cx="110354" cy="1014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7" name="Imagen 8"/>
                <p:cNvPicPr>
                  <a:picLocks noChangeAspect="1"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98905" y="4880214"/>
                  <a:ext cx="108574" cy="10323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8" name="Imagen 9"/>
                <p:cNvPicPr>
                  <a:picLocks noChangeAspect="1"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32264" y="4487380"/>
                  <a:ext cx="108574" cy="10323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9" name="Picture 148" descr="C:\Documents and Settings\dniquem\Escritorio\3.png">
                  <a:hlinkClick r:id="" action="ppaction://noaction"/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7489" y="3213425"/>
                  <a:ext cx="87217" cy="783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0" name="Imagen 11"/>
                <p:cNvPicPr>
                  <a:picLocks noChangeAspect="1"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20850" y="3494660"/>
                  <a:ext cx="110354" cy="10145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1" name="Text Box 10">
                  <a:hlinkClick r:id="" action="ppaction://noaction"/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44312" y="3181093"/>
                  <a:ext cx="363842" cy="1368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102501" tIns="51250" rIns="102501" bIns="51250">
                  <a:spAutoFit/>
                </a:bodyPr>
                <a:lstStyle>
                  <a:lvl1pPr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5pPr>
                  <a:lvl6pPr marL="25146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6pPr>
                  <a:lvl7pPr marL="29718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7pPr>
                  <a:lvl8pPr marL="34290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8pPr>
                  <a:lvl9pPr marL="3886200" indent="-228600" defTabSz="455613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Calibri" panose="020F050202020403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>
                    <a:spcBef>
                      <a:spcPct val="50000"/>
                    </a:spcBef>
                    <a:buFontTx/>
                    <a:buNone/>
                  </a:pPr>
                  <a:r>
                    <a:rPr lang="es-PE" altLang="es-PE" sz="800">
                      <a:solidFill>
                        <a:srgbClr val="595959"/>
                      </a:solidFill>
                      <a:latin typeface="Verdana" panose="020B0604030504040204" pitchFamily="34" charset="0"/>
                      <a:ea typeface="Verdana" panose="020B0604030504040204" pitchFamily="34" charset="0"/>
                      <a:cs typeface="Verdana" panose="020B0604030504040204" pitchFamily="34" charset="0"/>
                    </a:rPr>
                    <a:t>Paita</a:t>
                  </a:r>
                  <a:endParaRPr lang="es-ES" altLang="es-PE" sz="800">
                    <a:solidFill>
                      <a:srgbClr val="595959"/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endParaRPr>
                </a:p>
              </p:txBody>
            </p:sp>
            <p:pic>
              <p:nvPicPr>
                <p:cNvPr id="32" name="Imagen 11"/>
                <p:cNvPicPr>
                  <a:picLocks noChangeAspect="1"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299679" y="3483801"/>
                  <a:ext cx="110354" cy="10145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sp>
          <p:nvSpPr>
            <p:cNvPr id="161" name="CuadroTexto 6"/>
            <p:cNvSpPr txBox="1">
              <a:spLocks noChangeArrowheads="1"/>
            </p:cNvSpPr>
            <p:nvPr/>
          </p:nvSpPr>
          <p:spPr bwMode="auto">
            <a:xfrm>
              <a:off x="1016708" y="1946692"/>
              <a:ext cx="818761" cy="2680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496" tIns="51248" rIns="102496" bIns="51248">
              <a:spAutoFit/>
            </a:bodyPr>
            <a:lstStyle>
              <a:lvl1pPr marL="342900" indent="-342900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5pPr>
              <a:lvl6pPr marL="25146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6pPr>
              <a:lvl7pPr marL="29718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7pPr>
              <a:lvl8pPr marL="34290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8pPr>
              <a:lvl9pPr marL="38862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9pPr>
            </a:lstStyle>
            <a:p>
              <a:pPr algn="ctr" eaLnBrk="0" hangingPunct="0">
                <a:spcBef>
                  <a:spcPct val="0"/>
                </a:spcBef>
                <a:buFontTx/>
                <a:buNone/>
              </a:pPr>
              <a:r>
                <a:rPr lang="es-ES" altLang="es-PE" sz="1200" b="1">
                  <a:solidFill>
                    <a:srgbClr val="595959"/>
                  </a:solidFill>
                  <a:latin typeface="Verdana"/>
                  <a:cs typeface="Arial" panose="020B0604020202020204" pitchFamily="34" charset="0"/>
                </a:rPr>
                <a:t>PERÚ</a:t>
              </a:r>
            </a:p>
          </p:txBody>
        </p:sp>
        <p:sp>
          <p:nvSpPr>
            <p:cNvPr id="128" name="64 Rectángulo"/>
            <p:cNvSpPr/>
            <p:nvPr/>
          </p:nvSpPr>
          <p:spPr>
            <a:xfrm>
              <a:off x="853506" y="2645074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29" name="64 Rectángulo"/>
            <p:cNvSpPr/>
            <p:nvPr/>
          </p:nvSpPr>
          <p:spPr>
            <a:xfrm>
              <a:off x="786740" y="2952739"/>
              <a:ext cx="104482" cy="97164"/>
            </a:xfrm>
            <a:prstGeom prst="rect">
              <a:avLst/>
            </a:prstGeom>
            <a:solidFill>
              <a:srgbClr val="F29414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30" name="64 Rectángulo"/>
            <p:cNvSpPr/>
            <p:nvPr/>
          </p:nvSpPr>
          <p:spPr>
            <a:xfrm>
              <a:off x="934268" y="3198949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31" name="64 Rectángulo"/>
            <p:cNvSpPr/>
            <p:nvPr/>
          </p:nvSpPr>
          <p:spPr>
            <a:xfrm>
              <a:off x="807395" y="3202732"/>
              <a:ext cx="104482" cy="97164"/>
            </a:xfrm>
            <a:prstGeom prst="rect">
              <a:avLst/>
            </a:prstGeom>
            <a:solidFill>
              <a:srgbClr val="F29414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32" name="64 Rectángulo"/>
            <p:cNvSpPr/>
            <p:nvPr/>
          </p:nvSpPr>
          <p:spPr>
            <a:xfrm>
              <a:off x="2725736" y="3118963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70" name="64 Rectángulo"/>
            <p:cNvSpPr/>
            <p:nvPr/>
          </p:nvSpPr>
          <p:spPr>
            <a:xfrm>
              <a:off x="1195200" y="3486315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71" name="64 Rectángulo"/>
            <p:cNvSpPr/>
            <p:nvPr/>
          </p:nvSpPr>
          <p:spPr>
            <a:xfrm>
              <a:off x="1065028" y="3483934"/>
              <a:ext cx="104482" cy="97164"/>
            </a:xfrm>
            <a:prstGeom prst="rect">
              <a:avLst/>
            </a:prstGeom>
            <a:solidFill>
              <a:srgbClr val="F29414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74" name="64 Rectángulo"/>
            <p:cNvSpPr/>
            <p:nvPr/>
          </p:nvSpPr>
          <p:spPr>
            <a:xfrm>
              <a:off x="1643360" y="4245071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75" name="64 Rectángulo"/>
            <p:cNvSpPr/>
            <p:nvPr/>
          </p:nvSpPr>
          <p:spPr>
            <a:xfrm>
              <a:off x="1513188" y="4246923"/>
              <a:ext cx="104482" cy="97164"/>
            </a:xfrm>
            <a:prstGeom prst="rect">
              <a:avLst/>
            </a:prstGeom>
            <a:solidFill>
              <a:srgbClr val="F29414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80" name="64 Rectángulo"/>
            <p:cNvSpPr/>
            <p:nvPr/>
          </p:nvSpPr>
          <p:spPr>
            <a:xfrm>
              <a:off x="1965880" y="4665266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82" name="64 Rectángulo"/>
            <p:cNvSpPr/>
            <p:nvPr/>
          </p:nvSpPr>
          <p:spPr>
            <a:xfrm>
              <a:off x="2407738" y="5136016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83" name="64 Rectángulo"/>
            <p:cNvSpPr/>
            <p:nvPr/>
          </p:nvSpPr>
          <p:spPr>
            <a:xfrm>
              <a:off x="2277566" y="5133635"/>
              <a:ext cx="104482" cy="97164"/>
            </a:xfrm>
            <a:prstGeom prst="rect">
              <a:avLst/>
            </a:prstGeom>
            <a:solidFill>
              <a:srgbClr val="F29414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84" name="64 Rectángulo"/>
            <p:cNvSpPr/>
            <p:nvPr/>
          </p:nvSpPr>
          <p:spPr>
            <a:xfrm>
              <a:off x="3406681" y="3493653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85" name="64 Rectángulo"/>
            <p:cNvSpPr/>
            <p:nvPr/>
          </p:nvSpPr>
          <p:spPr>
            <a:xfrm>
              <a:off x="3196592" y="2577381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</p:grpSp>
      <p:grpSp>
        <p:nvGrpSpPr>
          <p:cNvPr id="40" name="Grupo 39"/>
          <p:cNvGrpSpPr/>
          <p:nvPr/>
        </p:nvGrpSpPr>
        <p:grpSpPr>
          <a:xfrm>
            <a:off x="3749120" y="2195498"/>
            <a:ext cx="1924879" cy="2780273"/>
            <a:chOff x="7776080" y="1189943"/>
            <a:chExt cx="1924879" cy="2780273"/>
          </a:xfrm>
        </p:grpSpPr>
        <p:pic>
          <p:nvPicPr>
            <p:cNvPr id="41" name="Imagen 40"/>
            <p:cNvPicPr>
              <a:picLocks noChangeAspect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950513" y="1818211"/>
              <a:ext cx="1750446" cy="2152005"/>
            </a:xfrm>
            <a:prstGeom prst="rect">
              <a:avLst/>
            </a:prstGeom>
          </p:spPr>
        </p:pic>
        <p:pic>
          <p:nvPicPr>
            <p:cNvPr id="52" name="Imagen 12"/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351150" y="2054648"/>
              <a:ext cx="147733" cy="144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"/>
            <p:cNvPicPr>
              <a:picLocks noChangeAspect="1" noChangeArrowheads="1"/>
            </p:cNvPicPr>
            <p:nvPr/>
          </p:nvPicPr>
          <p:blipFill>
            <a:blip r:embed="rId9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302174" y="2391189"/>
              <a:ext cx="163752" cy="160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blipFill dpi="0" rotWithShape="0">
                    <a:blip/>
                    <a:srcRect/>
                    <a:stretch>
                      <a:fillRect/>
                    </a:stretch>
                  </a:blip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54" name="Picture 7"/>
            <p:cNvPicPr>
              <a:picLocks noChangeAspect="1" noChangeArrowheads="1"/>
            </p:cNvPicPr>
            <p:nvPr/>
          </p:nvPicPr>
          <p:blipFill>
            <a:blip r:embed="rId9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55852" y="2701190"/>
              <a:ext cx="161972" cy="1601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blipFill dpi="0" rotWithShape="0">
                    <a:blip/>
                    <a:srcRect/>
                    <a:stretch>
                      <a:fillRect/>
                    </a:stretch>
                  </a:blip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pic>
          <p:nvPicPr>
            <p:cNvPr id="55" name="Picture 7"/>
            <p:cNvPicPr>
              <a:picLocks noChangeAspect="1" noChangeArrowheads="1"/>
            </p:cNvPicPr>
            <p:nvPr/>
          </p:nvPicPr>
          <p:blipFill>
            <a:blip r:embed="rId9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89983" y="2647167"/>
              <a:ext cx="154853" cy="1548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blipFill dpi="0" rotWithShape="0">
                    <a:blip/>
                    <a:srcRect/>
                    <a:stretch>
                      <a:fillRect/>
                    </a:stretch>
                  </a:blip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56" name="Text Box 47">
              <a:hlinkClick r:id="" action="ppaction://noaction"/>
            </p:cNvPr>
            <p:cNvSpPr txBox="1">
              <a:spLocks noChangeArrowheads="1"/>
            </p:cNvSpPr>
            <p:nvPr/>
          </p:nvSpPr>
          <p:spPr bwMode="auto">
            <a:xfrm>
              <a:off x="8424944" y="1991926"/>
              <a:ext cx="873755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102501" tIns="51250" rIns="102501" bIns="5125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5pPr>
              <a:lvl6pPr marL="25146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6pPr>
              <a:lvl7pPr marL="29718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7pPr>
              <a:lvl8pPr marL="34290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8pPr>
              <a:lvl9pPr marL="38862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Barranquilla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57" name="Text Box 47">
              <a:hlinkClick r:id="" action="ppaction://noaction"/>
            </p:cNvPr>
            <p:cNvSpPr txBox="1">
              <a:spLocks noChangeArrowheads="1"/>
            </p:cNvSpPr>
            <p:nvPr/>
          </p:nvSpPr>
          <p:spPr bwMode="auto">
            <a:xfrm>
              <a:off x="8387733" y="2326379"/>
              <a:ext cx="850798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501" tIns="51250" rIns="102501" bIns="5125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5pPr>
              <a:lvl6pPr marL="25146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6pPr>
              <a:lvl7pPr marL="29718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7pPr>
              <a:lvl8pPr marL="34290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8pPr>
              <a:lvl9pPr marL="38862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Medellín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58" name="Text Box 47">
              <a:hlinkClick r:id="" action="ppaction://noaction"/>
            </p:cNvPr>
            <p:cNvSpPr txBox="1">
              <a:spLocks noChangeArrowheads="1"/>
            </p:cNvSpPr>
            <p:nvPr/>
          </p:nvSpPr>
          <p:spPr bwMode="auto">
            <a:xfrm>
              <a:off x="8565172" y="2598290"/>
              <a:ext cx="672806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501" tIns="51250" rIns="102501" bIns="5125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5pPr>
              <a:lvl6pPr marL="25146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6pPr>
              <a:lvl7pPr marL="29718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7pPr>
              <a:lvl8pPr marL="34290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8pPr>
              <a:lvl9pPr marL="38862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Bogotá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59" name="Text Box 47">
              <a:hlinkClick r:id="" action="ppaction://noaction"/>
            </p:cNvPr>
            <p:cNvSpPr txBox="1">
              <a:spLocks noChangeArrowheads="1"/>
            </p:cNvSpPr>
            <p:nvPr/>
          </p:nvSpPr>
          <p:spPr bwMode="auto">
            <a:xfrm>
              <a:off x="7942589" y="2681610"/>
              <a:ext cx="482355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501" tIns="51250" rIns="102501" bIns="5125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5pPr>
              <a:lvl6pPr marL="25146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6pPr>
              <a:lvl7pPr marL="29718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7pPr>
              <a:lvl8pPr marL="34290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8pPr>
              <a:lvl9pPr marL="38862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Cali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155" name="CuadroTexto 6"/>
            <p:cNvSpPr txBox="1">
              <a:spLocks noChangeArrowheads="1"/>
            </p:cNvSpPr>
            <p:nvPr/>
          </p:nvSpPr>
          <p:spPr bwMode="auto">
            <a:xfrm>
              <a:off x="7928858" y="1189943"/>
              <a:ext cx="1386552" cy="288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496" tIns="51248" rIns="102496" bIns="51248">
              <a:spAutoFit/>
            </a:bodyPr>
            <a:lstStyle>
              <a:defPPr>
                <a:defRPr lang="es-PE"/>
              </a:defPPr>
              <a:lvl1pPr marL="342900" indent="-342900" algn="ctr" eaLnBrk="0" hangingPunct="0">
                <a:spcBef>
                  <a:spcPct val="0"/>
                </a:spcBef>
                <a:buFontTx/>
                <a:buNone/>
                <a:defRPr sz="1377">
                  <a:solidFill>
                    <a:srgbClr val="FF0000"/>
                  </a:solidFill>
                  <a:latin typeface="Arial Black" panose="020B0A04020102020204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latin typeface="Calibri" panose="020F050202020403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latin typeface="Calibri" panose="020F050202020403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5pPr>
              <a:lvl6pPr marL="25146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6pPr>
              <a:lvl7pPr marL="29718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7pPr>
              <a:lvl8pPr marL="34290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8pPr>
              <a:lvl9pPr marL="38862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s-ES" altLang="es-PE" sz="1200" b="1">
                  <a:solidFill>
                    <a:srgbClr val="595959"/>
                  </a:solidFill>
                  <a:latin typeface="Verdana"/>
                </a:rPr>
                <a:t>COLOMBIA</a:t>
              </a:r>
            </a:p>
          </p:txBody>
        </p:sp>
        <p:sp>
          <p:nvSpPr>
            <p:cNvPr id="150" name="64 Rectángulo"/>
            <p:cNvSpPr/>
            <p:nvPr/>
          </p:nvSpPr>
          <p:spPr>
            <a:xfrm>
              <a:off x="9081288" y="2381322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63" name="64 Rectángulo"/>
            <p:cNvSpPr/>
            <p:nvPr/>
          </p:nvSpPr>
          <p:spPr>
            <a:xfrm>
              <a:off x="9324389" y="2047653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64" name="64 Rectángulo"/>
            <p:cNvSpPr/>
            <p:nvPr/>
          </p:nvSpPr>
          <p:spPr>
            <a:xfrm>
              <a:off x="9194217" y="2047030"/>
              <a:ext cx="104482" cy="97164"/>
            </a:xfrm>
            <a:prstGeom prst="rect">
              <a:avLst/>
            </a:prstGeom>
            <a:solidFill>
              <a:srgbClr val="F29414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69" name="64 Rectángulo"/>
            <p:cNvSpPr/>
            <p:nvPr/>
          </p:nvSpPr>
          <p:spPr>
            <a:xfrm>
              <a:off x="8960527" y="2380821"/>
              <a:ext cx="104482" cy="97164"/>
            </a:xfrm>
            <a:prstGeom prst="rect">
              <a:avLst/>
            </a:prstGeom>
            <a:solidFill>
              <a:srgbClr val="F29414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46" name="64 Rectángulo"/>
            <p:cNvSpPr/>
            <p:nvPr/>
          </p:nvSpPr>
          <p:spPr>
            <a:xfrm>
              <a:off x="9174217" y="2656273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47" name="64 Rectángulo"/>
            <p:cNvSpPr/>
            <p:nvPr/>
          </p:nvSpPr>
          <p:spPr>
            <a:xfrm>
              <a:off x="9053456" y="2655772"/>
              <a:ext cx="104482" cy="97164"/>
            </a:xfrm>
            <a:prstGeom prst="rect">
              <a:avLst/>
            </a:prstGeom>
            <a:solidFill>
              <a:srgbClr val="F29414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48" name="64 Rectángulo"/>
            <p:cNvSpPr/>
            <p:nvPr/>
          </p:nvSpPr>
          <p:spPr>
            <a:xfrm>
              <a:off x="7896841" y="2750997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49" name="64 Rectángulo"/>
            <p:cNvSpPr/>
            <p:nvPr/>
          </p:nvSpPr>
          <p:spPr>
            <a:xfrm>
              <a:off x="7776080" y="2750496"/>
              <a:ext cx="104482" cy="97164"/>
            </a:xfrm>
            <a:prstGeom prst="rect">
              <a:avLst/>
            </a:prstGeom>
            <a:solidFill>
              <a:srgbClr val="F29414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</p:grpSp>
      <p:sp>
        <p:nvSpPr>
          <p:cNvPr id="34" name="Título 33"/>
          <p:cNvSpPr>
            <a:spLocks noGrp="1"/>
          </p:cNvSpPr>
          <p:nvPr>
            <p:ph type="title"/>
          </p:nvPr>
        </p:nvSpPr>
        <p:spPr>
          <a:xfrm>
            <a:off x="291232" y="153702"/>
            <a:ext cx="11764110" cy="750888"/>
          </a:xfrm>
        </p:spPr>
        <p:txBody>
          <a:bodyPr>
            <a:noAutofit/>
          </a:bodyPr>
          <a:lstStyle/>
          <a:p>
            <a:r>
              <a:rPr lang="es-PE" sz="2800" b="1">
                <a:latin typeface="Verdana"/>
                <a:ea typeface="Verdana"/>
              </a:rPr>
              <a:t>Contamos con la red logística más ágil y dinámica de Latinoamérica</a:t>
            </a:r>
            <a:endParaRPr lang="es-PE" sz="2800">
              <a:latin typeface="Verdana"/>
              <a:ea typeface="Verdana"/>
            </a:endParaRPr>
          </a:p>
        </p:txBody>
      </p:sp>
      <p:sp>
        <p:nvSpPr>
          <p:cNvPr id="167" name="64 Rectángulo"/>
          <p:cNvSpPr/>
          <p:nvPr/>
        </p:nvSpPr>
        <p:spPr>
          <a:xfrm>
            <a:off x="308163" y="6613545"/>
            <a:ext cx="126423" cy="10688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grpSp>
        <p:nvGrpSpPr>
          <p:cNvPr id="45" name="Grupo 44"/>
          <p:cNvGrpSpPr/>
          <p:nvPr/>
        </p:nvGrpSpPr>
        <p:grpSpPr>
          <a:xfrm>
            <a:off x="7936606" y="2186620"/>
            <a:ext cx="2082394" cy="2497184"/>
            <a:chOff x="3687470" y="1123105"/>
            <a:chExt cx="2082394" cy="2497184"/>
          </a:xfrm>
        </p:grpSpPr>
        <p:pic>
          <p:nvPicPr>
            <p:cNvPr id="42" name="Imagen 41"/>
            <p:cNvPicPr>
              <a:picLocks noChangeAspect="1"/>
            </p:cNvPicPr>
            <p:nvPr/>
          </p:nvPicPr>
          <p:blipFill>
            <a:blip r:embed="rId10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805414" y="2012284"/>
              <a:ext cx="1424980" cy="1608005"/>
            </a:xfrm>
            <a:prstGeom prst="rect">
              <a:avLst/>
            </a:prstGeom>
          </p:spPr>
        </p:pic>
        <p:pic>
          <p:nvPicPr>
            <p:cNvPr id="101" name="Imagen 88"/>
            <p:cNvPicPr>
              <a:picLocks noChangeAspect="1"/>
            </p:cNvPicPr>
            <p:nvPr/>
          </p:nvPicPr>
          <p:blipFill>
            <a:blip r:embed="rId11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0354" y="2673559"/>
              <a:ext cx="154853" cy="149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Imagen 89"/>
            <p:cNvPicPr>
              <a:picLocks noChangeAspect="1"/>
            </p:cNvPicPr>
            <p:nvPr/>
          </p:nvPicPr>
          <p:blipFill>
            <a:blip r:embed="rId11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26728" y="2869388"/>
              <a:ext cx="154852" cy="149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Imagen 90"/>
            <p:cNvPicPr>
              <a:picLocks noChangeAspect="1"/>
            </p:cNvPicPr>
            <p:nvPr/>
          </p:nvPicPr>
          <p:blipFill>
            <a:blip r:embed="rId1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56541" y="2861006"/>
              <a:ext cx="153073" cy="15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Text Box 47">
              <a:hlinkClick r:id="" action="ppaction://noaction"/>
            </p:cNvPr>
            <p:cNvSpPr txBox="1">
              <a:spLocks noChangeArrowheads="1"/>
            </p:cNvSpPr>
            <p:nvPr/>
          </p:nvSpPr>
          <p:spPr bwMode="auto">
            <a:xfrm>
              <a:off x="3853855" y="2508197"/>
              <a:ext cx="694166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501" tIns="51250" rIns="102501" bIns="5125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5pPr>
              <a:lvl6pPr marL="25146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6pPr>
              <a:lvl7pPr marL="29718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7pPr>
              <a:lvl8pPr marL="34290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8pPr>
              <a:lvl9pPr marL="38862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La Paz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105" name="Text Box 47">
              <a:hlinkClick r:id="" action="ppaction://noaction"/>
            </p:cNvPr>
            <p:cNvSpPr txBox="1">
              <a:spLocks noChangeArrowheads="1"/>
            </p:cNvSpPr>
            <p:nvPr/>
          </p:nvSpPr>
          <p:spPr bwMode="auto">
            <a:xfrm>
              <a:off x="3753876" y="3000261"/>
              <a:ext cx="980732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501" tIns="51250" rIns="102501" bIns="5125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5pPr>
              <a:lvl6pPr marL="25146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6pPr>
              <a:lvl7pPr marL="29718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7pPr>
              <a:lvl8pPr marL="34290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8pPr>
              <a:lvl9pPr marL="38862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Cochabamba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106" name="Text Box 47">
              <a:hlinkClick r:id="" action="ppaction://noaction"/>
            </p:cNvPr>
            <p:cNvSpPr txBox="1">
              <a:spLocks noChangeArrowheads="1"/>
            </p:cNvSpPr>
            <p:nvPr/>
          </p:nvSpPr>
          <p:spPr bwMode="auto">
            <a:xfrm>
              <a:off x="4755315" y="2811846"/>
              <a:ext cx="1014549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501" tIns="51250" rIns="102501" bIns="5125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5pPr>
              <a:lvl6pPr marL="25146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6pPr>
              <a:lvl7pPr marL="29718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7pPr>
              <a:lvl8pPr marL="34290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8pPr>
              <a:lvl9pPr marL="38862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  <a:ea typeface="MS PGothic" panose="020B0600070205080204" pitchFamily="34" charset="-128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Santa Cruz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157" name="CuadroTexto 6"/>
            <p:cNvSpPr txBox="1">
              <a:spLocks noChangeArrowheads="1"/>
            </p:cNvSpPr>
            <p:nvPr/>
          </p:nvSpPr>
          <p:spPr bwMode="auto">
            <a:xfrm>
              <a:off x="3687470" y="1123105"/>
              <a:ext cx="1386552" cy="288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496" tIns="51248" rIns="102496" bIns="51248">
              <a:spAutoFit/>
            </a:bodyPr>
            <a:lstStyle>
              <a:defPPr>
                <a:defRPr lang="es-PE"/>
              </a:defPPr>
              <a:lvl1pPr marL="342900" indent="-342900" algn="ctr" eaLnBrk="0" hangingPunct="0">
                <a:spcBef>
                  <a:spcPct val="0"/>
                </a:spcBef>
                <a:buFontTx/>
                <a:buNone/>
                <a:defRPr sz="1377">
                  <a:solidFill>
                    <a:srgbClr val="FF0000"/>
                  </a:solidFill>
                  <a:latin typeface="Arial Black" panose="020B0A04020102020204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latin typeface="Calibri" panose="020F0502020204030204" pitchFamily="34" charset="0"/>
                  <a:ea typeface="MS PGothic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latin typeface="Calibri" panose="020F0502020204030204" pitchFamily="34" charset="0"/>
                  <a:ea typeface="MS PGothic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5pPr>
              <a:lvl6pPr marL="25146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6pPr>
              <a:lvl7pPr marL="29718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7pPr>
              <a:lvl8pPr marL="34290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8pPr>
              <a:lvl9pPr marL="3886200" indent="-228600" defTabSz="455613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latin typeface="Calibri" panose="020F0502020204030204" pitchFamily="34" charset="0"/>
                  <a:ea typeface="MS PGothic" panose="020B0600070205080204" pitchFamily="34" charset="-128"/>
                </a:defRPr>
              </a:lvl9pPr>
            </a:lstStyle>
            <a:p>
              <a:r>
                <a:rPr lang="es-ES" altLang="es-PE" sz="1200" b="1">
                  <a:solidFill>
                    <a:srgbClr val="595959"/>
                  </a:solidFill>
                  <a:latin typeface="Verdana"/>
                </a:rPr>
                <a:t>BOLIVIA</a:t>
              </a:r>
            </a:p>
          </p:txBody>
        </p:sp>
        <p:sp>
          <p:nvSpPr>
            <p:cNvPr id="115" name="64 Rectángulo"/>
            <p:cNvSpPr/>
            <p:nvPr/>
          </p:nvSpPr>
          <p:spPr>
            <a:xfrm>
              <a:off x="5456229" y="2877257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14" name="64 Rectángulo"/>
            <p:cNvSpPr/>
            <p:nvPr/>
          </p:nvSpPr>
          <p:spPr>
            <a:xfrm>
              <a:off x="4328505" y="2575106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33" name="64 Rectángulo"/>
            <p:cNvSpPr/>
            <p:nvPr/>
          </p:nvSpPr>
          <p:spPr>
            <a:xfrm>
              <a:off x="4542535" y="3055422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87" name="64 Rectángulo"/>
            <p:cNvSpPr/>
            <p:nvPr/>
          </p:nvSpPr>
          <p:spPr>
            <a:xfrm>
              <a:off x="4464572" y="2573111"/>
              <a:ext cx="104482" cy="97164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90" name="64 Rectángulo"/>
            <p:cNvSpPr/>
            <p:nvPr/>
          </p:nvSpPr>
          <p:spPr>
            <a:xfrm>
              <a:off x="4672651" y="3051879"/>
              <a:ext cx="104482" cy="97164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91" name="64 Rectángulo"/>
            <p:cNvSpPr/>
            <p:nvPr/>
          </p:nvSpPr>
          <p:spPr>
            <a:xfrm>
              <a:off x="5587472" y="2880788"/>
              <a:ext cx="104482" cy="97164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</p:grpSp>
      <p:sp>
        <p:nvSpPr>
          <p:cNvPr id="156" name="CuadroTexto 6"/>
          <p:cNvSpPr txBox="1">
            <a:spLocks noChangeArrowheads="1"/>
          </p:cNvSpPr>
          <p:nvPr/>
        </p:nvSpPr>
        <p:spPr bwMode="auto">
          <a:xfrm>
            <a:off x="5989500" y="2190552"/>
            <a:ext cx="1388331" cy="28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496" tIns="51248" rIns="102496" bIns="51248">
            <a:spAutoFit/>
          </a:bodyPr>
          <a:lstStyle>
            <a:defPPr>
              <a:defRPr lang="es-PE"/>
            </a:defPPr>
            <a:lvl1pPr marL="342900" indent="-342900" algn="ctr" eaLnBrk="0" hangingPunct="0">
              <a:spcBef>
                <a:spcPct val="0"/>
              </a:spcBef>
              <a:buFontTx/>
              <a:buNone/>
              <a:defRPr sz="1377">
                <a:solidFill>
                  <a:srgbClr val="FF0000"/>
                </a:solidFill>
                <a:latin typeface="Arial Black" panose="020B0A04020102020204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s-ES" altLang="es-PE" sz="1200" b="1">
                <a:solidFill>
                  <a:srgbClr val="595959"/>
                </a:solidFill>
                <a:latin typeface="Verdana"/>
              </a:rPr>
              <a:t>ECUADOR</a:t>
            </a:r>
          </a:p>
        </p:txBody>
      </p:sp>
      <p:sp>
        <p:nvSpPr>
          <p:cNvPr id="47" name="64 Rectángulo">
            <a:extLst>
              <a:ext uri="{FF2B5EF4-FFF2-40B4-BE49-F238E27FC236}">
                <a16:creationId xmlns:a16="http://schemas.microsoft.com/office/drawing/2014/main" id="{CB0EA95D-985F-483F-8B77-B4DF73463179}"/>
              </a:ext>
            </a:extLst>
          </p:cNvPr>
          <p:cNvSpPr/>
          <p:nvPr/>
        </p:nvSpPr>
        <p:spPr>
          <a:xfrm>
            <a:off x="518296" y="3130428"/>
            <a:ext cx="104111" cy="103538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pic>
        <p:nvPicPr>
          <p:cNvPr id="188" name="Imagen 187">
            <a:extLst>
              <a:ext uri="{FF2B5EF4-FFF2-40B4-BE49-F238E27FC236}">
                <a16:creationId xmlns:a16="http://schemas.microsoft.com/office/drawing/2014/main" id="{95FDB53A-9A65-4D72-BC26-EA4CAF369BDC}"/>
              </a:ext>
            </a:extLst>
          </p:cNvPr>
          <p:cNvPicPr>
            <a:picLocks noChangeAspect="1"/>
          </p:cNvPicPr>
          <p:nvPr/>
        </p:nvPicPr>
        <p:blipFill>
          <a:blip r:embed="rId1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89500" y="2993135"/>
            <a:ext cx="1616296" cy="1799875"/>
          </a:xfrm>
          <a:prstGeom prst="rect">
            <a:avLst/>
          </a:prstGeom>
        </p:spPr>
      </p:pic>
      <p:pic>
        <p:nvPicPr>
          <p:cNvPr id="189" name="Imagen 188">
            <a:extLst>
              <a:ext uri="{FF2B5EF4-FFF2-40B4-BE49-F238E27FC236}">
                <a16:creationId xmlns:a16="http://schemas.microsoft.com/office/drawing/2014/main" id="{B93784EF-593D-4191-B187-3E633313A258}"/>
              </a:ext>
            </a:extLst>
          </p:cNvPr>
          <p:cNvPicPr>
            <a:picLocks noChangeAspect="1"/>
          </p:cNvPicPr>
          <p:nvPr/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460013" y="3370022"/>
            <a:ext cx="153073" cy="1512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7" name="Imagen 196">
            <a:extLst>
              <a:ext uri="{FF2B5EF4-FFF2-40B4-BE49-F238E27FC236}">
                <a16:creationId xmlns:a16="http://schemas.microsoft.com/office/drawing/2014/main" id="{E33C8E7B-9A5F-4EAC-AE84-FF630450FEEA}"/>
              </a:ext>
            </a:extLst>
          </p:cNvPr>
          <p:cNvPicPr>
            <a:picLocks noChangeAspect="1"/>
          </p:cNvPicPr>
          <p:nvPr/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347596" y="3883502"/>
            <a:ext cx="145953" cy="1441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8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61574B3C-D831-4615-A4C6-A21394C4E7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5737" y="3324613"/>
            <a:ext cx="544653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Quito</a:t>
            </a:r>
            <a:endParaRPr lang="es-ES" altLang="es-PE" sz="800">
              <a:solidFill>
                <a:srgbClr val="595959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9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70F34EE0-DD5A-4D57-B626-24833C0F5B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0750" y="3858583"/>
            <a:ext cx="845458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Guayaquil</a:t>
            </a:r>
            <a:endParaRPr lang="es-ES" altLang="es-PE" sz="800">
              <a:solidFill>
                <a:srgbClr val="595959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0" name="64 Rectángulo">
            <a:extLst>
              <a:ext uri="{FF2B5EF4-FFF2-40B4-BE49-F238E27FC236}">
                <a16:creationId xmlns:a16="http://schemas.microsoft.com/office/drawing/2014/main" id="{99A72918-5944-45C4-AA93-633BC78C8A0D}"/>
              </a:ext>
            </a:extLst>
          </p:cNvPr>
          <p:cNvSpPr/>
          <p:nvPr/>
        </p:nvSpPr>
        <p:spPr>
          <a:xfrm>
            <a:off x="7176821" y="3918592"/>
            <a:ext cx="104482" cy="97164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201" name="64 Rectángulo">
            <a:extLst>
              <a:ext uri="{FF2B5EF4-FFF2-40B4-BE49-F238E27FC236}">
                <a16:creationId xmlns:a16="http://schemas.microsoft.com/office/drawing/2014/main" id="{977925C0-DF9B-403C-91BF-62C3D3ACC1BA}"/>
              </a:ext>
            </a:extLst>
          </p:cNvPr>
          <p:cNvSpPr/>
          <p:nvPr/>
        </p:nvSpPr>
        <p:spPr>
          <a:xfrm>
            <a:off x="7049464" y="3929017"/>
            <a:ext cx="104482" cy="97164"/>
          </a:xfrm>
          <a:prstGeom prst="rect">
            <a:avLst/>
          </a:prstGeom>
          <a:solidFill>
            <a:srgbClr val="F29414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202" name="64 Rectángulo">
            <a:extLst>
              <a:ext uri="{FF2B5EF4-FFF2-40B4-BE49-F238E27FC236}">
                <a16:creationId xmlns:a16="http://schemas.microsoft.com/office/drawing/2014/main" id="{4BA5C577-2123-4552-960F-6737A111FA2B}"/>
              </a:ext>
            </a:extLst>
          </p:cNvPr>
          <p:cNvSpPr/>
          <p:nvPr/>
        </p:nvSpPr>
        <p:spPr>
          <a:xfrm>
            <a:off x="7002232" y="3389181"/>
            <a:ext cx="104482" cy="97164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pic>
        <p:nvPicPr>
          <p:cNvPr id="203" name="Imagen 202">
            <a:extLst>
              <a:ext uri="{FF2B5EF4-FFF2-40B4-BE49-F238E27FC236}">
                <a16:creationId xmlns:a16="http://schemas.microsoft.com/office/drawing/2014/main" id="{A951D15D-D6DD-4664-AB91-7F49320B644A}"/>
              </a:ext>
            </a:extLst>
          </p:cNvPr>
          <p:cNvPicPr>
            <a:picLocks noChangeAspect="1"/>
          </p:cNvPicPr>
          <p:nvPr/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136447" y="3531084"/>
            <a:ext cx="153073" cy="1512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259FE59D-51BA-4CE1-8D36-BE2490BF1C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9700" y="3493483"/>
            <a:ext cx="544653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Manta</a:t>
            </a:r>
            <a:endParaRPr lang="es-ES" altLang="es-PE" sz="800">
              <a:solidFill>
                <a:srgbClr val="595959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5" name="64 Rectángulo">
            <a:extLst>
              <a:ext uri="{FF2B5EF4-FFF2-40B4-BE49-F238E27FC236}">
                <a16:creationId xmlns:a16="http://schemas.microsoft.com/office/drawing/2014/main" id="{2203D16D-3883-47FF-90AF-BE045558992A}"/>
              </a:ext>
            </a:extLst>
          </p:cNvPr>
          <p:cNvSpPr/>
          <p:nvPr/>
        </p:nvSpPr>
        <p:spPr>
          <a:xfrm>
            <a:off x="6651523" y="3554867"/>
            <a:ext cx="104482" cy="97164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pic>
        <p:nvPicPr>
          <p:cNvPr id="206" name="Imagen 205">
            <a:extLst>
              <a:ext uri="{FF2B5EF4-FFF2-40B4-BE49-F238E27FC236}">
                <a16:creationId xmlns:a16="http://schemas.microsoft.com/office/drawing/2014/main" id="{1DE4581B-9478-4A46-AC78-86199EC0B035}"/>
              </a:ext>
            </a:extLst>
          </p:cNvPr>
          <p:cNvPicPr>
            <a:picLocks noChangeAspect="1"/>
          </p:cNvPicPr>
          <p:nvPr/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362968" y="3700261"/>
            <a:ext cx="153073" cy="1512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7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3D8FA6C6-F85A-47BF-B034-81037A5F2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5759" y="3662661"/>
            <a:ext cx="769624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Babahoyo</a:t>
            </a:r>
            <a:endParaRPr lang="es-ES" altLang="es-PE" sz="800">
              <a:solidFill>
                <a:srgbClr val="595959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8" name="64 Rectángulo">
            <a:extLst>
              <a:ext uri="{FF2B5EF4-FFF2-40B4-BE49-F238E27FC236}">
                <a16:creationId xmlns:a16="http://schemas.microsoft.com/office/drawing/2014/main" id="{9349CEB6-7CEA-4E45-9287-51217D88E322}"/>
              </a:ext>
            </a:extLst>
          </p:cNvPr>
          <p:cNvSpPr/>
          <p:nvPr/>
        </p:nvSpPr>
        <p:spPr>
          <a:xfrm>
            <a:off x="7072371" y="3724044"/>
            <a:ext cx="104482" cy="97164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pic>
        <p:nvPicPr>
          <p:cNvPr id="209" name="Imagen 208">
            <a:extLst>
              <a:ext uri="{FF2B5EF4-FFF2-40B4-BE49-F238E27FC236}">
                <a16:creationId xmlns:a16="http://schemas.microsoft.com/office/drawing/2014/main" id="{8000DC02-4220-43E1-9B3C-D3A24E527BEA}"/>
              </a:ext>
            </a:extLst>
          </p:cNvPr>
          <p:cNvPicPr>
            <a:picLocks noChangeAspect="1"/>
          </p:cNvPicPr>
          <p:nvPr/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280921" y="4302846"/>
            <a:ext cx="145953" cy="1441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0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8FA1C54F-1C8C-46BF-8676-8DB61FE51C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8087" y="4239013"/>
            <a:ext cx="712734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Machala</a:t>
            </a:r>
            <a:endParaRPr lang="es-ES" altLang="es-PE" sz="800">
              <a:solidFill>
                <a:srgbClr val="595959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1" name="64 Rectángulo">
            <a:extLst>
              <a:ext uri="{FF2B5EF4-FFF2-40B4-BE49-F238E27FC236}">
                <a16:creationId xmlns:a16="http://schemas.microsoft.com/office/drawing/2014/main" id="{BCA12625-DD37-4841-9985-28D6BEDDDD7F}"/>
              </a:ext>
            </a:extLst>
          </p:cNvPr>
          <p:cNvSpPr/>
          <p:nvPr/>
        </p:nvSpPr>
        <p:spPr>
          <a:xfrm>
            <a:off x="6859357" y="4303581"/>
            <a:ext cx="104482" cy="97164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38" name="Título 33">
            <a:extLst>
              <a:ext uri="{FF2B5EF4-FFF2-40B4-BE49-F238E27FC236}">
                <a16:creationId xmlns:a16="http://schemas.microsoft.com/office/drawing/2014/main" id="{C888EE58-3FF4-CB91-4331-AE4DB237AF5D}"/>
              </a:ext>
            </a:extLst>
          </p:cNvPr>
          <p:cNvSpPr txBox="1">
            <a:spLocks/>
          </p:cNvSpPr>
          <p:nvPr/>
        </p:nvSpPr>
        <p:spPr>
          <a:xfrm>
            <a:off x="296425" y="1019256"/>
            <a:ext cx="11628412" cy="750888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s-PE" sz="400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s-ES" sz="2400" b="1">
                <a:solidFill>
                  <a:srgbClr val="F39200"/>
                </a:solidFill>
                <a:latin typeface="Verdana"/>
                <a:ea typeface="Verdana"/>
              </a:rPr>
              <a:t>Región Andina</a:t>
            </a:r>
          </a:p>
        </p:txBody>
      </p:sp>
      <p:pic>
        <p:nvPicPr>
          <p:cNvPr id="12" name="Imagen 11" descr="Dibujo en blanco y negro&#10;&#10;Descripción generada automáticamente con confianza media">
            <a:extLst>
              <a:ext uri="{FF2B5EF4-FFF2-40B4-BE49-F238E27FC236}">
                <a16:creationId xmlns:a16="http://schemas.microsoft.com/office/drawing/2014/main" id="{7A93E370-4E58-102E-4EE7-A8166B484FED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738239" y="2753094"/>
            <a:ext cx="2094291" cy="2790776"/>
          </a:xfrm>
          <a:prstGeom prst="rect">
            <a:avLst/>
          </a:prstGeom>
        </p:spPr>
      </p:pic>
      <p:sp>
        <p:nvSpPr>
          <p:cNvPr id="13" name="CuadroTexto 6">
            <a:extLst>
              <a:ext uri="{FF2B5EF4-FFF2-40B4-BE49-F238E27FC236}">
                <a16:creationId xmlns:a16="http://schemas.microsoft.com/office/drawing/2014/main" id="{48A40475-7DFB-2CC6-072E-F4D4494FB8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76027" y="2186619"/>
            <a:ext cx="1386552" cy="28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496" tIns="51248" rIns="102496" bIns="51248">
            <a:spAutoFit/>
          </a:bodyPr>
          <a:lstStyle>
            <a:defPPr>
              <a:defRPr lang="es-PE"/>
            </a:defPPr>
            <a:lvl1pPr marL="342900" indent="-342900" algn="ctr" eaLnBrk="0" hangingPunct="0">
              <a:spcBef>
                <a:spcPct val="0"/>
              </a:spcBef>
              <a:buFontTx/>
              <a:buNone/>
              <a:defRPr sz="1377">
                <a:solidFill>
                  <a:srgbClr val="FF0000"/>
                </a:solidFill>
                <a:latin typeface="Arial Black" panose="020B0A04020102020204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r>
              <a:rPr lang="es-ES" altLang="es-PE" sz="1200" b="1">
                <a:solidFill>
                  <a:srgbClr val="595959"/>
                </a:solidFill>
                <a:latin typeface="Verdana"/>
              </a:rPr>
              <a:t>CHILE</a:t>
            </a:r>
          </a:p>
        </p:txBody>
      </p:sp>
      <p:pic>
        <p:nvPicPr>
          <p:cNvPr id="21" name="Imagen 89">
            <a:extLst>
              <a:ext uri="{FF2B5EF4-FFF2-40B4-BE49-F238E27FC236}">
                <a16:creationId xmlns:a16="http://schemas.microsoft.com/office/drawing/2014/main" id="{BDF5E864-1B26-70D2-E700-471FB529D2FE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825987" y="3803588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6E9FE043-2456-0E1A-1CA5-DC89EC39BD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9384" y="3770447"/>
            <a:ext cx="694166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Santiago</a:t>
            </a:r>
            <a:endParaRPr lang="es-ES" altLang="es-PE" sz="800">
              <a:solidFill>
                <a:srgbClr val="595959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36" name="64 Rectángulo">
            <a:extLst>
              <a:ext uri="{FF2B5EF4-FFF2-40B4-BE49-F238E27FC236}">
                <a16:creationId xmlns:a16="http://schemas.microsoft.com/office/drawing/2014/main" id="{ED606A1A-3581-3F49-C68A-6F8F9F029996}"/>
              </a:ext>
            </a:extLst>
          </p:cNvPr>
          <p:cNvSpPr/>
          <p:nvPr/>
        </p:nvSpPr>
        <p:spPr>
          <a:xfrm>
            <a:off x="11542398" y="3831272"/>
            <a:ext cx="102304" cy="104459"/>
          </a:xfrm>
          <a:prstGeom prst="rect">
            <a:avLst/>
          </a:prstGeom>
          <a:solidFill>
            <a:srgbClr val="F29414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37" name="64 Rectángulo">
            <a:extLst>
              <a:ext uri="{FF2B5EF4-FFF2-40B4-BE49-F238E27FC236}">
                <a16:creationId xmlns:a16="http://schemas.microsoft.com/office/drawing/2014/main" id="{4692D67D-F6DD-04E4-76F5-501AAC695C51}"/>
              </a:ext>
            </a:extLst>
          </p:cNvPr>
          <p:cNvSpPr/>
          <p:nvPr/>
        </p:nvSpPr>
        <p:spPr>
          <a:xfrm>
            <a:off x="11677962" y="3824107"/>
            <a:ext cx="102304" cy="104459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39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C9D82518-E0AD-5DE6-E6DD-D172C2D129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75550" y="3784725"/>
            <a:ext cx="694166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Guacolda</a:t>
            </a:r>
          </a:p>
        </p:txBody>
      </p:sp>
      <p:sp>
        <p:nvSpPr>
          <p:cNvPr id="43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841ECD1F-4EBB-04C1-ED2A-8AF62B6645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61257" y="4057884"/>
            <a:ext cx="791849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Miraflores</a:t>
            </a:r>
          </a:p>
        </p:txBody>
      </p:sp>
      <p:sp>
        <p:nvSpPr>
          <p:cNvPr id="44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1FECDE7A-F4F8-B6EC-DFBB-4B07A531DF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08945" y="4239013"/>
            <a:ext cx="791849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Antillanca</a:t>
            </a:r>
          </a:p>
        </p:txBody>
      </p:sp>
      <p:sp>
        <p:nvSpPr>
          <p:cNvPr id="46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F92C02FB-1237-A6E2-76FC-60781FE115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2821" y="3526781"/>
            <a:ext cx="791849" cy="4112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Chorrillos</a:t>
            </a:r>
          </a:p>
          <a:p>
            <a:pPr>
              <a:spcBef>
                <a:spcPct val="50000"/>
              </a:spcBef>
              <a:buFontTx/>
              <a:buNone/>
            </a:pPr>
            <a:endParaRPr lang="es-PE" altLang="es-PE" sz="800">
              <a:solidFill>
                <a:srgbClr val="595959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pic>
        <p:nvPicPr>
          <p:cNvPr id="48" name="Imagen 89">
            <a:extLst>
              <a:ext uri="{FF2B5EF4-FFF2-40B4-BE49-F238E27FC236}">
                <a16:creationId xmlns:a16="http://schemas.microsoft.com/office/drawing/2014/main" id="{C9B04957-3872-CF57-A3E6-36C29CE82D28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685196" y="3944404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" name="Imagen 89">
            <a:extLst>
              <a:ext uri="{FF2B5EF4-FFF2-40B4-BE49-F238E27FC236}">
                <a16:creationId xmlns:a16="http://schemas.microsoft.com/office/drawing/2014/main" id="{DDA54F1A-7092-0B04-47D7-63A28152C5B1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777466" y="4078269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" name="Imagen 89">
            <a:extLst>
              <a:ext uri="{FF2B5EF4-FFF2-40B4-BE49-F238E27FC236}">
                <a16:creationId xmlns:a16="http://schemas.microsoft.com/office/drawing/2014/main" id="{E6B33903-9922-68AD-2CF3-B2A79F44E46A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814451" y="4269496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" name="Imagen 89">
            <a:extLst>
              <a:ext uri="{FF2B5EF4-FFF2-40B4-BE49-F238E27FC236}">
                <a16:creationId xmlns:a16="http://schemas.microsoft.com/office/drawing/2014/main" id="{F2665B42-2C57-1CA5-C8BE-645BF8FD51BA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838593" y="3579348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" name="64 Rectángulo">
            <a:extLst>
              <a:ext uri="{FF2B5EF4-FFF2-40B4-BE49-F238E27FC236}">
                <a16:creationId xmlns:a16="http://schemas.microsoft.com/office/drawing/2014/main" id="{B4A87B90-BAEA-B131-A35A-54F50FFCB4B9}"/>
              </a:ext>
            </a:extLst>
          </p:cNvPr>
          <p:cNvSpPr/>
          <p:nvPr/>
        </p:nvSpPr>
        <p:spPr>
          <a:xfrm>
            <a:off x="11519173" y="3599122"/>
            <a:ext cx="102304" cy="104459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61" name="64 Rectángulo">
            <a:extLst>
              <a:ext uri="{FF2B5EF4-FFF2-40B4-BE49-F238E27FC236}">
                <a16:creationId xmlns:a16="http://schemas.microsoft.com/office/drawing/2014/main" id="{F9E34954-3C55-F9C1-1AF7-AD719AA21895}"/>
              </a:ext>
            </a:extLst>
          </p:cNvPr>
          <p:cNvSpPr/>
          <p:nvPr/>
        </p:nvSpPr>
        <p:spPr>
          <a:xfrm>
            <a:off x="10135582" y="3854286"/>
            <a:ext cx="102304" cy="104459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62" name="64 Rectángulo">
            <a:extLst>
              <a:ext uri="{FF2B5EF4-FFF2-40B4-BE49-F238E27FC236}">
                <a16:creationId xmlns:a16="http://schemas.microsoft.com/office/drawing/2014/main" id="{76684B74-3F93-8C52-6878-DFBA5C0071AE}"/>
              </a:ext>
            </a:extLst>
          </p:cNvPr>
          <p:cNvSpPr/>
          <p:nvPr/>
        </p:nvSpPr>
        <p:spPr>
          <a:xfrm>
            <a:off x="11556881" y="4129866"/>
            <a:ext cx="102304" cy="104459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63" name="64 Rectángulo">
            <a:extLst>
              <a:ext uri="{FF2B5EF4-FFF2-40B4-BE49-F238E27FC236}">
                <a16:creationId xmlns:a16="http://schemas.microsoft.com/office/drawing/2014/main" id="{673AB979-4450-E894-E4EC-71BB9EB57A56}"/>
              </a:ext>
            </a:extLst>
          </p:cNvPr>
          <p:cNvSpPr/>
          <p:nvPr/>
        </p:nvSpPr>
        <p:spPr>
          <a:xfrm>
            <a:off x="11556881" y="4307094"/>
            <a:ext cx="102304" cy="104459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pic>
        <p:nvPicPr>
          <p:cNvPr id="64" name="Imagen 89">
            <a:extLst>
              <a:ext uri="{FF2B5EF4-FFF2-40B4-BE49-F238E27FC236}">
                <a16:creationId xmlns:a16="http://schemas.microsoft.com/office/drawing/2014/main" id="{B6A91E75-D730-BD2D-8E46-6A648943EB0C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769108" y="4156738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93488B43-B0C8-B934-973E-871CCEAB4A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52334" y="4132711"/>
            <a:ext cx="791849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Lautaro</a:t>
            </a:r>
          </a:p>
        </p:txBody>
      </p:sp>
      <p:sp>
        <p:nvSpPr>
          <p:cNvPr id="66" name="64 Rectángulo">
            <a:extLst>
              <a:ext uri="{FF2B5EF4-FFF2-40B4-BE49-F238E27FC236}">
                <a16:creationId xmlns:a16="http://schemas.microsoft.com/office/drawing/2014/main" id="{AD9A83F8-B7B8-B728-BB56-B88473E671BA}"/>
              </a:ext>
            </a:extLst>
          </p:cNvPr>
          <p:cNvSpPr/>
          <p:nvPr/>
        </p:nvSpPr>
        <p:spPr>
          <a:xfrm>
            <a:off x="10204646" y="4183354"/>
            <a:ext cx="102304" cy="104459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pic>
        <p:nvPicPr>
          <p:cNvPr id="67" name="Imagen 89">
            <a:extLst>
              <a:ext uri="{FF2B5EF4-FFF2-40B4-BE49-F238E27FC236}">
                <a16:creationId xmlns:a16="http://schemas.microsoft.com/office/drawing/2014/main" id="{8134BD27-E850-7B83-E472-0CF103D5A6B1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744532" y="4296734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D4ADA983-4FD6-B3E6-B300-8C54D99FF6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33583" y="4281528"/>
            <a:ext cx="791849" cy="4112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5613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La Vara</a:t>
            </a:r>
          </a:p>
          <a:p>
            <a:pPr>
              <a:spcBef>
                <a:spcPct val="50000"/>
              </a:spcBef>
              <a:buFontTx/>
              <a:buNone/>
            </a:pPr>
            <a:endParaRPr lang="es-PE" altLang="es-PE" sz="800">
              <a:solidFill>
                <a:srgbClr val="595959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69" name="64 Rectángulo">
            <a:extLst>
              <a:ext uri="{FF2B5EF4-FFF2-40B4-BE49-F238E27FC236}">
                <a16:creationId xmlns:a16="http://schemas.microsoft.com/office/drawing/2014/main" id="{B2893458-A026-4687-D111-1D753D5CF73D}"/>
              </a:ext>
            </a:extLst>
          </p:cNvPr>
          <p:cNvSpPr/>
          <p:nvPr/>
        </p:nvSpPr>
        <p:spPr>
          <a:xfrm>
            <a:off x="10184183" y="4345887"/>
            <a:ext cx="102304" cy="104459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pic>
        <p:nvPicPr>
          <p:cNvPr id="8" name="Imagen 7">
            <a:extLst>
              <a:ext uri="{FF2B5EF4-FFF2-40B4-BE49-F238E27FC236}">
                <a16:creationId xmlns:a16="http://schemas.microsoft.com/office/drawing/2014/main" id="{13347902-9496-2302-B55E-5C80437E3163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3025152" y="2677731"/>
            <a:ext cx="200025" cy="171450"/>
          </a:xfrm>
          <a:prstGeom prst="rect">
            <a:avLst/>
          </a:prstGeom>
          <a:ln>
            <a:noFill/>
          </a:ln>
        </p:spPr>
      </p:pic>
      <p:sp>
        <p:nvSpPr>
          <p:cNvPr id="70" name="Rectángulo 69">
            <a:extLst>
              <a:ext uri="{FF2B5EF4-FFF2-40B4-BE49-F238E27FC236}">
                <a16:creationId xmlns:a16="http://schemas.microsoft.com/office/drawing/2014/main" id="{AA188269-83FD-7313-2848-0D237D443251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71" name="Picture 2">
            <a:extLst>
              <a:ext uri="{FF2B5EF4-FFF2-40B4-BE49-F238E27FC236}">
                <a16:creationId xmlns:a16="http://schemas.microsoft.com/office/drawing/2014/main" id="{9EE0FDAC-E7C9-C894-DE89-5C3E0D6A39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731162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Título 33">
            <a:extLst>
              <a:ext uri="{FF2B5EF4-FFF2-40B4-BE49-F238E27FC236}">
                <a16:creationId xmlns:a16="http://schemas.microsoft.com/office/drawing/2014/main" id="{DEBADABB-D088-9812-F0E7-07D4223C81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2640" y="935240"/>
            <a:ext cx="11628412" cy="750888"/>
          </a:xfrm>
        </p:spPr>
        <p:txBody>
          <a:bodyPr>
            <a:noAutofit/>
          </a:bodyPr>
          <a:lstStyle/>
          <a:p>
            <a:r>
              <a:rPr lang="es-PE" sz="2400" b="1">
                <a:solidFill>
                  <a:srgbClr val="F39200"/>
                </a:solidFill>
                <a:latin typeface="Verdana"/>
                <a:ea typeface="Verdana"/>
              </a:rPr>
              <a:t>Centroamérica y México</a:t>
            </a:r>
          </a:p>
        </p:txBody>
      </p:sp>
      <p:sp>
        <p:nvSpPr>
          <p:cNvPr id="73" name="Título 33">
            <a:extLst>
              <a:ext uri="{FF2B5EF4-FFF2-40B4-BE49-F238E27FC236}">
                <a16:creationId xmlns:a16="http://schemas.microsoft.com/office/drawing/2014/main" id="{9311EC99-2662-1CB3-801E-778CF4721E8E}"/>
              </a:ext>
            </a:extLst>
          </p:cNvPr>
          <p:cNvSpPr txBox="1">
            <a:spLocks/>
          </p:cNvSpPr>
          <p:nvPr/>
        </p:nvSpPr>
        <p:spPr>
          <a:xfrm>
            <a:off x="196429" y="75549"/>
            <a:ext cx="11764110" cy="750888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s-PE" sz="400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s-ES" sz="2800" b="1">
                <a:latin typeface="Verdana"/>
                <a:ea typeface="Verdana"/>
              </a:rPr>
              <a:t>Contamos con la red logística más ágil y dinámica de Latinoamérica</a:t>
            </a:r>
            <a:endParaRPr lang="es-ES" sz="2800">
              <a:latin typeface="Verdana"/>
              <a:ea typeface="Verdana"/>
            </a:endParaRPr>
          </a:p>
        </p:txBody>
      </p:sp>
      <p:sp>
        <p:nvSpPr>
          <p:cNvPr id="69" name="CuadroTexto 68">
            <a:extLst>
              <a:ext uri="{FF2B5EF4-FFF2-40B4-BE49-F238E27FC236}">
                <a16:creationId xmlns:a16="http://schemas.microsoft.com/office/drawing/2014/main" id="{74085FF3-38CA-05B7-0DB8-9FF5014C99E0}"/>
              </a:ext>
            </a:extLst>
          </p:cNvPr>
          <p:cNvSpPr txBox="1"/>
          <p:nvPr/>
        </p:nvSpPr>
        <p:spPr>
          <a:xfrm>
            <a:off x="360424" y="5887200"/>
            <a:ext cx="4100670" cy="90794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endParaRPr lang="es-PE" sz="110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r>
              <a:rPr lang="es-PE" sz="1050">
                <a:latin typeface="Verdana"/>
                <a:ea typeface="Verdana"/>
                <a:cs typeface="Verdana" panose="020B0604030504040204" pitchFamily="34" charset="0"/>
              </a:rPr>
              <a:t>Almacenes para productos refrigerados y congelados</a:t>
            </a:r>
          </a:p>
          <a:p>
            <a:r>
              <a:rPr lang="es-PE" sz="1050">
                <a:latin typeface="Verdana"/>
                <a:ea typeface="Verdana"/>
                <a:cs typeface="Verdana" panose="020B0604030504040204" pitchFamily="34" charset="0"/>
              </a:rPr>
              <a:t>Almacenes para productos secos</a:t>
            </a:r>
          </a:p>
          <a:p>
            <a:r>
              <a:rPr lang="es-PE" sz="1050">
                <a:latin typeface="Verdana"/>
                <a:ea typeface="Verdana"/>
                <a:cs typeface="Verdana" panose="020B0604030504040204" pitchFamily="34" charset="0"/>
              </a:rPr>
              <a:t>Almacén Gestión documental</a:t>
            </a:r>
            <a:endParaRPr lang="es-PE" sz="105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r>
              <a:rPr lang="es-PE" sz="1050">
                <a:latin typeface="Verdana"/>
                <a:ea typeface="Verdana"/>
              </a:rPr>
              <a:t>Almacén de contenedores  </a:t>
            </a:r>
          </a:p>
        </p:txBody>
      </p:sp>
      <p:sp>
        <p:nvSpPr>
          <p:cNvPr id="81" name="64 Rectángulo">
            <a:extLst>
              <a:ext uri="{FF2B5EF4-FFF2-40B4-BE49-F238E27FC236}">
                <a16:creationId xmlns:a16="http://schemas.microsoft.com/office/drawing/2014/main" id="{FBF25E5C-D459-3ECD-3FF2-88836C609E4E}"/>
              </a:ext>
            </a:extLst>
          </p:cNvPr>
          <p:cNvSpPr/>
          <p:nvPr/>
        </p:nvSpPr>
        <p:spPr>
          <a:xfrm>
            <a:off x="238705" y="6266931"/>
            <a:ext cx="126423" cy="106880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sp>
        <p:nvSpPr>
          <p:cNvPr id="98" name="64 Rectángulo">
            <a:extLst>
              <a:ext uri="{FF2B5EF4-FFF2-40B4-BE49-F238E27FC236}">
                <a16:creationId xmlns:a16="http://schemas.microsoft.com/office/drawing/2014/main" id="{C9EEDFA7-7D15-7FD1-9736-74241450E9E3}"/>
              </a:ext>
            </a:extLst>
          </p:cNvPr>
          <p:cNvSpPr/>
          <p:nvPr/>
        </p:nvSpPr>
        <p:spPr>
          <a:xfrm>
            <a:off x="238705" y="6122933"/>
            <a:ext cx="126423" cy="106880"/>
          </a:xfrm>
          <a:prstGeom prst="rect">
            <a:avLst/>
          </a:prstGeom>
          <a:solidFill>
            <a:srgbClr val="F29414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sp>
        <p:nvSpPr>
          <p:cNvPr id="104" name="64 Rectángulo">
            <a:extLst>
              <a:ext uri="{FF2B5EF4-FFF2-40B4-BE49-F238E27FC236}">
                <a16:creationId xmlns:a16="http://schemas.microsoft.com/office/drawing/2014/main" id="{1D610400-0A63-EDE2-98D0-E40BC7A8EEAE}"/>
              </a:ext>
            </a:extLst>
          </p:cNvPr>
          <p:cNvSpPr/>
          <p:nvPr/>
        </p:nvSpPr>
        <p:spPr>
          <a:xfrm>
            <a:off x="244314" y="6423972"/>
            <a:ext cx="126423" cy="10688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sp>
        <p:nvSpPr>
          <p:cNvPr id="78" name="64 Rectángulo">
            <a:extLst>
              <a:ext uri="{FF2B5EF4-FFF2-40B4-BE49-F238E27FC236}">
                <a16:creationId xmlns:a16="http://schemas.microsoft.com/office/drawing/2014/main" id="{6979F2BA-7361-9A02-AAA1-5F8D9474126C}"/>
              </a:ext>
            </a:extLst>
          </p:cNvPr>
          <p:cNvSpPr/>
          <p:nvPr/>
        </p:nvSpPr>
        <p:spPr>
          <a:xfrm>
            <a:off x="244314" y="6603934"/>
            <a:ext cx="126423" cy="106880"/>
          </a:xfrm>
          <a:prstGeom prst="rect">
            <a:avLst/>
          </a:prstGeom>
          <a:solidFill>
            <a:schemeClr val="tx1">
              <a:lumMod val="7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pic>
        <p:nvPicPr>
          <p:cNvPr id="82" name="Imagen 81">
            <a:extLst>
              <a:ext uri="{FF2B5EF4-FFF2-40B4-BE49-F238E27FC236}">
                <a16:creationId xmlns:a16="http://schemas.microsoft.com/office/drawing/2014/main" id="{58398655-5262-92C1-4FDE-E35E964BB3D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71279" y="1906494"/>
            <a:ext cx="1617848" cy="1682714"/>
          </a:xfrm>
          <a:prstGeom prst="rect">
            <a:avLst/>
          </a:prstGeom>
        </p:spPr>
      </p:pic>
      <p:pic>
        <p:nvPicPr>
          <p:cNvPr id="101" name="Picture 3">
            <a:extLst>
              <a:ext uri="{FF2B5EF4-FFF2-40B4-BE49-F238E27FC236}">
                <a16:creationId xmlns:a16="http://schemas.microsoft.com/office/drawing/2014/main" id="{AD692D09-73DF-7B76-1B46-E05B91FB83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640022" y="3179738"/>
            <a:ext cx="131499" cy="131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blipFill dpi="0" rotWithShape="0">
                  <a:blip/>
                  <a:srcRect/>
                  <a:stretch>
                    <a:fillRect/>
                  </a:stretch>
                </a:blip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105" name="Picture 4">
            <a:extLst>
              <a:ext uri="{FF2B5EF4-FFF2-40B4-BE49-F238E27FC236}">
                <a16:creationId xmlns:a16="http://schemas.microsoft.com/office/drawing/2014/main" id="{3E270B79-5E4C-8EAE-A789-DA5EF924CF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161567" y="3096472"/>
            <a:ext cx="130848" cy="1220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blipFill dpi="0" rotWithShape="0">
                  <a:blip/>
                  <a:srcRect/>
                  <a:stretch>
                    <a:fillRect/>
                  </a:stretch>
                </a:blip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06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7DC52A4C-262A-0AA2-825E-896C0DF7DA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8351" y="2878231"/>
            <a:ext cx="1212120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Quetzaltenango</a:t>
            </a:r>
            <a:endParaRPr lang="es-ES" altLang="es-PE" sz="800">
              <a:solidFill>
                <a:srgbClr val="595959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07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FFFDEC79-F9BE-D006-6EB7-0C1B648B7B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1309" y="2827273"/>
            <a:ext cx="756462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Teculutan</a:t>
            </a:r>
            <a:endParaRPr lang="es-ES" altLang="es-PE" sz="800">
              <a:solidFill>
                <a:srgbClr val="595959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08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8D366577-2E3A-B982-DD9F-8EFC9865E1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7547" y="3250582"/>
            <a:ext cx="939793" cy="349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Ciudad de Guatemala</a:t>
            </a:r>
            <a:endParaRPr lang="es-ES" altLang="es-PE" sz="800">
              <a:solidFill>
                <a:srgbClr val="595959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pic>
        <p:nvPicPr>
          <p:cNvPr id="109" name="Imagen 108">
            <a:extLst>
              <a:ext uri="{FF2B5EF4-FFF2-40B4-BE49-F238E27FC236}">
                <a16:creationId xmlns:a16="http://schemas.microsoft.com/office/drawing/2014/main" id="{D7C3AA7A-4A4E-0A3B-AFAC-B797152FCBF0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966980" y="2946797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0" name="CuadroTexto 6">
            <a:extLst>
              <a:ext uri="{FF2B5EF4-FFF2-40B4-BE49-F238E27FC236}">
                <a16:creationId xmlns:a16="http://schemas.microsoft.com/office/drawing/2014/main" id="{FB078DDD-D618-A1B7-28FC-755207CB11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2075" y="1463070"/>
            <a:ext cx="1548524" cy="28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496" tIns="51248" rIns="102496" bIns="51248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0" hangingPunct="0">
              <a:spcBef>
                <a:spcPct val="0"/>
              </a:spcBef>
              <a:buFontTx/>
              <a:buNone/>
            </a:pPr>
            <a:r>
              <a:rPr lang="es-ES" altLang="es-PE" sz="1200" b="1">
                <a:solidFill>
                  <a:srgbClr val="595959"/>
                </a:solidFill>
                <a:latin typeface="Verdana"/>
                <a:cs typeface="Arial" panose="020B0604020202020204" pitchFamily="34" charset="0"/>
              </a:rPr>
              <a:t>GUATEMALA</a:t>
            </a:r>
          </a:p>
        </p:txBody>
      </p:sp>
      <p:sp>
        <p:nvSpPr>
          <p:cNvPr id="111" name="64 Rectángulo">
            <a:extLst>
              <a:ext uri="{FF2B5EF4-FFF2-40B4-BE49-F238E27FC236}">
                <a16:creationId xmlns:a16="http://schemas.microsoft.com/office/drawing/2014/main" id="{4F5CFD0C-5DA3-5B8D-2683-9120F89686C3}"/>
              </a:ext>
            </a:extLst>
          </p:cNvPr>
          <p:cNvSpPr/>
          <p:nvPr/>
        </p:nvSpPr>
        <p:spPr>
          <a:xfrm>
            <a:off x="3488998" y="2955362"/>
            <a:ext cx="104482" cy="97164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112" name="64 Rectángulo">
            <a:extLst>
              <a:ext uri="{FF2B5EF4-FFF2-40B4-BE49-F238E27FC236}">
                <a16:creationId xmlns:a16="http://schemas.microsoft.com/office/drawing/2014/main" id="{C990241B-C72E-14F2-6722-820F4818CF9E}"/>
              </a:ext>
            </a:extLst>
          </p:cNvPr>
          <p:cNvSpPr/>
          <p:nvPr/>
        </p:nvSpPr>
        <p:spPr>
          <a:xfrm>
            <a:off x="5680569" y="2891510"/>
            <a:ext cx="104482" cy="97164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pic>
        <p:nvPicPr>
          <p:cNvPr id="113" name="Picture 3">
            <a:extLst>
              <a:ext uri="{FF2B5EF4-FFF2-40B4-BE49-F238E27FC236}">
                <a16:creationId xmlns:a16="http://schemas.microsoft.com/office/drawing/2014/main" id="{80A59A54-5CEC-7516-F552-A62B5BAEC9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555931" y="3104844"/>
            <a:ext cx="131499" cy="1316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blipFill dpi="0" rotWithShape="0">
                  <a:blip/>
                  <a:srcRect/>
                  <a:stretch>
                    <a:fillRect/>
                  </a:stretch>
                </a:blip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14" name="64 Rectángulo">
            <a:extLst>
              <a:ext uri="{FF2B5EF4-FFF2-40B4-BE49-F238E27FC236}">
                <a16:creationId xmlns:a16="http://schemas.microsoft.com/office/drawing/2014/main" id="{FC99A36C-9D01-EBE3-1874-39F54B9B3789}"/>
              </a:ext>
            </a:extLst>
          </p:cNvPr>
          <p:cNvSpPr/>
          <p:nvPr/>
        </p:nvSpPr>
        <p:spPr>
          <a:xfrm>
            <a:off x="5576087" y="3339335"/>
            <a:ext cx="104482" cy="97164"/>
          </a:xfrm>
          <a:prstGeom prst="rect">
            <a:avLst/>
          </a:prstGeom>
          <a:solidFill>
            <a:schemeClr val="accent1">
              <a:lumMod val="50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grpSp>
        <p:nvGrpSpPr>
          <p:cNvPr id="115" name="Grupo 114">
            <a:extLst>
              <a:ext uri="{FF2B5EF4-FFF2-40B4-BE49-F238E27FC236}">
                <a16:creationId xmlns:a16="http://schemas.microsoft.com/office/drawing/2014/main" id="{471B9819-14C5-073B-8F1C-0FB8DA88F1E8}"/>
              </a:ext>
            </a:extLst>
          </p:cNvPr>
          <p:cNvGrpSpPr/>
          <p:nvPr/>
        </p:nvGrpSpPr>
        <p:grpSpPr>
          <a:xfrm>
            <a:off x="6543205" y="1514389"/>
            <a:ext cx="2398034" cy="1764462"/>
            <a:chOff x="6543205" y="1514389"/>
            <a:chExt cx="2398034" cy="1764462"/>
          </a:xfrm>
        </p:grpSpPr>
        <p:pic>
          <p:nvPicPr>
            <p:cNvPr id="180" name="Imagen 179">
              <a:extLst>
                <a:ext uri="{FF2B5EF4-FFF2-40B4-BE49-F238E27FC236}">
                  <a16:creationId xmlns:a16="http://schemas.microsoft.com/office/drawing/2014/main" id="{3D2BD2C0-0056-B2FC-6898-656CC274955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543205" y="2027703"/>
              <a:ext cx="2398034" cy="1251148"/>
            </a:xfrm>
            <a:prstGeom prst="rect">
              <a:avLst/>
            </a:prstGeom>
          </p:spPr>
        </p:pic>
        <p:pic>
          <p:nvPicPr>
            <p:cNvPr id="181" name="Imagen 180">
              <a:extLst>
                <a:ext uri="{FF2B5EF4-FFF2-40B4-BE49-F238E27FC236}">
                  <a16:creationId xmlns:a16="http://schemas.microsoft.com/office/drawing/2014/main" id="{5BA1BE1F-194E-CC15-21E0-CB6801B6C2D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45145" y="2403242"/>
              <a:ext cx="169093" cy="1673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" name="Imagen 181">
              <a:extLst>
                <a:ext uri="{FF2B5EF4-FFF2-40B4-BE49-F238E27FC236}">
                  <a16:creationId xmlns:a16="http://schemas.microsoft.com/office/drawing/2014/main" id="{46D25981-73E9-F239-84BF-6CFB8AC60A0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26316" y="2732076"/>
              <a:ext cx="153073" cy="15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" name="Text Box 47">
              <a:hlinkClick r:id="" action="ppaction://noaction"/>
              <a:extLst>
                <a:ext uri="{FF2B5EF4-FFF2-40B4-BE49-F238E27FC236}">
                  <a16:creationId xmlns:a16="http://schemas.microsoft.com/office/drawing/2014/main" id="{60BFEF1C-878A-40F5-016A-C745C107DB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38405" y="2310608"/>
              <a:ext cx="999317" cy="349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102501" tIns="51250" rIns="102501" bIns="51250">
              <a:spAutoFit/>
            </a:bodyPr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San Pedro de Sula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184" name="Text Box 47">
              <a:hlinkClick r:id="" action="ppaction://noaction"/>
              <a:extLst>
                <a:ext uri="{FF2B5EF4-FFF2-40B4-BE49-F238E27FC236}">
                  <a16:creationId xmlns:a16="http://schemas.microsoft.com/office/drawing/2014/main" id="{DB83ED9E-AE8A-89EC-B553-4917E47E0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9475" y="2656724"/>
              <a:ext cx="950473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501" tIns="51250" rIns="102501" bIns="51250">
              <a:spAutoFit/>
            </a:bodyPr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Tegucigalpa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185" name="CuadroTexto 6">
              <a:extLst>
                <a:ext uri="{FF2B5EF4-FFF2-40B4-BE49-F238E27FC236}">
                  <a16:creationId xmlns:a16="http://schemas.microsoft.com/office/drawing/2014/main" id="{32729D6E-91F2-ED90-2357-498C5BEFFA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20426" y="1514389"/>
              <a:ext cx="1386552" cy="288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496" tIns="51248" rIns="102496" bIns="51248">
              <a:spAutoFit/>
            </a:bodyPr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eaLnBrk="0" hangingPunct="0">
                <a:spcBef>
                  <a:spcPct val="0"/>
                </a:spcBef>
                <a:buFontTx/>
                <a:buNone/>
              </a:pPr>
              <a:r>
                <a:rPr lang="es-ES" altLang="es-PE" sz="1200" b="1">
                  <a:solidFill>
                    <a:srgbClr val="595959"/>
                  </a:solidFill>
                  <a:latin typeface="Verdana"/>
                  <a:cs typeface="Arial" panose="020B0604020202020204" pitchFamily="34" charset="0"/>
                </a:rPr>
                <a:t>HONDURAS</a:t>
              </a:r>
            </a:p>
          </p:txBody>
        </p:sp>
        <p:sp>
          <p:nvSpPr>
            <p:cNvPr id="186" name="64 Rectángulo">
              <a:extLst>
                <a:ext uri="{FF2B5EF4-FFF2-40B4-BE49-F238E27FC236}">
                  <a16:creationId xmlns:a16="http://schemas.microsoft.com/office/drawing/2014/main" id="{CE4AEC57-28F3-46B2-3455-DDCDB292DF70}"/>
                </a:ext>
              </a:extLst>
            </p:cNvPr>
            <p:cNvSpPr/>
            <p:nvPr/>
          </p:nvSpPr>
          <p:spPr>
            <a:xfrm>
              <a:off x="8287920" y="2732076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87" name="64 Rectángulo">
              <a:extLst>
                <a:ext uri="{FF2B5EF4-FFF2-40B4-BE49-F238E27FC236}">
                  <a16:creationId xmlns:a16="http://schemas.microsoft.com/office/drawing/2014/main" id="{5191A1DE-578B-C2F4-EEAC-57EC23C67857}"/>
                </a:ext>
              </a:extLst>
            </p:cNvPr>
            <p:cNvSpPr/>
            <p:nvPr/>
          </p:nvSpPr>
          <p:spPr>
            <a:xfrm>
              <a:off x="8081957" y="2352512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88" name="64 Rectángulo">
              <a:extLst>
                <a:ext uri="{FF2B5EF4-FFF2-40B4-BE49-F238E27FC236}">
                  <a16:creationId xmlns:a16="http://schemas.microsoft.com/office/drawing/2014/main" id="{C871C693-B4AA-AC81-42C5-CD40A406B618}"/>
                </a:ext>
              </a:extLst>
            </p:cNvPr>
            <p:cNvSpPr/>
            <p:nvPr/>
          </p:nvSpPr>
          <p:spPr>
            <a:xfrm>
              <a:off x="8206961" y="2351172"/>
              <a:ext cx="104482" cy="97164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89" name="64 Rectángulo">
              <a:extLst>
                <a:ext uri="{FF2B5EF4-FFF2-40B4-BE49-F238E27FC236}">
                  <a16:creationId xmlns:a16="http://schemas.microsoft.com/office/drawing/2014/main" id="{E16A4BF7-7D20-F60C-657B-9C9D0100AF1F}"/>
                </a:ext>
              </a:extLst>
            </p:cNvPr>
            <p:cNvSpPr/>
            <p:nvPr/>
          </p:nvSpPr>
          <p:spPr>
            <a:xfrm>
              <a:off x="8426078" y="2732076"/>
              <a:ext cx="104482" cy="97164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</p:grpSp>
      <p:grpSp>
        <p:nvGrpSpPr>
          <p:cNvPr id="116" name="Grupo 115">
            <a:extLst>
              <a:ext uri="{FF2B5EF4-FFF2-40B4-BE49-F238E27FC236}">
                <a16:creationId xmlns:a16="http://schemas.microsoft.com/office/drawing/2014/main" id="{B0DD26DA-8EF2-AA9B-1286-12FFAB3FC577}"/>
              </a:ext>
            </a:extLst>
          </p:cNvPr>
          <p:cNvGrpSpPr/>
          <p:nvPr/>
        </p:nvGrpSpPr>
        <p:grpSpPr>
          <a:xfrm>
            <a:off x="797314" y="1463936"/>
            <a:ext cx="2199566" cy="1898556"/>
            <a:chOff x="797314" y="1463936"/>
            <a:chExt cx="2199566" cy="1898556"/>
          </a:xfrm>
        </p:grpSpPr>
        <p:pic>
          <p:nvPicPr>
            <p:cNvPr id="163" name="Imagen 162">
              <a:extLst>
                <a:ext uri="{FF2B5EF4-FFF2-40B4-BE49-F238E27FC236}">
                  <a16:creationId xmlns:a16="http://schemas.microsoft.com/office/drawing/2014/main" id="{5E9A6DF5-B6AF-7C20-7B8A-31BEDBEF868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797314" y="2176680"/>
              <a:ext cx="2199566" cy="1185812"/>
            </a:xfrm>
            <a:prstGeom prst="rect">
              <a:avLst/>
            </a:prstGeom>
          </p:spPr>
        </p:pic>
        <p:sp>
          <p:nvSpPr>
            <p:cNvPr id="164" name="Text Box 47">
              <a:hlinkClick r:id="" action="ppaction://noaction"/>
              <a:extLst>
                <a:ext uri="{FF2B5EF4-FFF2-40B4-BE49-F238E27FC236}">
                  <a16:creationId xmlns:a16="http://schemas.microsoft.com/office/drawing/2014/main" id="{B2D7EB68-4EB8-7434-59B4-8FE9563A47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8944" y="2111392"/>
              <a:ext cx="788502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501" tIns="51250" rIns="102501" bIns="51250">
              <a:spAutoFit/>
            </a:bodyPr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Santa Ana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165" name="Text Box 47">
              <a:hlinkClick r:id="" action="ppaction://noaction"/>
              <a:extLst>
                <a:ext uri="{FF2B5EF4-FFF2-40B4-BE49-F238E27FC236}">
                  <a16:creationId xmlns:a16="http://schemas.microsoft.com/office/drawing/2014/main" id="{A9D367C8-81F0-F347-815D-DEC342EE47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3228" y="2864644"/>
              <a:ext cx="733323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501" tIns="51250" rIns="102501" bIns="51250">
              <a:spAutoFit/>
            </a:bodyPr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 err="1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Merliot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166" name="Text Box 47">
              <a:hlinkClick r:id="" action="ppaction://noaction"/>
              <a:extLst>
                <a:ext uri="{FF2B5EF4-FFF2-40B4-BE49-F238E27FC236}">
                  <a16:creationId xmlns:a16="http://schemas.microsoft.com/office/drawing/2014/main" id="{FF4DF862-A8EA-19E4-F524-EA70996CB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2019" y="2529013"/>
              <a:ext cx="606950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501" tIns="51250" rIns="102501" bIns="51250">
              <a:spAutoFit/>
            </a:bodyPr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Apopa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pic>
          <p:nvPicPr>
            <p:cNvPr id="167" name="Imagen 166">
              <a:extLst>
                <a:ext uri="{FF2B5EF4-FFF2-40B4-BE49-F238E27FC236}">
                  <a16:creationId xmlns:a16="http://schemas.microsoft.com/office/drawing/2014/main" id="{54F01A40-DF71-7E90-9DDA-EF9E17771AA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07433" y="2608005"/>
              <a:ext cx="154853" cy="1512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8" name="Text Box 47">
              <a:hlinkClick r:id="" action="ppaction://noaction"/>
              <a:extLst>
                <a:ext uri="{FF2B5EF4-FFF2-40B4-BE49-F238E27FC236}">
                  <a16:creationId xmlns:a16="http://schemas.microsoft.com/office/drawing/2014/main" id="{B5B795D6-E98B-93BF-8B63-F0A40D22D2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1516" y="2758200"/>
              <a:ext cx="879949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102501" tIns="51250" rIns="102501" bIns="51250">
              <a:spAutoFit/>
            </a:bodyPr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Santa Elena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pic>
          <p:nvPicPr>
            <p:cNvPr id="169" name="Imagen 168">
              <a:extLst>
                <a:ext uri="{FF2B5EF4-FFF2-40B4-BE49-F238E27FC236}">
                  <a16:creationId xmlns:a16="http://schemas.microsoft.com/office/drawing/2014/main" id="{0091C1A5-5D29-A716-D842-21FD3B55EB8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40819" y="2291163"/>
              <a:ext cx="153073" cy="15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0" name="Imagen 169">
              <a:extLst>
                <a:ext uri="{FF2B5EF4-FFF2-40B4-BE49-F238E27FC236}">
                  <a16:creationId xmlns:a16="http://schemas.microsoft.com/office/drawing/2014/main" id="{AE0071C1-EC97-22F5-6E97-1E342564B6B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6754" y="2881738"/>
              <a:ext cx="154853" cy="1512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1" name="Imagen 170">
              <a:extLst>
                <a:ext uri="{FF2B5EF4-FFF2-40B4-BE49-F238E27FC236}">
                  <a16:creationId xmlns:a16="http://schemas.microsoft.com/office/drawing/2014/main" id="{2FDED57D-9BB3-4490-90F0-4B633248FCE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92699" y="2760394"/>
              <a:ext cx="153073" cy="15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2" name="CuadroTexto 6">
              <a:extLst>
                <a:ext uri="{FF2B5EF4-FFF2-40B4-BE49-F238E27FC236}">
                  <a16:creationId xmlns:a16="http://schemas.microsoft.com/office/drawing/2014/main" id="{9A24DD90-1292-1036-E6BD-7DDB3B6F3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560" y="1463936"/>
              <a:ext cx="1655318" cy="288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496" tIns="51248" rIns="102496" bIns="51248">
              <a:spAutoFit/>
            </a:bodyPr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eaLnBrk="0" hangingPunct="0">
                <a:spcBef>
                  <a:spcPct val="0"/>
                </a:spcBef>
                <a:buFontTx/>
                <a:buNone/>
              </a:pPr>
              <a:r>
                <a:rPr lang="es-ES" altLang="es-PE" sz="1200" b="1">
                  <a:solidFill>
                    <a:srgbClr val="595959"/>
                  </a:solidFill>
                  <a:latin typeface="Verdana"/>
                  <a:cs typeface="Arial" panose="020B0604020202020204" pitchFamily="34" charset="0"/>
                </a:rPr>
                <a:t>EL SALVADOR</a:t>
              </a:r>
            </a:p>
          </p:txBody>
        </p:sp>
        <p:sp>
          <p:nvSpPr>
            <p:cNvPr id="173" name="64 Rectángulo">
              <a:extLst>
                <a:ext uri="{FF2B5EF4-FFF2-40B4-BE49-F238E27FC236}">
                  <a16:creationId xmlns:a16="http://schemas.microsoft.com/office/drawing/2014/main" id="{5B755818-9C3D-698C-F395-D82EAA8D63CB}"/>
                </a:ext>
              </a:extLst>
            </p:cNvPr>
            <p:cNvSpPr/>
            <p:nvPr/>
          </p:nvSpPr>
          <p:spPr>
            <a:xfrm>
              <a:off x="1913990" y="2166462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prstClr val="white"/>
                </a:solidFill>
                <a:latin typeface="Gill Sans MT"/>
              </a:endParaRPr>
            </a:p>
          </p:txBody>
        </p:sp>
        <p:sp>
          <p:nvSpPr>
            <p:cNvPr id="174" name="64 Rectángulo">
              <a:extLst>
                <a:ext uri="{FF2B5EF4-FFF2-40B4-BE49-F238E27FC236}">
                  <a16:creationId xmlns:a16="http://schemas.microsoft.com/office/drawing/2014/main" id="{9FCA0572-45E4-5FDF-7774-5ED2DE71AFEC}"/>
                </a:ext>
              </a:extLst>
            </p:cNvPr>
            <p:cNvSpPr/>
            <p:nvPr/>
          </p:nvSpPr>
          <p:spPr>
            <a:xfrm>
              <a:off x="2412314" y="2603387"/>
              <a:ext cx="104482" cy="97164"/>
            </a:xfrm>
            <a:prstGeom prst="rect">
              <a:avLst/>
            </a:prstGeom>
            <a:solidFill>
              <a:srgbClr val="F29414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prstClr val="white"/>
                </a:solidFill>
                <a:latin typeface="Gill Sans MT"/>
              </a:endParaRPr>
            </a:p>
          </p:txBody>
        </p:sp>
        <p:sp>
          <p:nvSpPr>
            <p:cNvPr id="175" name="64 Rectángulo">
              <a:extLst>
                <a:ext uri="{FF2B5EF4-FFF2-40B4-BE49-F238E27FC236}">
                  <a16:creationId xmlns:a16="http://schemas.microsoft.com/office/drawing/2014/main" id="{4565003D-1B73-584B-DC5C-33CBE82714A3}"/>
                </a:ext>
              </a:extLst>
            </p:cNvPr>
            <p:cNvSpPr/>
            <p:nvPr/>
          </p:nvSpPr>
          <p:spPr>
            <a:xfrm>
              <a:off x="2150589" y="2601960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prstClr val="white"/>
                </a:solidFill>
                <a:latin typeface="Gill Sans MT"/>
              </a:endParaRPr>
            </a:p>
          </p:txBody>
        </p:sp>
        <p:sp>
          <p:nvSpPr>
            <p:cNvPr id="176" name="64 Rectángulo">
              <a:extLst>
                <a:ext uri="{FF2B5EF4-FFF2-40B4-BE49-F238E27FC236}">
                  <a16:creationId xmlns:a16="http://schemas.microsoft.com/office/drawing/2014/main" id="{F28B257D-DBF6-3198-91B9-773675EC4B7A}"/>
                </a:ext>
              </a:extLst>
            </p:cNvPr>
            <p:cNvSpPr/>
            <p:nvPr/>
          </p:nvSpPr>
          <p:spPr>
            <a:xfrm>
              <a:off x="1998965" y="2932910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prstClr val="white"/>
                </a:solidFill>
                <a:latin typeface="Gill Sans MT"/>
              </a:endParaRPr>
            </a:p>
          </p:txBody>
        </p:sp>
        <p:sp>
          <p:nvSpPr>
            <p:cNvPr id="177" name="64 Rectángulo">
              <a:extLst>
                <a:ext uri="{FF2B5EF4-FFF2-40B4-BE49-F238E27FC236}">
                  <a16:creationId xmlns:a16="http://schemas.microsoft.com/office/drawing/2014/main" id="{B924437F-1C97-8DED-1DEF-98BDB59F2FAC}"/>
                </a:ext>
              </a:extLst>
            </p:cNvPr>
            <p:cNvSpPr/>
            <p:nvPr/>
          </p:nvSpPr>
          <p:spPr>
            <a:xfrm>
              <a:off x="2315759" y="2822924"/>
              <a:ext cx="104482" cy="97164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prstClr val="white"/>
                </a:solidFill>
                <a:latin typeface="Gill Sans MT"/>
              </a:endParaRPr>
            </a:p>
          </p:txBody>
        </p:sp>
        <p:sp>
          <p:nvSpPr>
            <p:cNvPr id="178" name="64 Rectángulo">
              <a:extLst>
                <a:ext uri="{FF2B5EF4-FFF2-40B4-BE49-F238E27FC236}">
                  <a16:creationId xmlns:a16="http://schemas.microsoft.com/office/drawing/2014/main" id="{2E353EA5-D90D-5B48-0DF2-A00A40FB7FAE}"/>
                </a:ext>
              </a:extLst>
            </p:cNvPr>
            <p:cNvSpPr/>
            <p:nvPr/>
          </p:nvSpPr>
          <p:spPr>
            <a:xfrm>
              <a:off x="2047446" y="2166462"/>
              <a:ext cx="104482" cy="97164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prstClr val="white"/>
                </a:solidFill>
                <a:latin typeface="Gill Sans MT"/>
              </a:endParaRPr>
            </a:p>
          </p:txBody>
        </p:sp>
        <p:sp>
          <p:nvSpPr>
            <p:cNvPr id="179" name="64 Rectángulo">
              <a:extLst>
                <a:ext uri="{FF2B5EF4-FFF2-40B4-BE49-F238E27FC236}">
                  <a16:creationId xmlns:a16="http://schemas.microsoft.com/office/drawing/2014/main" id="{50488A20-CB70-31E8-927E-C56CF4E9CE38}"/>
                </a:ext>
              </a:extLst>
            </p:cNvPr>
            <p:cNvSpPr/>
            <p:nvPr/>
          </p:nvSpPr>
          <p:spPr>
            <a:xfrm>
              <a:off x="2284848" y="2601960"/>
              <a:ext cx="104482" cy="97164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prstClr val="white"/>
                </a:solidFill>
                <a:latin typeface="Gill Sans MT"/>
              </a:endParaRPr>
            </a:p>
          </p:txBody>
        </p:sp>
      </p:grpSp>
      <p:sp>
        <p:nvSpPr>
          <p:cNvPr id="117" name="64 Rectángulo">
            <a:extLst>
              <a:ext uri="{FF2B5EF4-FFF2-40B4-BE49-F238E27FC236}">
                <a16:creationId xmlns:a16="http://schemas.microsoft.com/office/drawing/2014/main" id="{E25FF69D-C319-0EE3-CD40-DD63BC6D7F4D}"/>
              </a:ext>
            </a:extLst>
          </p:cNvPr>
          <p:cNvSpPr/>
          <p:nvPr/>
        </p:nvSpPr>
        <p:spPr>
          <a:xfrm>
            <a:off x="5318592" y="3339335"/>
            <a:ext cx="104482" cy="97164"/>
          </a:xfrm>
          <a:prstGeom prst="rect">
            <a:avLst/>
          </a:prstGeom>
          <a:solidFill>
            <a:srgbClr val="F29414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118" name="64 Rectángulo">
            <a:extLst>
              <a:ext uri="{FF2B5EF4-FFF2-40B4-BE49-F238E27FC236}">
                <a16:creationId xmlns:a16="http://schemas.microsoft.com/office/drawing/2014/main" id="{DE3972A6-2A0C-D0AF-429C-F8A196F2AF02}"/>
              </a:ext>
            </a:extLst>
          </p:cNvPr>
          <p:cNvSpPr/>
          <p:nvPr/>
        </p:nvSpPr>
        <p:spPr>
          <a:xfrm>
            <a:off x="5444681" y="3339335"/>
            <a:ext cx="104482" cy="97164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119" name="CuadroTexto 6">
            <a:extLst>
              <a:ext uri="{FF2B5EF4-FFF2-40B4-BE49-F238E27FC236}">
                <a16:creationId xmlns:a16="http://schemas.microsoft.com/office/drawing/2014/main" id="{FD3EE11B-5073-5B0A-0BF5-77E162DA61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730" y="3863672"/>
            <a:ext cx="1655318" cy="28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496" tIns="51248" rIns="102496" bIns="51248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0" hangingPunct="0">
              <a:spcBef>
                <a:spcPct val="0"/>
              </a:spcBef>
              <a:buFontTx/>
              <a:buNone/>
            </a:pPr>
            <a:r>
              <a:rPr lang="es-ES" altLang="es-PE" sz="1200" b="1">
                <a:solidFill>
                  <a:srgbClr val="595959"/>
                </a:solidFill>
                <a:latin typeface="Verdana"/>
                <a:ea typeface="MS PGothic"/>
                <a:cs typeface="Arial"/>
              </a:rPr>
              <a:t>MÉXICO</a:t>
            </a:r>
            <a:endParaRPr lang="es-ES" altLang="es-PE" sz="1200" b="1">
              <a:solidFill>
                <a:srgbClr val="595959"/>
              </a:solidFill>
              <a:latin typeface="Verdana"/>
              <a:cs typeface="Arial" panose="020B0604020202020204" pitchFamily="34" charset="0"/>
            </a:endParaRPr>
          </a:p>
        </p:txBody>
      </p:sp>
      <p:pic>
        <p:nvPicPr>
          <p:cNvPr id="120" name="Imagen 119">
            <a:extLst>
              <a:ext uri="{FF2B5EF4-FFF2-40B4-BE49-F238E27FC236}">
                <a16:creationId xmlns:a16="http://schemas.microsoft.com/office/drawing/2014/main" id="{B74AEAC4-F8A6-2020-2F03-26428B198F9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255452" y="4271732"/>
            <a:ext cx="2264508" cy="2156036"/>
          </a:xfrm>
          <a:prstGeom prst="rect">
            <a:avLst/>
          </a:prstGeom>
        </p:spPr>
      </p:pic>
      <p:sp>
        <p:nvSpPr>
          <p:cNvPr id="121" name="CuadroTexto 6">
            <a:extLst>
              <a:ext uri="{FF2B5EF4-FFF2-40B4-BE49-F238E27FC236}">
                <a16:creationId xmlns:a16="http://schemas.microsoft.com/office/drawing/2014/main" id="{B9696843-BD99-C1E0-5B18-660BA3CEC7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5962" y="3814826"/>
            <a:ext cx="1655318" cy="28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496" tIns="51248" rIns="102496" bIns="51248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0" hangingPunct="0">
              <a:spcBef>
                <a:spcPct val="0"/>
              </a:spcBef>
              <a:buFontTx/>
              <a:buNone/>
            </a:pPr>
            <a:r>
              <a:rPr lang="es-ES" altLang="es-PE" sz="1200" b="1">
                <a:solidFill>
                  <a:srgbClr val="595959"/>
                </a:solidFill>
                <a:latin typeface="Verdana"/>
                <a:ea typeface="MS PGothic"/>
                <a:cs typeface="Arial"/>
              </a:rPr>
              <a:t>COSTA RICA</a:t>
            </a:r>
            <a:endParaRPr lang="es-ES" altLang="es-PE" sz="1200" b="1">
              <a:solidFill>
                <a:srgbClr val="595959"/>
              </a:solidFill>
              <a:latin typeface="Verdana"/>
              <a:cs typeface="Arial" panose="020B0604020202020204" pitchFamily="34" charset="0"/>
            </a:endParaRPr>
          </a:p>
        </p:txBody>
      </p:sp>
      <p:sp>
        <p:nvSpPr>
          <p:cNvPr id="122" name="64 Rectángulo">
            <a:extLst>
              <a:ext uri="{FF2B5EF4-FFF2-40B4-BE49-F238E27FC236}">
                <a16:creationId xmlns:a16="http://schemas.microsoft.com/office/drawing/2014/main" id="{C29D5731-55A0-9C9C-D63C-1C2EDFBA07BB}"/>
              </a:ext>
            </a:extLst>
          </p:cNvPr>
          <p:cNvSpPr/>
          <p:nvPr/>
        </p:nvSpPr>
        <p:spPr>
          <a:xfrm>
            <a:off x="4920774" y="5075886"/>
            <a:ext cx="126423" cy="106880"/>
          </a:xfrm>
          <a:prstGeom prst="rect">
            <a:avLst/>
          </a:prstGeom>
          <a:solidFill>
            <a:schemeClr val="tx1">
              <a:lumMod val="7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sp>
        <p:nvSpPr>
          <p:cNvPr id="123" name="64 Rectángulo">
            <a:extLst>
              <a:ext uri="{FF2B5EF4-FFF2-40B4-BE49-F238E27FC236}">
                <a16:creationId xmlns:a16="http://schemas.microsoft.com/office/drawing/2014/main" id="{E5FFD1F6-0A5B-2F13-B55E-7ECA58469886}"/>
              </a:ext>
            </a:extLst>
          </p:cNvPr>
          <p:cNvSpPr/>
          <p:nvPr/>
        </p:nvSpPr>
        <p:spPr>
          <a:xfrm>
            <a:off x="6939823" y="5112748"/>
            <a:ext cx="126423" cy="106880"/>
          </a:xfrm>
          <a:prstGeom prst="rect">
            <a:avLst/>
          </a:prstGeom>
          <a:solidFill>
            <a:schemeClr val="tx1">
              <a:lumMod val="7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sp>
        <p:nvSpPr>
          <p:cNvPr id="124" name="64 Rectángulo">
            <a:extLst>
              <a:ext uri="{FF2B5EF4-FFF2-40B4-BE49-F238E27FC236}">
                <a16:creationId xmlns:a16="http://schemas.microsoft.com/office/drawing/2014/main" id="{41685892-08A8-38FF-0A8B-5A92E1CFDB14}"/>
              </a:ext>
            </a:extLst>
          </p:cNvPr>
          <p:cNvSpPr/>
          <p:nvPr/>
        </p:nvSpPr>
        <p:spPr>
          <a:xfrm>
            <a:off x="5909425" y="4682903"/>
            <a:ext cx="126423" cy="106880"/>
          </a:xfrm>
          <a:prstGeom prst="rect">
            <a:avLst/>
          </a:prstGeom>
          <a:solidFill>
            <a:schemeClr val="tx1">
              <a:lumMod val="7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sp>
        <p:nvSpPr>
          <p:cNvPr id="125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27F96F36-978F-F2A0-F904-49CFA93A14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0966" y="4627336"/>
            <a:ext cx="1212120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None/>
            </a:pPr>
            <a:r>
              <a:rPr lang="es-PE" altLang="es-PE" sz="800">
                <a:solidFill>
                  <a:srgbClr val="2C2C2C"/>
                </a:solidFill>
                <a:latin typeface="Verdana"/>
                <a:ea typeface="Verdana"/>
              </a:rPr>
              <a:t>Puerto Limón</a:t>
            </a:r>
            <a:endParaRPr lang="es-ES" sz="800">
              <a:solidFill>
                <a:srgbClr val="2C2C2C"/>
              </a:solidFill>
            </a:endParaRPr>
          </a:p>
        </p:txBody>
      </p:sp>
      <p:sp>
        <p:nvSpPr>
          <p:cNvPr id="126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00AA6973-E6C7-88A5-549E-8D00D5B354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0885" y="5057181"/>
            <a:ext cx="681839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None/>
            </a:pPr>
            <a:r>
              <a:rPr lang="es-PE" altLang="es-PE" sz="800">
                <a:solidFill>
                  <a:srgbClr val="2C2C2C"/>
                </a:solidFill>
                <a:latin typeface="Verdana"/>
                <a:ea typeface="Verdana"/>
              </a:rPr>
              <a:t>San José</a:t>
            </a:r>
            <a:endParaRPr lang="es-ES"/>
          </a:p>
        </p:txBody>
      </p:sp>
      <p:sp>
        <p:nvSpPr>
          <p:cNvPr id="127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A6398598-3ED2-D248-8514-968B49ED0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4504" y="5008335"/>
            <a:ext cx="1212120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None/>
            </a:pPr>
            <a:r>
              <a:rPr lang="es-PE" altLang="es-PE" sz="800">
                <a:solidFill>
                  <a:srgbClr val="2C2C2C"/>
                </a:solidFill>
                <a:latin typeface="Verdana"/>
                <a:ea typeface="Verdana"/>
              </a:rPr>
              <a:t>Puerto Caldera</a:t>
            </a:r>
            <a:endParaRPr lang="es-ES"/>
          </a:p>
        </p:txBody>
      </p:sp>
      <p:pic>
        <p:nvPicPr>
          <p:cNvPr id="128" name="Imagen 127" descr="Mapa&#10;&#10;Descripción generada automáticamente">
            <a:extLst>
              <a:ext uri="{FF2B5EF4-FFF2-40B4-BE49-F238E27FC236}">
                <a16:creationId xmlns:a16="http://schemas.microsoft.com/office/drawing/2014/main" id="{757C32F4-01CC-A08F-1683-55120F87FA93}"/>
              </a:ext>
            </a:extLst>
          </p:cNvPr>
          <p:cNvPicPr>
            <a:picLocks noChangeAspect="1"/>
          </p:cNvPicPr>
          <p:nvPr/>
        </p:nvPicPr>
        <p:blipFill>
          <a:blip r:embed="rId11">
            <a:duotone>
              <a:prstClr val="black"/>
              <a:schemeClr val="bg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rightnessContrast bright="20000" contras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282862" y="4152572"/>
            <a:ext cx="2371611" cy="1769982"/>
          </a:xfrm>
          <a:prstGeom prst="rect">
            <a:avLst/>
          </a:prstGeom>
        </p:spPr>
      </p:pic>
      <p:sp>
        <p:nvSpPr>
          <p:cNvPr id="129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BCAB04BD-24EB-3E3D-7569-4244A1278D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55532" y="5063634"/>
            <a:ext cx="731649" cy="349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None/>
            </a:pPr>
            <a:r>
              <a:rPr lang="es-PE" altLang="es-PE" sz="800">
                <a:solidFill>
                  <a:srgbClr val="2C2C2C"/>
                </a:solidFill>
                <a:latin typeface="Verdana"/>
                <a:ea typeface="Verdana"/>
              </a:rPr>
              <a:t>Ciudad de México</a:t>
            </a:r>
            <a:endParaRPr lang="es-ES" sz="800">
              <a:solidFill>
                <a:srgbClr val="2C2C2C"/>
              </a:solidFill>
            </a:endParaRPr>
          </a:p>
        </p:txBody>
      </p:sp>
      <p:pic>
        <p:nvPicPr>
          <p:cNvPr id="130" name="Imagen 129">
            <a:extLst>
              <a:ext uri="{FF2B5EF4-FFF2-40B4-BE49-F238E27FC236}">
                <a16:creationId xmlns:a16="http://schemas.microsoft.com/office/drawing/2014/main" id="{D9B00CF8-70A6-E814-DB26-83D698596334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197928" y="5095074"/>
            <a:ext cx="117183" cy="113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1" name="Imagen 130">
            <a:extLst>
              <a:ext uri="{FF2B5EF4-FFF2-40B4-BE49-F238E27FC236}">
                <a16:creationId xmlns:a16="http://schemas.microsoft.com/office/drawing/2014/main" id="{B3E19171-C42C-82C6-30C7-44CCEE0D80E5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803847" y="4717513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2" name="Imagen 131">
            <a:extLst>
              <a:ext uri="{FF2B5EF4-FFF2-40B4-BE49-F238E27FC236}">
                <a16:creationId xmlns:a16="http://schemas.microsoft.com/office/drawing/2014/main" id="{F0C0D2B2-97C6-DFD4-743B-CB9D8B24ACFC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413078" y="4981283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" name="Imagen 132">
            <a:extLst>
              <a:ext uri="{FF2B5EF4-FFF2-40B4-BE49-F238E27FC236}">
                <a16:creationId xmlns:a16="http://schemas.microsoft.com/office/drawing/2014/main" id="{E88A31F0-0C65-DCEE-97CD-2ACD5F416225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914847" y="5059436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4" name="Grupo 133">
            <a:extLst>
              <a:ext uri="{FF2B5EF4-FFF2-40B4-BE49-F238E27FC236}">
                <a16:creationId xmlns:a16="http://schemas.microsoft.com/office/drawing/2014/main" id="{AFC4D7EB-834E-136B-8910-3C8FB289941D}"/>
              </a:ext>
            </a:extLst>
          </p:cNvPr>
          <p:cNvGrpSpPr/>
          <p:nvPr/>
        </p:nvGrpSpPr>
        <p:grpSpPr>
          <a:xfrm>
            <a:off x="9220423" y="1502564"/>
            <a:ext cx="2610280" cy="2446197"/>
            <a:chOff x="9220423" y="1502564"/>
            <a:chExt cx="2610280" cy="2446197"/>
          </a:xfrm>
        </p:grpSpPr>
        <p:pic>
          <p:nvPicPr>
            <p:cNvPr id="155" name="Imagen 154">
              <a:extLst>
                <a:ext uri="{FF2B5EF4-FFF2-40B4-BE49-F238E27FC236}">
                  <a16:creationId xmlns:a16="http://schemas.microsoft.com/office/drawing/2014/main" id="{D152FF58-8945-60D4-B8EC-6C6746AB150D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437769" y="1644574"/>
              <a:ext cx="2392934" cy="2304187"/>
            </a:xfrm>
            <a:prstGeom prst="rect">
              <a:avLst/>
            </a:prstGeom>
          </p:spPr>
        </p:pic>
        <p:pic>
          <p:nvPicPr>
            <p:cNvPr id="156" name="Imagen 155">
              <a:extLst>
                <a:ext uri="{FF2B5EF4-FFF2-40B4-BE49-F238E27FC236}">
                  <a16:creationId xmlns:a16="http://schemas.microsoft.com/office/drawing/2014/main" id="{981C5D4E-BA54-5B35-5D23-DC0872436B3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02769" y="3105178"/>
              <a:ext cx="154852" cy="149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7" name="Text Box 47">
              <a:hlinkClick r:id="" action="ppaction://noaction"/>
              <a:extLst>
                <a:ext uri="{FF2B5EF4-FFF2-40B4-BE49-F238E27FC236}">
                  <a16:creationId xmlns:a16="http://schemas.microsoft.com/office/drawing/2014/main" id="{F81B5CFB-4329-0A56-F201-FDD95A8958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5968" y="3235603"/>
              <a:ext cx="711653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102501" tIns="51250" rIns="102501" bIns="51250">
              <a:spAutoFit/>
            </a:bodyPr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Managua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158" name="64 Rectángulo">
              <a:extLst>
                <a:ext uri="{FF2B5EF4-FFF2-40B4-BE49-F238E27FC236}">
                  <a16:creationId xmlns:a16="http://schemas.microsoft.com/office/drawing/2014/main" id="{A955057E-2ABA-5FF0-53E3-534F7FCFD982}"/>
                </a:ext>
              </a:extLst>
            </p:cNvPr>
            <p:cNvSpPr/>
            <p:nvPr/>
          </p:nvSpPr>
          <p:spPr>
            <a:xfrm>
              <a:off x="10281076" y="3298829"/>
              <a:ext cx="126423" cy="106880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59" name="CuadroTexto 6">
              <a:extLst>
                <a:ext uri="{FF2B5EF4-FFF2-40B4-BE49-F238E27FC236}">
                  <a16:creationId xmlns:a16="http://schemas.microsoft.com/office/drawing/2014/main" id="{EB567C97-E75B-F549-BD84-922FEB0754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5113" y="1502564"/>
              <a:ext cx="1386552" cy="288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02496" tIns="51248" rIns="102496" bIns="51248">
              <a:spAutoFit/>
            </a:bodyPr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s-ES" altLang="es-PE" sz="1200" b="1">
                  <a:solidFill>
                    <a:srgbClr val="595959"/>
                  </a:solidFill>
                  <a:latin typeface="Verdana"/>
                </a:rPr>
                <a:t>NICARAGUA</a:t>
              </a:r>
            </a:p>
          </p:txBody>
        </p:sp>
        <p:sp>
          <p:nvSpPr>
            <p:cNvPr id="160" name="64 Rectángulo">
              <a:extLst>
                <a:ext uri="{FF2B5EF4-FFF2-40B4-BE49-F238E27FC236}">
                  <a16:creationId xmlns:a16="http://schemas.microsoft.com/office/drawing/2014/main" id="{7C3D800A-1EA6-6E17-EF78-AC294A2A3F66}"/>
                </a:ext>
              </a:extLst>
            </p:cNvPr>
            <p:cNvSpPr/>
            <p:nvPr/>
          </p:nvSpPr>
          <p:spPr>
            <a:xfrm>
              <a:off x="9220423" y="3002182"/>
              <a:ext cx="126423" cy="106880"/>
            </a:xfrm>
            <a:prstGeom prst="rect">
              <a:avLst/>
            </a:prstGeom>
            <a:solidFill>
              <a:srgbClr val="009C49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es-PE" kern="0">
                <a:solidFill>
                  <a:srgbClr val="595959"/>
                </a:solidFill>
                <a:latin typeface="Gill Sans MT"/>
              </a:endParaRPr>
            </a:p>
          </p:txBody>
        </p:sp>
        <p:sp>
          <p:nvSpPr>
            <p:cNvPr id="161" name="Text Box 47">
              <a:hlinkClick r:id="" action="ppaction://noaction"/>
              <a:extLst>
                <a:ext uri="{FF2B5EF4-FFF2-40B4-BE49-F238E27FC236}">
                  <a16:creationId xmlns:a16="http://schemas.microsoft.com/office/drawing/2014/main" id="{5C2E372D-F87E-82D1-C921-9B842D9CE2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343121" y="2952296"/>
              <a:ext cx="711653" cy="2266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102501" tIns="51250" rIns="102501" bIns="51250" anchor="t">
              <a:spAutoFit/>
            </a:bodyPr>
            <a:lstStyle>
              <a:defPPr>
                <a:defRPr lang="es-ES_tradnl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Bef>
                  <a:spcPct val="50000"/>
                </a:spcBef>
                <a:buFontTx/>
                <a:buNone/>
              </a:pPr>
              <a:r>
                <a:rPr lang="es-PE" altLang="es-PE" sz="800">
                  <a:solidFill>
                    <a:srgbClr val="595959"/>
                  </a:solidFill>
                  <a:latin typeface="Verdana"/>
                  <a:ea typeface="Verdana"/>
                  <a:cs typeface="Verdana" panose="020B0604030504040204" pitchFamily="34" charset="0"/>
                </a:rPr>
                <a:t>Corinto</a:t>
              </a:r>
              <a:endParaRPr lang="es-ES" altLang="es-PE" sz="800">
                <a:solidFill>
                  <a:srgbClr val="59595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pic>
          <p:nvPicPr>
            <p:cNvPr id="162" name="Imagen 161">
              <a:extLst>
                <a:ext uri="{FF2B5EF4-FFF2-40B4-BE49-F238E27FC236}">
                  <a16:creationId xmlns:a16="http://schemas.microsoft.com/office/drawing/2014/main" id="{8DE95D69-4FC9-5DC7-686B-6EB3906CC0C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899923" y="2997716"/>
              <a:ext cx="154852" cy="1495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 xmlns:lc="http://schemas.openxmlformats.org/drawingml/2006/lockedCanvas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xmlns:lc="http://schemas.openxmlformats.org/drawingml/2006/lockedCanvas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5" name="Imagen 134">
            <a:extLst>
              <a:ext uri="{FF2B5EF4-FFF2-40B4-BE49-F238E27FC236}">
                <a16:creationId xmlns:a16="http://schemas.microsoft.com/office/drawing/2014/main" id="{E4F57C44-5900-1E47-3548-F0FC4D9895DD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961709" y="2072043"/>
            <a:ext cx="169093" cy="167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6" name="Imagen 135">
            <a:extLst>
              <a:ext uri="{FF2B5EF4-FFF2-40B4-BE49-F238E27FC236}">
                <a16:creationId xmlns:a16="http://schemas.microsoft.com/office/drawing/2014/main" id="{4368524A-875E-8244-3471-9C2245B7FB49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965391" y="2233257"/>
            <a:ext cx="169093" cy="167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7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C371E3DD-EFB2-8913-29DF-8ACC9954FA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9574" y="2042931"/>
            <a:ext cx="999317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None/>
            </a:pPr>
            <a:r>
              <a:rPr lang="es-PE" altLang="es-PE" sz="800">
                <a:solidFill>
                  <a:srgbClr val="595959"/>
                </a:solidFill>
                <a:latin typeface="Verdana"/>
                <a:ea typeface="Verdana"/>
                <a:cs typeface="Verdana" panose="020B0604030504040204" pitchFamily="34" charset="0"/>
              </a:rPr>
              <a:t>Puerto Cortés</a:t>
            </a:r>
            <a:endParaRPr lang="es-PE" altLang="es-PE" sz="800">
              <a:solidFill>
                <a:srgbClr val="595959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38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639D0E9B-B898-A894-664E-2912CE1E06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344" y="2209008"/>
            <a:ext cx="999317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s-PE" altLang="es-PE" sz="800">
                <a:solidFill>
                  <a:srgbClr val="595959"/>
                </a:solidFill>
                <a:latin typeface="Verdana"/>
                <a:ea typeface="Verdana"/>
                <a:cs typeface="Verdana" panose="020B0604030504040204" pitchFamily="34" charset="0"/>
              </a:rPr>
              <a:t>Búfalo</a:t>
            </a:r>
            <a:endParaRPr lang="es-PE" altLang="es-PE" sz="800">
              <a:solidFill>
                <a:srgbClr val="595959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39" name="64 Rectángulo">
            <a:extLst>
              <a:ext uri="{FF2B5EF4-FFF2-40B4-BE49-F238E27FC236}">
                <a16:creationId xmlns:a16="http://schemas.microsoft.com/office/drawing/2014/main" id="{2DA00ACA-644C-F8AF-123F-20957A82C09C}"/>
              </a:ext>
            </a:extLst>
          </p:cNvPr>
          <p:cNvSpPr/>
          <p:nvPr/>
        </p:nvSpPr>
        <p:spPr>
          <a:xfrm>
            <a:off x="6455732" y="2269490"/>
            <a:ext cx="126423" cy="106880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140" name="64 Rectángulo">
            <a:extLst>
              <a:ext uri="{FF2B5EF4-FFF2-40B4-BE49-F238E27FC236}">
                <a16:creationId xmlns:a16="http://schemas.microsoft.com/office/drawing/2014/main" id="{DD75C070-F372-5374-C56C-2CEF196A90CF}"/>
              </a:ext>
            </a:extLst>
          </p:cNvPr>
          <p:cNvSpPr/>
          <p:nvPr/>
        </p:nvSpPr>
        <p:spPr>
          <a:xfrm>
            <a:off x="7891809" y="2074106"/>
            <a:ext cx="126423" cy="106880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sp>
        <p:nvSpPr>
          <p:cNvPr id="141" name="64 Rectángulo">
            <a:extLst>
              <a:ext uri="{FF2B5EF4-FFF2-40B4-BE49-F238E27FC236}">
                <a16:creationId xmlns:a16="http://schemas.microsoft.com/office/drawing/2014/main" id="{C5E9C7CD-6E98-C6C3-8E3C-65C405A258C1}"/>
              </a:ext>
            </a:extLst>
          </p:cNvPr>
          <p:cNvSpPr/>
          <p:nvPr/>
        </p:nvSpPr>
        <p:spPr>
          <a:xfrm>
            <a:off x="6104040" y="2601645"/>
            <a:ext cx="126423" cy="106880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pic>
        <p:nvPicPr>
          <p:cNvPr id="142" name="Imagen 141">
            <a:extLst>
              <a:ext uri="{FF2B5EF4-FFF2-40B4-BE49-F238E27FC236}">
                <a16:creationId xmlns:a16="http://schemas.microsoft.com/office/drawing/2014/main" id="{754F6688-9921-CEDA-0116-BF07446291FB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200923" y="2597178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53FC32F2-4A57-2B73-0136-817AA36DB5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5771" y="2553733"/>
            <a:ext cx="1381692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None/>
            </a:pPr>
            <a:r>
              <a:rPr lang="es-PE" altLang="es-PE" sz="800">
                <a:solidFill>
                  <a:srgbClr val="595959"/>
                </a:solidFill>
                <a:latin typeface="Verdana"/>
                <a:ea typeface="Verdana"/>
              </a:rPr>
              <a:t>Puerto Barrios</a:t>
            </a:r>
            <a:endParaRPr lang="es-ES">
              <a:solidFill>
                <a:srgbClr val="595959"/>
              </a:solidFill>
            </a:endParaRPr>
          </a:p>
        </p:txBody>
      </p:sp>
      <p:pic>
        <p:nvPicPr>
          <p:cNvPr id="144" name="Picture 4">
            <a:extLst>
              <a:ext uri="{FF2B5EF4-FFF2-40B4-BE49-F238E27FC236}">
                <a16:creationId xmlns:a16="http://schemas.microsoft.com/office/drawing/2014/main" id="{62E01953-BA3B-0AA5-0F9D-680DEBAFBE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493721" y="3399319"/>
            <a:ext cx="130848" cy="1220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blipFill dpi="0" rotWithShape="0">
                  <a:blip/>
                  <a:srcRect/>
                  <a:stretch>
                    <a:fillRect/>
                  </a:stretch>
                </a:blip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 xmlns:lc="http://schemas.openxmlformats.org/drawingml/2006/lockedCanvas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145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E7725AF0-D357-530B-4195-ADB8D08B9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3848" y="3354810"/>
            <a:ext cx="1381692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02501" tIns="51250" rIns="102501" bIns="5125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None/>
            </a:pPr>
            <a:r>
              <a:rPr lang="es-PE" altLang="es-PE" sz="800">
                <a:solidFill>
                  <a:srgbClr val="595959"/>
                </a:solidFill>
                <a:latin typeface="Verdana"/>
                <a:ea typeface="Verdana"/>
              </a:rPr>
              <a:t>Puerto Quetzal</a:t>
            </a:r>
            <a:endParaRPr lang="es-ES">
              <a:solidFill>
                <a:srgbClr val="595959"/>
              </a:solidFill>
            </a:endParaRPr>
          </a:p>
        </p:txBody>
      </p:sp>
      <p:sp>
        <p:nvSpPr>
          <p:cNvPr id="146" name="64 Rectángulo">
            <a:extLst>
              <a:ext uri="{FF2B5EF4-FFF2-40B4-BE49-F238E27FC236}">
                <a16:creationId xmlns:a16="http://schemas.microsoft.com/office/drawing/2014/main" id="{7C1D3590-DC9D-C3EB-8750-D176E91909F3}"/>
              </a:ext>
            </a:extLst>
          </p:cNvPr>
          <p:cNvSpPr/>
          <p:nvPr/>
        </p:nvSpPr>
        <p:spPr>
          <a:xfrm>
            <a:off x="3564040" y="3422259"/>
            <a:ext cx="126423" cy="106880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srgbClr val="595959"/>
              </a:solidFill>
              <a:latin typeface="Gill Sans MT"/>
            </a:endParaRPr>
          </a:p>
        </p:txBody>
      </p:sp>
      <p:pic>
        <p:nvPicPr>
          <p:cNvPr id="147" name="Imagen 146">
            <a:extLst>
              <a:ext uri="{FF2B5EF4-FFF2-40B4-BE49-F238E27FC236}">
                <a16:creationId xmlns:a16="http://schemas.microsoft.com/office/drawing/2014/main" id="{FD3F3218-BA31-B8FB-5404-07E508F78411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95714" y="2951871"/>
            <a:ext cx="153073" cy="151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839955C4-EE6B-9636-8E38-5E1FDB2453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113" y="2928100"/>
            <a:ext cx="788502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None/>
            </a:pPr>
            <a:r>
              <a:rPr lang="es-PE" altLang="es-PE" sz="800">
                <a:latin typeface="Verdana"/>
                <a:ea typeface="Verdana"/>
              </a:rPr>
              <a:t>Acajutla</a:t>
            </a:r>
            <a:endParaRPr lang="es-ES"/>
          </a:p>
        </p:txBody>
      </p:sp>
      <p:sp>
        <p:nvSpPr>
          <p:cNvPr id="149" name="64 Rectángulo">
            <a:extLst>
              <a:ext uri="{FF2B5EF4-FFF2-40B4-BE49-F238E27FC236}">
                <a16:creationId xmlns:a16="http://schemas.microsoft.com/office/drawing/2014/main" id="{6773F9A5-FABB-1C7F-422B-7D3F509A8A55}"/>
              </a:ext>
            </a:extLst>
          </p:cNvPr>
          <p:cNvSpPr/>
          <p:nvPr/>
        </p:nvSpPr>
        <p:spPr>
          <a:xfrm>
            <a:off x="594194" y="2982645"/>
            <a:ext cx="126423" cy="106880"/>
          </a:xfrm>
          <a:prstGeom prst="rect">
            <a:avLst/>
          </a:prstGeom>
          <a:solidFill>
            <a:srgbClr val="009C49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sp>
        <p:nvSpPr>
          <p:cNvPr id="150" name="CuadroTexto 6">
            <a:extLst>
              <a:ext uri="{FF2B5EF4-FFF2-40B4-BE49-F238E27FC236}">
                <a16:creationId xmlns:a16="http://schemas.microsoft.com/office/drawing/2014/main" id="{7F11E3CD-AA49-D558-F5D3-2C21BD93C7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6962" y="3814826"/>
            <a:ext cx="1655318" cy="288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496" tIns="51248" rIns="102496" bIns="51248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eaLnBrk="0" hangingPunct="0">
              <a:spcBef>
                <a:spcPct val="0"/>
              </a:spcBef>
              <a:buFontTx/>
              <a:buNone/>
            </a:pPr>
            <a:r>
              <a:rPr lang="es-ES" altLang="es-PE" sz="1200" b="1">
                <a:solidFill>
                  <a:srgbClr val="595959"/>
                </a:solidFill>
                <a:latin typeface="Verdana"/>
                <a:ea typeface="MS PGothic"/>
                <a:cs typeface="Arial"/>
              </a:rPr>
              <a:t>PANAMÁ</a:t>
            </a:r>
            <a:endParaRPr lang="es-ES" altLang="es-PE" sz="1200" b="1">
              <a:solidFill>
                <a:srgbClr val="595959"/>
              </a:solidFill>
              <a:latin typeface="Verdana"/>
              <a:cs typeface="Arial" panose="020B0604020202020204" pitchFamily="34" charset="0"/>
            </a:endParaRPr>
          </a:p>
        </p:txBody>
      </p:sp>
      <p:pic>
        <p:nvPicPr>
          <p:cNvPr id="151" name="Imagen 150">
            <a:extLst>
              <a:ext uri="{FF2B5EF4-FFF2-40B4-BE49-F238E27FC236}">
                <a16:creationId xmlns:a16="http://schemas.microsoft.com/office/drawing/2014/main" id="{46DFC762-494F-68E8-FFE2-A274913A07F2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890403" y="4646081"/>
            <a:ext cx="2508736" cy="1046736"/>
          </a:xfrm>
          <a:prstGeom prst="rect">
            <a:avLst/>
          </a:prstGeom>
        </p:spPr>
      </p:pic>
      <p:pic>
        <p:nvPicPr>
          <p:cNvPr id="152" name="Imagen 151">
            <a:extLst>
              <a:ext uri="{FF2B5EF4-FFF2-40B4-BE49-F238E27FC236}">
                <a16:creationId xmlns:a16="http://schemas.microsoft.com/office/drawing/2014/main" id="{0E60EABD-EC01-3A23-9555-0242FEFE5E3F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330478" y="4847855"/>
            <a:ext cx="154852" cy="14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" name="Text Box 47">
            <a:hlinkClick r:id="" action="ppaction://noaction"/>
            <a:extLst>
              <a:ext uri="{FF2B5EF4-FFF2-40B4-BE49-F238E27FC236}">
                <a16:creationId xmlns:a16="http://schemas.microsoft.com/office/drawing/2014/main" id="{DEB5EBCD-AF60-901E-A927-C65EDEBB7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9253" y="4836602"/>
            <a:ext cx="1212120" cy="22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 xmlns:lc="http://schemas.openxmlformats.org/drawingml/2006/lockedCanvas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xmlns:lc="http://schemas.openxmlformats.org/drawingml/2006/lockedCanvas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02501" tIns="51250" rIns="102501" bIns="5125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None/>
            </a:pPr>
            <a:r>
              <a:rPr lang="es-PE" altLang="es-PE" sz="800">
                <a:solidFill>
                  <a:srgbClr val="2C2C2C"/>
                </a:solidFill>
                <a:latin typeface="Verdana"/>
                <a:ea typeface="Verdana"/>
              </a:rPr>
              <a:t>Ciudad de Panamá</a:t>
            </a:r>
            <a:endParaRPr lang="es-ES"/>
          </a:p>
        </p:txBody>
      </p:sp>
      <p:sp>
        <p:nvSpPr>
          <p:cNvPr id="154" name="64 Rectángulo">
            <a:extLst>
              <a:ext uri="{FF2B5EF4-FFF2-40B4-BE49-F238E27FC236}">
                <a16:creationId xmlns:a16="http://schemas.microsoft.com/office/drawing/2014/main" id="{DE53C041-18DB-DB98-760E-922F04C841A5}"/>
              </a:ext>
            </a:extLst>
          </p:cNvPr>
          <p:cNvSpPr/>
          <p:nvPr/>
        </p:nvSpPr>
        <p:spPr>
          <a:xfrm>
            <a:off x="10455029" y="3308745"/>
            <a:ext cx="126423" cy="106880"/>
          </a:xfrm>
          <a:prstGeom prst="rect">
            <a:avLst/>
          </a:prstGeom>
          <a:solidFill>
            <a:schemeClr val="tx1">
              <a:lumMod val="7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es-PE" kern="0">
              <a:solidFill>
                <a:prstClr val="white"/>
              </a:solidFill>
              <a:latin typeface="Gill Sans MT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D438E65B-2A7F-7075-292A-BEF8727BC15A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41B1652-4C89-E59F-DED2-710C644F8D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9588679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6" name="Imagen 1095">
            <a:extLst>
              <a:ext uri="{FF2B5EF4-FFF2-40B4-BE49-F238E27FC236}">
                <a16:creationId xmlns:a16="http://schemas.microsoft.com/office/drawing/2014/main" id="{F4AB0F44-23B0-1D6D-BC23-AA03D15A429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438198" y="3600030"/>
            <a:ext cx="1443698" cy="778314"/>
          </a:xfrm>
          <a:prstGeom prst="rect">
            <a:avLst/>
          </a:prstGeom>
        </p:spPr>
      </p:pic>
      <p:pic>
        <p:nvPicPr>
          <p:cNvPr id="1095" name="Imagen 1094">
            <a:extLst>
              <a:ext uri="{FF2B5EF4-FFF2-40B4-BE49-F238E27FC236}">
                <a16:creationId xmlns:a16="http://schemas.microsoft.com/office/drawing/2014/main" id="{04C76972-EC18-B915-3B35-ECC7F039DCE3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96000" y="1525682"/>
            <a:ext cx="2383290" cy="2478846"/>
          </a:xfrm>
          <a:prstGeom prst="rect">
            <a:avLst/>
          </a:prstGeom>
        </p:spPr>
      </p:pic>
      <p:sp>
        <p:nvSpPr>
          <p:cNvPr id="12" name="object 4">
            <a:extLst>
              <a:ext uri="{FF2B5EF4-FFF2-40B4-BE49-F238E27FC236}">
                <a16:creationId xmlns:a16="http://schemas.microsoft.com/office/drawing/2014/main" id="{00A440D5-3EE6-52B3-B6BB-815AA7553CA9}"/>
              </a:ext>
            </a:extLst>
          </p:cNvPr>
          <p:cNvSpPr txBox="1"/>
          <p:nvPr/>
        </p:nvSpPr>
        <p:spPr>
          <a:xfrm>
            <a:off x="2509260" y="2351419"/>
            <a:ext cx="2886086" cy="774571"/>
          </a:xfrm>
          <a:prstGeom prst="rect">
            <a:avLst/>
          </a:prstGeom>
          <a:ln>
            <a:noFill/>
          </a:ln>
        </p:spPr>
        <p:txBody>
          <a:bodyPr vert="horz" wrap="square" lIns="0" tIns="12700" rIns="0" bIns="0" rtlCol="0" anchor="t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s-ES" sz="3000" b="1" dirty="0">
                <a:solidFill>
                  <a:srgbClr val="009B45"/>
                </a:solidFill>
                <a:latin typeface="Verdana"/>
                <a:cs typeface="Verdana"/>
              </a:rPr>
              <a:t>+10,000 </a:t>
            </a:r>
            <a:r>
              <a:rPr sz="3000" b="1" spc="-5" dirty="0">
                <a:solidFill>
                  <a:srgbClr val="009B45"/>
                </a:solidFill>
                <a:latin typeface="Verdana"/>
                <a:cs typeface="Verdana"/>
              </a:rPr>
              <a:t>m2</a:t>
            </a:r>
            <a:endParaRPr sz="3000" dirty="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lang="es-BO" sz="1200" dirty="0">
                <a:solidFill>
                  <a:srgbClr val="585858"/>
                </a:solidFill>
                <a:latin typeface="Verdana"/>
                <a:cs typeface="Verdana"/>
              </a:rPr>
              <a:t>Á</a:t>
            </a:r>
            <a:r>
              <a:rPr sz="1200" dirty="0">
                <a:solidFill>
                  <a:srgbClr val="585858"/>
                </a:solidFill>
                <a:latin typeface="Verdana"/>
                <a:cs typeface="Verdana"/>
              </a:rPr>
              <a:t>rea </a:t>
            </a:r>
            <a:r>
              <a:rPr sz="1200" spc="-5" dirty="0">
                <a:solidFill>
                  <a:srgbClr val="585858"/>
                </a:solidFill>
                <a:latin typeface="Verdana"/>
                <a:cs typeface="Verdana"/>
              </a:rPr>
              <a:t>de</a:t>
            </a:r>
            <a:r>
              <a:rPr sz="1200" spc="-25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lang="es-BO" sz="1200" spc="-5" dirty="0">
                <a:solidFill>
                  <a:srgbClr val="585858"/>
                </a:solidFill>
                <a:latin typeface="Verdana"/>
                <a:cs typeface="Verdana"/>
              </a:rPr>
              <a:t>infraestructura</a:t>
            </a:r>
            <a:endParaRPr lang="es-BO" sz="1200" dirty="0">
              <a:latin typeface="Verdana"/>
              <a:cs typeface="Verdana"/>
            </a:endParaRPr>
          </a:p>
        </p:txBody>
      </p:sp>
      <p:pic>
        <p:nvPicPr>
          <p:cNvPr id="13" name="Imagen 9">
            <a:extLst>
              <a:ext uri="{FF2B5EF4-FFF2-40B4-BE49-F238E27FC236}">
                <a16:creationId xmlns:a16="http://schemas.microsoft.com/office/drawing/2014/main" id="{63E2D65D-A2DF-C504-3FB1-31F25B774C6C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/>
          <a:stretch/>
        </p:blipFill>
        <p:spPr>
          <a:xfrm>
            <a:off x="1586494" y="3502170"/>
            <a:ext cx="489225" cy="658786"/>
          </a:xfrm>
          <a:prstGeom prst="rect">
            <a:avLst/>
          </a:prstGeom>
        </p:spPr>
      </p:pic>
      <p:sp>
        <p:nvSpPr>
          <p:cNvPr id="14" name="Título 33">
            <a:extLst>
              <a:ext uri="{FF2B5EF4-FFF2-40B4-BE49-F238E27FC236}">
                <a16:creationId xmlns:a16="http://schemas.microsoft.com/office/drawing/2014/main" id="{4A302C2D-7D6F-15BC-4784-BAE30F640649}"/>
              </a:ext>
            </a:extLst>
          </p:cNvPr>
          <p:cNvSpPr txBox="1">
            <a:spLocks/>
          </p:cNvSpPr>
          <p:nvPr/>
        </p:nvSpPr>
        <p:spPr>
          <a:xfrm>
            <a:off x="612949" y="290471"/>
            <a:ext cx="11218104" cy="750888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s-PE" sz="4000" kern="120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s-ES" sz="3200" b="1" dirty="0">
                <a:latin typeface="Verdana"/>
                <a:ea typeface="Verdana"/>
              </a:rPr>
              <a:t>Manejamos tus operaciones en diferentes puntos en Centroamérica</a:t>
            </a:r>
          </a:p>
        </p:txBody>
      </p:sp>
      <p:pic>
        <p:nvPicPr>
          <p:cNvPr id="15" name="Imagen 9">
            <a:extLst>
              <a:ext uri="{FF2B5EF4-FFF2-40B4-BE49-F238E27FC236}">
                <a16:creationId xmlns:a16="http://schemas.microsoft.com/office/drawing/2014/main" id="{F11C9CE7-4D5F-A8D7-83C5-148E2FDB12C2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/>
          <a:stretch/>
        </p:blipFill>
        <p:spPr>
          <a:xfrm>
            <a:off x="1506627" y="2387069"/>
            <a:ext cx="648958" cy="647742"/>
          </a:xfrm>
          <a:prstGeom prst="rect">
            <a:avLst/>
          </a:prstGeom>
        </p:spPr>
      </p:pic>
      <p:pic>
        <p:nvPicPr>
          <p:cNvPr id="17" name="Imagen 9">
            <a:extLst>
              <a:ext uri="{FF2B5EF4-FFF2-40B4-BE49-F238E27FC236}">
                <a16:creationId xmlns:a16="http://schemas.microsoft.com/office/drawing/2014/main" id="{833F8E2B-8405-5E27-4018-D9E94B2D0576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/>
          <a:stretch/>
        </p:blipFill>
        <p:spPr>
          <a:xfrm>
            <a:off x="1507236" y="4638327"/>
            <a:ext cx="647741" cy="488253"/>
          </a:xfrm>
          <a:prstGeom prst="rect">
            <a:avLst/>
          </a:prstGeom>
        </p:spPr>
      </p:pic>
      <p:sp>
        <p:nvSpPr>
          <p:cNvPr id="19" name="object 4">
            <a:extLst>
              <a:ext uri="{FF2B5EF4-FFF2-40B4-BE49-F238E27FC236}">
                <a16:creationId xmlns:a16="http://schemas.microsoft.com/office/drawing/2014/main" id="{0ACB678E-FB11-8D60-06FE-C4F3C6D7EB51}"/>
              </a:ext>
            </a:extLst>
          </p:cNvPr>
          <p:cNvSpPr txBox="1"/>
          <p:nvPr/>
        </p:nvSpPr>
        <p:spPr>
          <a:xfrm>
            <a:off x="2509259" y="4495168"/>
            <a:ext cx="3279881" cy="774571"/>
          </a:xfrm>
          <a:prstGeom prst="rect">
            <a:avLst/>
          </a:prstGeom>
          <a:ln>
            <a:noFill/>
          </a:ln>
        </p:spPr>
        <p:txBody>
          <a:bodyPr vert="horz" wrap="square" lIns="0" tIns="12700" rIns="0" bIns="0" rtlCol="0" anchor="t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s-ES" sz="3000" b="1" dirty="0">
                <a:solidFill>
                  <a:srgbClr val="009B45"/>
                </a:solidFill>
                <a:latin typeface="Verdana"/>
                <a:cs typeface="Verdana"/>
              </a:rPr>
              <a:t>+1,000,000</a:t>
            </a: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lang="es-BO" sz="1200" dirty="0">
                <a:solidFill>
                  <a:srgbClr val="585858"/>
                </a:solidFill>
                <a:latin typeface="Verdana"/>
                <a:cs typeface="Verdana"/>
              </a:rPr>
              <a:t>Posiciones para cajas</a:t>
            </a:r>
          </a:p>
        </p:txBody>
      </p:sp>
      <p:sp>
        <p:nvSpPr>
          <p:cNvPr id="20" name="object 4">
            <a:extLst>
              <a:ext uri="{FF2B5EF4-FFF2-40B4-BE49-F238E27FC236}">
                <a16:creationId xmlns:a16="http://schemas.microsoft.com/office/drawing/2014/main" id="{11CE5CA2-7FEC-52BE-382C-E27D794CA638}"/>
              </a:ext>
            </a:extLst>
          </p:cNvPr>
          <p:cNvSpPr txBox="1"/>
          <p:nvPr/>
        </p:nvSpPr>
        <p:spPr>
          <a:xfrm>
            <a:off x="2515507" y="3386385"/>
            <a:ext cx="3279881" cy="774571"/>
          </a:xfrm>
          <a:prstGeom prst="rect">
            <a:avLst/>
          </a:prstGeom>
          <a:ln>
            <a:noFill/>
          </a:ln>
        </p:spPr>
        <p:txBody>
          <a:bodyPr vert="horz" wrap="square" lIns="0" tIns="12700" rIns="0" bIns="0" rtlCol="0" anchor="t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es-ES" sz="3000" b="1" dirty="0">
                <a:solidFill>
                  <a:srgbClr val="009B45"/>
                </a:solidFill>
                <a:latin typeface="Verdana"/>
                <a:cs typeface="Verdana"/>
              </a:rPr>
              <a:t>+250</a:t>
            </a:r>
          </a:p>
          <a:p>
            <a:pPr marL="12700">
              <a:lnSpc>
                <a:spcPct val="100000"/>
              </a:lnSpc>
              <a:spcBef>
                <a:spcPts val="865"/>
              </a:spcBef>
            </a:pPr>
            <a:r>
              <a:rPr lang="es-BO" sz="1200" dirty="0">
                <a:solidFill>
                  <a:srgbClr val="585858"/>
                </a:solidFill>
                <a:latin typeface="Verdana"/>
                <a:cs typeface="Verdana"/>
              </a:rPr>
              <a:t>Colaboradores</a:t>
            </a:r>
          </a:p>
        </p:txBody>
      </p:sp>
      <p:sp>
        <p:nvSpPr>
          <p:cNvPr id="1073" name="Rectángulo: esquinas diagonales redondeadas 1072">
            <a:extLst>
              <a:ext uri="{FF2B5EF4-FFF2-40B4-BE49-F238E27FC236}">
                <a16:creationId xmlns:a16="http://schemas.microsoft.com/office/drawing/2014/main" id="{CECA7F61-74F1-A7C8-EEA3-1D37F0B59174}"/>
              </a:ext>
            </a:extLst>
          </p:cNvPr>
          <p:cNvSpPr/>
          <p:nvPr/>
        </p:nvSpPr>
        <p:spPr>
          <a:xfrm>
            <a:off x="6091484" y="3171679"/>
            <a:ext cx="918771" cy="276225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PE"/>
          </a:p>
        </p:txBody>
      </p:sp>
      <p:sp>
        <p:nvSpPr>
          <p:cNvPr id="1074" name="object 17">
            <a:extLst>
              <a:ext uri="{FF2B5EF4-FFF2-40B4-BE49-F238E27FC236}">
                <a16:creationId xmlns:a16="http://schemas.microsoft.com/office/drawing/2014/main" id="{6C02E1F6-B5B3-71DC-5AB4-3C34B36913A0}"/>
              </a:ext>
            </a:extLst>
          </p:cNvPr>
          <p:cNvSpPr txBox="1"/>
          <p:nvPr/>
        </p:nvSpPr>
        <p:spPr>
          <a:xfrm>
            <a:off x="6185745" y="3165200"/>
            <a:ext cx="730250" cy="289182"/>
          </a:xfrm>
          <a:prstGeom prst="rect">
            <a:avLst/>
          </a:prstGeom>
        </p:spPr>
        <p:txBody>
          <a:bodyPr vert="horz" wrap="square" lIns="0" tIns="12065" rIns="0" bIns="0" rtlCol="0" anchor="ctr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algn="ctr">
              <a:lnSpc>
                <a:spcPct val="100000"/>
              </a:lnSpc>
              <a:spcBef>
                <a:spcPts val="95"/>
              </a:spcBef>
            </a:pPr>
            <a:r>
              <a:rPr lang="es-ES" sz="900" b="1" spc="-5" dirty="0">
                <a:solidFill>
                  <a:schemeClr val="bg1"/>
                </a:solidFill>
                <a:latin typeface="Verdana"/>
                <a:cs typeface="Verdana"/>
              </a:rPr>
              <a:t>Ciudad de Guatemala</a:t>
            </a:r>
            <a:endParaRPr sz="900" b="1" dirty="0">
              <a:solidFill>
                <a:schemeClr val="bg1"/>
              </a:solidFill>
              <a:latin typeface="Verdana"/>
              <a:cs typeface="Verdana"/>
            </a:endParaRPr>
          </a:p>
        </p:txBody>
      </p:sp>
      <p:sp>
        <p:nvSpPr>
          <p:cNvPr id="1080" name="Elipse 1079">
            <a:extLst>
              <a:ext uri="{FF2B5EF4-FFF2-40B4-BE49-F238E27FC236}">
                <a16:creationId xmlns:a16="http://schemas.microsoft.com/office/drawing/2014/main" id="{4FB92F7D-63F8-2D37-15F5-B1F1447D77FB}"/>
              </a:ext>
            </a:extLst>
          </p:cNvPr>
          <p:cNvSpPr/>
          <p:nvPr/>
        </p:nvSpPr>
        <p:spPr>
          <a:xfrm>
            <a:off x="7074285" y="3387440"/>
            <a:ext cx="104742" cy="104742"/>
          </a:xfrm>
          <a:prstGeom prst="ellipse">
            <a:avLst/>
          </a:prstGeom>
          <a:solidFill>
            <a:srgbClr val="F2910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PE" dirty="0"/>
          </a:p>
        </p:txBody>
      </p:sp>
      <p:sp>
        <p:nvSpPr>
          <p:cNvPr id="1081" name="Elipse 1080">
            <a:extLst>
              <a:ext uri="{FF2B5EF4-FFF2-40B4-BE49-F238E27FC236}">
                <a16:creationId xmlns:a16="http://schemas.microsoft.com/office/drawing/2014/main" id="{D119E47E-A687-2355-BCB3-4433C04B6B82}"/>
              </a:ext>
            </a:extLst>
          </p:cNvPr>
          <p:cNvSpPr/>
          <p:nvPr/>
        </p:nvSpPr>
        <p:spPr>
          <a:xfrm>
            <a:off x="7747791" y="3747350"/>
            <a:ext cx="104742" cy="104742"/>
          </a:xfrm>
          <a:prstGeom prst="ellipse">
            <a:avLst/>
          </a:prstGeom>
          <a:solidFill>
            <a:srgbClr val="F2910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PE"/>
          </a:p>
        </p:txBody>
      </p:sp>
      <p:sp>
        <p:nvSpPr>
          <p:cNvPr id="1082" name="Rectángulo: esquinas diagonales redondeadas 1081">
            <a:extLst>
              <a:ext uri="{FF2B5EF4-FFF2-40B4-BE49-F238E27FC236}">
                <a16:creationId xmlns:a16="http://schemas.microsoft.com/office/drawing/2014/main" id="{E17477B6-2EDD-65E6-5D84-CB01FAFC2FB8}"/>
              </a:ext>
            </a:extLst>
          </p:cNvPr>
          <p:cNvSpPr/>
          <p:nvPr/>
        </p:nvSpPr>
        <p:spPr>
          <a:xfrm>
            <a:off x="7288406" y="4163258"/>
            <a:ext cx="918771" cy="276225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PE"/>
          </a:p>
        </p:txBody>
      </p:sp>
      <p:sp>
        <p:nvSpPr>
          <p:cNvPr id="1083" name="object 17">
            <a:extLst>
              <a:ext uri="{FF2B5EF4-FFF2-40B4-BE49-F238E27FC236}">
                <a16:creationId xmlns:a16="http://schemas.microsoft.com/office/drawing/2014/main" id="{B098CA80-6ADA-2876-16C2-771D78B16740}"/>
              </a:ext>
            </a:extLst>
          </p:cNvPr>
          <p:cNvSpPr txBox="1"/>
          <p:nvPr/>
        </p:nvSpPr>
        <p:spPr>
          <a:xfrm>
            <a:off x="7382666" y="4226029"/>
            <a:ext cx="730250" cy="150682"/>
          </a:xfrm>
          <a:prstGeom prst="rect">
            <a:avLst/>
          </a:prstGeom>
        </p:spPr>
        <p:txBody>
          <a:bodyPr vert="horz" wrap="square" lIns="0" tIns="12065" rIns="0" bIns="0" rtlCol="0" anchor="ctr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algn="ctr">
              <a:lnSpc>
                <a:spcPct val="100000"/>
              </a:lnSpc>
              <a:spcBef>
                <a:spcPts val="95"/>
              </a:spcBef>
            </a:pPr>
            <a:r>
              <a:rPr lang="es-ES" sz="900" b="1" spc="-5" dirty="0">
                <a:solidFill>
                  <a:schemeClr val="bg1"/>
                </a:solidFill>
                <a:latin typeface="Verdana"/>
                <a:cs typeface="Verdana"/>
              </a:rPr>
              <a:t>Apopa</a:t>
            </a:r>
            <a:endParaRPr sz="900" b="1" dirty="0">
              <a:solidFill>
                <a:schemeClr val="bg1"/>
              </a:solidFill>
              <a:latin typeface="Verdana"/>
              <a:cs typeface="Verdana"/>
            </a:endParaRPr>
          </a:p>
        </p:txBody>
      </p:sp>
      <p:sp>
        <p:nvSpPr>
          <p:cNvPr id="1084" name="Rectángulo: esquinas diagonales redondeadas 1083">
            <a:extLst>
              <a:ext uri="{FF2B5EF4-FFF2-40B4-BE49-F238E27FC236}">
                <a16:creationId xmlns:a16="http://schemas.microsoft.com/office/drawing/2014/main" id="{A8A8A4A9-583F-EA0D-F433-BD43CC15FFC3}"/>
              </a:ext>
            </a:extLst>
          </p:cNvPr>
          <p:cNvSpPr/>
          <p:nvPr/>
        </p:nvSpPr>
        <p:spPr>
          <a:xfrm>
            <a:off x="6614900" y="3755572"/>
            <a:ext cx="918771" cy="276225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PE"/>
          </a:p>
        </p:txBody>
      </p:sp>
      <p:sp>
        <p:nvSpPr>
          <p:cNvPr id="1085" name="object 17">
            <a:extLst>
              <a:ext uri="{FF2B5EF4-FFF2-40B4-BE49-F238E27FC236}">
                <a16:creationId xmlns:a16="http://schemas.microsoft.com/office/drawing/2014/main" id="{11D83178-24BE-EEC2-18A8-36DB7D369C8C}"/>
              </a:ext>
            </a:extLst>
          </p:cNvPr>
          <p:cNvSpPr txBox="1"/>
          <p:nvPr/>
        </p:nvSpPr>
        <p:spPr>
          <a:xfrm>
            <a:off x="6709160" y="3818343"/>
            <a:ext cx="730250" cy="150682"/>
          </a:xfrm>
          <a:prstGeom prst="rect">
            <a:avLst/>
          </a:prstGeom>
        </p:spPr>
        <p:txBody>
          <a:bodyPr vert="horz" wrap="square" lIns="0" tIns="12065" rIns="0" bIns="0" rtlCol="0" anchor="ctr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algn="ctr">
              <a:lnSpc>
                <a:spcPct val="100000"/>
              </a:lnSpc>
              <a:spcBef>
                <a:spcPts val="95"/>
              </a:spcBef>
            </a:pPr>
            <a:r>
              <a:rPr lang="es-ES" sz="900" b="1" spc="-5" dirty="0">
                <a:solidFill>
                  <a:schemeClr val="bg1"/>
                </a:solidFill>
                <a:latin typeface="Verdana"/>
                <a:cs typeface="Verdana"/>
              </a:rPr>
              <a:t>Santa Ana</a:t>
            </a:r>
            <a:endParaRPr sz="900" b="1" dirty="0">
              <a:solidFill>
                <a:schemeClr val="bg1"/>
              </a:solidFill>
              <a:latin typeface="Verdana"/>
              <a:cs typeface="Verdana"/>
            </a:endParaRPr>
          </a:p>
        </p:txBody>
      </p:sp>
      <p:sp>
        <p:nvSpPr>
          <p:cNvPr id="1086" name="Elipse 1085">
            <a:extLst>
              <a:ext uri="{FF2B5EF4-FFF2-40B4-BE49-F238E27FC236}">
                <a16:creationId xmlns:a16="http://schemas.microsoft.com/office/drawing/2014/main" id="{F01EB9CD-DFC3-856A-C5A8-5AD1B7FA2FC2}"/>
              </a:ext>
            </a:extLst>
          </p:cNvPr>
          <p:cNvSpPr/>
          <p:nvPr/>
        </p:nvSpPr>
        <p:spPr>
          <a:xfrm>
            <a:off x="7942816" y="3920437"/>
            <a:ext cx="104742" cy="104742"/>
          </a:xfrm>
          <a:prstGeom prst="ellipse">
            <a:avLst/>
          </a:prstGeom>
          <a:solidFill>
            <a:srgbClr val="F2910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PE" dirty="0"/>
          </a:p>
        </p:txBody>
      </p:sp>
      <p:pic>
        <p:nvPicPr>
          <p:cNvPr id="1094" name="Imagen 1093">
            <a:extLst>
              <a:ext uri="{FF2B5EF4-FFF2-40B4-BE49-F238E27FC236}">
                <a16:creationId xmlns:a16="http://schemas.microsoft.com/office/drawing/2014/main" id="{80848961-77F4-3EF3-5020-85CF76F3F919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59207" y="2589763"/>
            <a:ext cx="3498580" cy="1825346"/>
          </a:xfrm>
          <a:prstGeom prst="rect">
            <a:avLst/>
          </a:prstGeom>
        </p:spPr>
      </p:pic>
      <p:sp>
        <p:nvSpPr>
          <p:cNvPr id="1097" name="Elipse 1096">
            <a:extLst>
              <a:ext uri="{FF2B5EF4-FFF2-40B4-BE49-F238E27FC236}">
                <a16:creationId xmlns:a16="http://schemas.microsoft.com/office/drawing/2014/main" id="{E1CA41F6-CCA1-5C57-FD12-C30ED69BD873}"/>
              </a:ext>
            </a:extLst>
          </p:cNvPr>
          <p:cNvSpPr/>
          <p:nvPr/>
        </p:nvSpPr>
        <p:spPr>
          <a:xfrm>
            <a:off x="8688877" y="2884025"/>
            <a:ext cx="104742" cy="104742"/>
          </a:xfrm>
          <a:prstGeom prst="ellipse">
            <a:avLst/>
          </a:prstGeom>
          <a:solidFill>
            <a:srgbClr val="F2910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PE"/>
          </a:p>
        </p:txBody>
      </p:sp>
      <p:sp>
        <p:nvSpPr>
          <p:cNvPr id="1098" name="Rectángulo: esquinas diagonales redondeadas 1097">
            <a:extLst>
              <a:ext uri="{FF2B5EF4-FFF2-40B4-BE49-F238E27FC236}">
                <a16:creationId xmlns:a16="http://schemas.microsoft.com/office/drawing/2014/main" id="{5A77570F-D696-B3CE-6F86-CD49FD9187F9}"/>
              </a:ext>
            </a:extLst>
          </p:cNvPr>
          <p:cNvSpPr/>
          <p:nvPr/>
        </p:nvSpPr>
        <p:spPr>
          <a:xfrm>
            <a:off x="8590382" y="2427277"/>
            <a:ext cx="918771" cy="276225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PE"/>
          </a:p>
        </p:txBody>
      </p:sp>
      <p:sp>
        <p:nvSpPr>
          <p:cNvPr id="1099" name="object 17">
            <a:extLst>
              <a:ext uri="{FF2B5EF4-FFF2-40B4-BE49-F238E27FC236}">
                <a16:creationId xmlns:a16="http://schemas.microsoft.com/office/drawing/2014/main" id="{E8FDA3AC-6F36-D0FB-E0B8-A0A3DED91956}"/>
              </a:ext>
            </a:extLst>
          </p:cNvPr>
          <p:cNvSpPr txBox="1"/>
          <p:nvPr/>
        </p:nvSpPr>
        <p:spPr>
          <a:xfrm>
            <a:off x="8684643" y="2420798"/>
            <a:ext cx="730250" cy="289182"/>
          </a:xfrm>
          <a:prstGeom prst="rect">
            <a:avLst/>
          </a:prstGeom>
        </p:spPr>
        <p:txBody>
          <a:bodyPr vert="horz" wrap="square" lIns="0" tIns="12065" rIns="0" bIns="0" rtlCol="0" anchor="ctr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algn="ctr">
              <a:lnSpc>
                <a:spcPct val="100000"/>
              </a:lnSpc>
              <a:spcBef>
                <a:spcPts val="95"/>
              </a:spcBef>
            </a:pPr>
            <a:r>
              <a:rPr lang="es-ES" sz="900" b="1" spc="-5" dirty="0">
                <a:solidFill>
                  <a:schemeClr val="bg1"/>
                </a:solidFill>
                <a:latin typeface="Verdana"/>
                <a:cs typeface="Verdana"/>
              </a:rPr>
              <a:t>San Pedro de Sula</a:t>
            </a:r>
            <a:endParaRPr sz="900" b="1" dirty="0">
              <a:solidFill>
                <a:schemeClr val="bg1"/>
              </a:solidFill>
              <a:latin typeface="Verdana"/>
              <a:cs typeface="Verdana"/>
            </a:endParaRPr>
          </a:p>
        </p:txBody>
      </p:sp>
      <p:pic>
        <p:nvPicPr>
          <p:cNvPr id="1100" name="Imagen 1099">
            <a:extLst>
              <a:ext uri="{FF2B5EF4-FFF2-40B4-BE49-F238E27FC236}">
                <a16:creationId xmlns:a16="http://schemas.microsoft.com/office/drawing/2014/main" id="{E1BC186B-ED55-1285-B681-4FC982B0C2AB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624099" y="3042563"/>
            <a:ext cx="3252933" cy="3132291"/>
          </a:xfrm>
          <a:prstGeom prst="rect">
            <a:avLst/>
          </a:prstGeom>
        </p:spPr>
      </p:pic>
      <p:sp>
        <p:nvSpPr>
          <p:cNvPr id="1101" name="Elipse 1100">
            <a:extLst>
              <a:ext uri="{FF2B5EF4-FFF2-40B4-BE49-F238E27FC236}">
                <a16:creationId xmlns:a16="http://schemas.microsoft.com/office/drawing/2014/main" id="{80EC61FA-3465-377F-2FAC-B69AA1A5A95D}"/>
              </a:ext>
            </a:extLst>
          </p:cNvPr>
          <p:cNvSpPr/>
          <p:nvPr/>
        </p:nvSpPr>
        <p:spPr>
          <a:xfrm>
            <a:off x="9675449" y="4871989"/>
            <a:ext cx="104742" cy="104742"/>
          </a:xfrm>
          <a:prstGeom prst="ellipse">
            <a:avLst/>
          </a:prstGeom>
          <a:solidFill>
            <a:srgbClr val="F2910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PE"/>
          </a:p>
        </p:txBody>
      </p:sp>
      <p:sp>
        <p:nvSpPr>
          <p:cNvPr id="1102" name="Rectángulo: esquinas diagonales redondeadas 1101">
            <a:extLst>
              <a:ext uri="{FF2B5EF4-FFF2-40B4-BE49-F238E27FC236}">
                <a16:creationId xmlns:a16="http://schemas.microsoft.com/office/drawing/2014/main" id="{8F38D1AC-7446-7BDB-67CA-70F788EF39DF}"/>
              </a:ext>
            </a:extLst>
          </p:cNvPr>
          <p:cNvSpPr/>
          <p:nvPr/>
        </p:nvSpPr>
        <p:spPr>
          <a:xfrm>
            <a:off x="8715306" y="4998647"/>
            <a:ext cx="918771" cy="276225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s-PE"/>
          </a:p>
        </p:txBody>
      </p:sp>
      <p:sp>
        <p:nvSpPr>
          <p:cNvPr id="1103" name="object 17">
            <a:extLst>
              <a:ext uri="{FF2B5EF4-FFF2-40B4-BE49-F238E27FC236}">
                <a16:creationId xmlns:a16="http://schemas.microsoft.com/office/drawing/2014/main" id="{C85E19ED-DE12-38E8-1DFA-86291EE1AFAD}"/>
              </a:ext>
            </a:extLst>
          </p:cNvPr>
          <p:cNvSpPr txBox="1"/>
          <p:nvPr/>
        </p:nvSpPr>
        <p:spPr>
          <a:xfrm>
            <a:off x="8809566" y="5061418"/>
            <a:ext cx="730250" cy="150682"/>
          </a:xfrm>
          <a:prstGeom prst="rect">
            <a:avLst/>
          </a:prstGeom>
        </p:spPr>
        <p:txBody>
          <a:bodyPr vert="horz" wrap="square" lIns="0" tIns="12065" rIns="0" bIns="0" rtlCol="0" anchor="ctr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algn="ctr">
              <a:lnSpc>
                <a:spcPct val="100000"/>
              </a:lnSpc>
              <a:spcBef>
                <a:spcPts val="95"/>
              </a:spcBef>
            </a:pPr>
            <a:r>
              <a:rPr lang="es-ES" sz="900" b="1" spc="-5" dirty="0">
                <a:solidFill>
                  <a:schemeClr val="bg1"/>
                </a:solidFill>
                <a:latin typeface="Verdana"/>
                <a:cs typeface="Verdana"/>
              </a:rPr>
              <a:t>Managua</a:t>
            </a:r>
            <a:endParaRPr sz="900" b="1" dirty="0">
              <a:solidFill>
                <a:schemeClr val="bg1"/>
              </a:solidFill>
              <a:latin typeface="Verdana"/>
              <a:cs typeface="Verdana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886B107D-46A4-5997-B44F-1344FADF4042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1AE7952-56A8-185A-FF11-2AD00152BD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350152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093C15-E25B-09EC-71F9-8832BB6F2C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ítulo 33">
            <a:extLst>
              <a:ext uri="{FF2B5EF4-FFF2-40B4-BE49-F238E27FC236}">
                <a16:creationId xmlns:a16="http://schemas.microsoft.com/office/drawing/2014/main" id="{C30DF448-198F-3B80-6692-B68AE9030E8D}"/>
              </a:ext>
            </a:extLst>
          </p:cNvPr>
          <p:cNvSpPr txBox="1">
            <a:spLocks/>
          </p:cNvSpPr>
          <p:nvPr/>
        </p:nvSpPr>
        <p:spPr>
          <a:xfrm>
            <a:off x="612949" y="290471"/>
            <a:ext cx="11218104" cy="750888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s-PE" sz="4000" kern="120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s-ES" sz="3200" b="1" dirty="0">
                <a:latin typeface="Verdana"/>
                <a:ea typeface="Verdana"/>
              </a:rPr>
              <a:t>Manejamos tus operaciones en diferentes puntos en Bolivia</a:t>
            </a: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4F737755-CEA4-00E9-36E4-7AA6A4FA5CC3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153B98E-83D2-D037-A047-E68F299EB1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EEBDC224-A6D0-3E45-867C-C621D13FFCE2}"/>
              </a:ext>
            </a:extLst>
          </p:cNvPr>
          <p:cNvSpPr txBox="1"/>
          <p:nvPr/>
        </p:nvSpPr>
        <p:spPr>
          <a:xfrm>
            <a:off x="1279990" y="3117338"/>
            <a:ext cx="3657600" cy="70788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200" kern="1200">
                <a:solidFill>
                  <a:prstClr val="black">
                    <a:lumMod val="65000"/>
                    <a:lumOff val="35000"/>
                  </a:prst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PE" sz="2800" b="1">
                <a:solidFill>
                  <a:srgbClr val="009B45"/>
                </a:solidFill>
              </a:rPr>
              <a:t>+310,000 </a:t>
            </a:r>
          </a:p>
          <a:p>
            <a:r>
              <a:rPr lang="es-PE">
                <a:latin typeface="Verdana"/>
                <a:ea typeface="Verdana"/>
              </a:rPr>
              <a:t>  posiciones para cajas</a:t>
            </a:r>
            <a:endParaRPr lang="uk-UA">
              <a:latin typeface="Verdana"/>
              <a:ea typeface="Verdana"/>
            </a:endParaRPr>
          </a:p>
        </p:txBody>
      </p:sp>
      <p:sp>
        <p:nvSpPr>
          <p:cNvPr id="5" name="TextBox 30">
            <a:extLst>
              <a:ext uri="{FF2B5EF4-FFF2-40B4-BE49-F238E27FC236}">
                <a16:creationId xmlns:a16="http://schemas.microsoft.com/office/drawing/2014/main" id="{8815469D-2FB8-3F48-8D22-C86088245767}"/>
              </a:ext>
            </a:extLst>
          </p:cNvPr>
          <p:cNvSpPr txBox="1"/>
          <p:nvPr/>
        </p:nvSpPr>
        <p:spPr>
          <a:xfrm>
            <a:off x="1333950" y="4989119"/>
            <a:ext cx="3657600" cy="27699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>
                <a:latin typeface="Verdana"/>
                <a:ea typeface="Verdana"/>
              </a:rPr>
              <a:t> </a:t>
            </a:r>
            <a:r>
              <a:rPr lang="en-US" sz="1200" err="1">
                <a:solidFill>
                  <a:srgbClr val="000000"/>
                </a:solidFill>
                <a:latin typeface="Verdana"/>
                <a:ea typeface="Verdana"/>
              </a:rPr>
              <a:t>c</a:t>
            </a:r>
            <a:r>
              <a:rPr lang="en-US" sz="1200" err="1">
                <a:solidFill>
                  <a:prstClr val="black">
                    <a:lumMod val="65000"/>
                    <a:lumOff val="35000"/>
                  </a:prstClr>
                </a:solidFill>
                <a:latin typeface="Verdana"/>
                <a:ea typeface="Verdana"/>
              </a:rPr>
              <a:t>olaboradores</a:t>
            </a:r>
          </a:p>
        </p:txBody>
      </p:sp>
      <p:sp>
        <p:nvSpPr>
          <p:cNvPr id="6" name="TextBox 3">
            <a:extLst>
              <a:ext uri="{FF2B5EF4-FFF2-40B4-BE49-F238E27FC236}">
                <a16:creationId xmlns:a16="http://schemas.microsoft.com/office/drawing/2014/main" id="{EEBDC224-A6D0-3E45-867C-C621D13FFCE2}"/>
              </a:ext>
            </a:extLst>
          </p:cNvPr>
          <p:cNvSpPr txBox="1"/>
          <p:nvPr/>
        </p:nvSpPr>
        <p:spPr>
          <a:xfrm>
            <a:off x="1382308" y="4422744"/>
            <a:ext cx="3657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800" b="1">
                <a:solidFill>
                  <a:srgbClr val="009B45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+90</a:t>
            </a:r>
            <a:endParaRPr lang="uk-UA" sz="2800" b="1">
              <a:solidFill>
                <a:srgbClr val="009B45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pic>
        <p:nvPicPr>
          <p:cNvPr id="7" name="Imagen 6">
            <a:extLst>
              <a:ext uri="{FF2B5EF4-FFF2-40B4-BE49-F238E27FC236}">
                <a16:creationId xmlns:a16="http://schemas.microsoft.com/office/drawing/2014/main" id="{6D3611F4-1F9C-6E83-C6F1-33A04EF5826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7117" b="24883"/>
          <a:stretch/>
        </p:blipFill>
        <p:spPr>
          <a:xfrm>
            <a:off x="710015" y="4570537"/>
            <a:ext cx="762654" cy="366073"/>
          </a:xfrm>
          <a:prstGeom prst="rect">
            <a:avLst/>
          </a:prstGeom>
        </p:spPr>
      </p:pic>
      <p:pic>
        <p:nvPicPr>
          <p:cNvPr id="8" name="Imagen 7">
            <a:extLst>
              <a:ext uri="{FF2B5EF4-FFF2-40B4-BE49-F238E27FC236}">
                <a16:creationId xmlns:a16="http://schemas.microsoft.com/office/drawing/2014/main" id="{94B46409-D860-7331-CE4C-304DF1C6EF1E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676" b="15325"/>
          <a:stretch/>
        </p:blipFill>
        <p:spPr>
          <a:xfrm>
            <a:off x="747406" y="3220904"/>
            <a:ext cx="619051" cy="433335"/>
          </a:xfrm>
          <a:prstGeom prst="rect">
            <a:avLst/>
          </a:prstGeom>
        </p:spPr>
      </p:pic>
      <p:sp>
        <p:nvSpPr>
          <p:cNvPr id="9" name="TextBox 3">
            <a:extLst>
              <a:ext uri="{FF2B5EF4-FFF2-40B4-BE49-F238E27FC236}">
                <a16:creationId xmlns:a16="http://schemas.microsoft.com/office/drawing/2014/main" id="{EEBDC224-A6D0-3E45-867C-C621D13FFCE2}"/>
              </a:ext>
            </a:extLst>
          </p:cNvPr>
          <p:cNvSpPr txBox="1"/>
          <p:nvPr/>
        </p:nvSpPr>
        <p:spPr>
          <a:xfrm>
            <a:off x="1330957" y="1837185"/>
            <a:ext cx="36576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200" kern="1200">
                <a:solidFill>
                  <a:prstClr val="black">
                    <a:lumMod val="65000"/>
                    <a:lumOff val="35000"/>
                  </a:prst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PE" sz="2800" b="1">
                <a:solidFill>
                  <a:srgbClr val="009B45"/>
                </a:solidFill>
              </a:rPr>
              <a:t>6,800 </a:t>
            </a:r>
            <a:r>
              <a:rPr lang="es-PE" sz="2800" b="1" spc="15">
                <a:solidFill>
                  <a:srgbClr val="009A44"/>
                </a:solidFill>
                <a:latin typeface="Verdana"/>
                <a:cs typeface="Verdana"/>
              </a:rPr>
              <a:t>m²</a:t>
            </a:r>
            <a:r>
              <a:rPr lang="es-PE" sz="2800" b="1">
                <a:solidFill>
                  <a:srgbClr val="009B45"/>
                </a:solidFill>
                <a:latin typeface="+mn-lt"/>
              </a:rPr>
              <a:t> </a:t>
            </a:r>
          </a:p>
          <a:p>
            <a:r>
              <a:rPr lang="es-PE"/>
              <a:t>de infraestructura</a:t>
            </a:r>
            <a:endParaRPr lang="uk-UA"/>
          </a:p>
        </p:txBody>
      </p:sp>
      <p:pic>
        <p:nvPicPr>
          <p:cNvPr id="10" name="Imagen 9">
            <a:extLst>
              <a:ext uri="{FF2B5EF4-FFF2-40B4-BE49-F238E27FC236}">
                <a16:creationId xmlns:a16="http://schemas.microsoft.com/office/drawing/2014/main" id="{F9FC09FD-66FB-00FE-4C0F-2E19FD0D9448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" b="5265"/>
          <a:stretch/>
        </p:blipFill>
        <p:spPr>
          <a:xfrm>
            <a:off x="800911" y="1821743"/>
            <a:ext cx="580862" cy="550282"/>
          </a:xfrm>
          <a:prstGeom prst="rect">
            <a:avLst/>
          </a:prstGeom>
        </p:spPr>
      </p:pic>
      <p:sp>
        <p:nvSpPr>
          <p:cNvPr id="11" name="object 7">
            <a:extLst>
              <a:ext uri="{FF2B5EF4-FFF2-40B4-BE49-F238E27FC236}">
                <a16:creationId xmlns:a16="http://schemas.microsoft.com/office/drawing/2014/main" id="{F5A54AC8-96A7-AC13-E308-BDC31A2211AC}"/>
              </a:ext>
            </a:extLst>
          </p:cNvPr>
          <p:cNvSpPr/>
          <p:nvPr/>
        </p:nvSpPr>
        <p:spPr>
          <a:xfrm>
            <a:off x="5091258" y="1794336"/>
            <a:ext cx="4280221" cy="386701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/>
          </a:p>
        </p:txBody>
      </p:sp>
      <p:sp>
        <p:nvSpPr>
          <p:cNvPr id="16" name="object 8">
            <a:extLst>
              <a:ext uri="{FF2B5EF4-FFF2-40B4-BE49-F238E27FC236}">
                <a16:creationId xmlns:a16="http://schemas.microsoft.com/office/drawing/2014/main" id="{E61EF3CD-368B-1F64-F566-114F9D694D05}"/>
              </a:ext>
            </a:extLst>
          </p:cNvPr>
          <p:cNvSpPr txBox="1"/>
          <p:nvPr/>
        </p:nvSpPr>
        <p:spPr>
          <a:xfrm>
            <a:off x="5904843" y="2602170"/>
            <a:ext cx="527742" cy="168635"/>
          </a:xfrm>
          <a:prstGeom prst="rect">
            <a:avLst/>
          </a:prstGeom>
        </p:spPr>
        <p:txBody>
          <a:bodyPr vert="horz" wrap="square" lIns="0" tIns="14604" rIns="0" bIns="0" rtlCol="0" anchor="t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000" spc="5">
                <a:solidFill>
                  <a:srgbClr val="FFFFFF"/>
                </a:solidFill>
                <a:latin typeface="Verdana"/>
                <a:cs typeface="Verdana"/>
              </a:rPr>
              <a:t>La</a:t>
            </a:r>
            <a:r>
              <a:rPr sz="1000" spc="-4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1000" spc="5">
                <a:solidFill>
                  <a:srgbClr val="FFFFFF"/>
                </a:solidFill>
                <a:latin typeface="Verdana"/>
                <a:cs typeface="Verdana"/>
              </a:rPr>
              <a:t>Paz</a:t>
            </a:r>
            <a:endParaRPr lang="en-US" sz="1000">
              <a:latin typeface="Verdana"/>
              <a:ea typeface="Verdana"/>
              <a:cs typeface="Verdana"/>
            </a:endParaRPr>
          </a:p>
        </p:txBody>
      </p:sp>
      <p:sp>
        <p:nvSpPr>
          <p:cNvPr id="18" name="object 9">
            <a:extLst>
              <a:ext uri="{FF2B5EF4-FFF2-40B4-BE49-F238E27FC236}">
                <a16:creationId xmlns:a16="http://schemas.microsoft.com/office/drawing/2014/main" id="{EA6AC71A-D1DE-DB8E-4D04-69DED52373D6}"/>
              </a:ext>
            </a:extLst>
          </p:cNvPr>
          <p:cNvSpPr txBox="1"/>
          <p:nvPr/>
        </p:nvSpPr>
        <p:spPr>
          <a:xfrm>
            <a:off x="6575196" y="3713859"/>
            <a:ext cx="939684" cy="168635"/>
          </a:xfrm>
          <a:prstGeom prst="rect">
            <a:avLst/>
          </a:prstGeom>
        </p:spPr>
        <p:txBody>
          <a:bodyPr vert="horz" wrap="square" lIns="0" tIns="14604" rIns="0" bIns="0" rtlCol="0" anchor="t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000" spc="5" err="1">
                <a:solidFill>
                  <a:srgbClr val="FFFFFF"/>
                </a:solidFill>
                <a:latin typeface="Verdana"/>
                <a:cs typeface="Verdana"/>
              </a:rPr>
              <a:t>Cochabam</a:t>
            </a:r>
            <a:r>
              <a:rPr lang="es-ES" sz="1000" spc="5" err="1">
                <a:solidFill>
                  <a:srgbClr val="FFFFFF"/>
                </a:solidFill>
                <a:latin typeface="Verdana"/>
                <a:cs typeface="Verdana"/>
              </a:rPr>
              <a:t>ba</a:t>
            </a:r>
            <a:endParaRPr lang="en-US" sz="1000">
              <a:latin typeface="Verdana"/>
              <a:ea typeface="Verdana"/>
              <a:cs typeface="Verdana"/>
            </a:endParaRPr>
          </a:p>
        </p:txBody>
      </p:sp>
      <p:sp>
        <p:nvSpPr>
          <p:cNvPr id="21" name="object 10">
            <a:extLst>
              <a:ext uri="{FF2B5EF4-FFF2-40B4-BE49-F238E27FC236}">
                <a16:creationId xmlns:a16="http://schemas.microsoft.com/office/drawing/2014/main" id="{3E3E5CEE-F112-6814-E8FD-91A0E607ACCC}"/>
              </a:ext>
            </a:extLst>
          </p:cNvPr>
          <p:cNvSpPr txBox="1"/>
          <p:nvPr/>
        </p:nvSpPr>
        <p:spPr>
          <a:xfrm>
            <a:off x="8542611" y="3938442"/>
            <a:ext cx="748780" cy="16863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>
            <a:defPPr>
              <a:defRPr lang="es-P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000" spc="5">
                <a:solidFill>
                  <a:srgbClr val="FFFFFF"/>
                </a:solidFill>
                <a:latin typeface="Verdana"/>
                <a:cs typeface="Verdana"/>
              </a:rPr>
              <a:t>Santa</a:t>
            </a:r>
            <a:r>
              <a:rPr sz="1000" spc="-1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1000" spc="15">
                <a:solidFill>
                  <a:srgbClr val="FFFFFF"/>
                </a:solidFill>
                <a:latin typeface="Verdana"/>
                <a:cs typeface="Verdana"/>
              </a:rPr>
              <a:t>Cruz</a:t>
            </a:r>
            <a:endParaRPr sz="1000">
              <a:latin typeface="Verdana"/>
              <a:cs typeface="Verdana"/>
            </a:endParaRPr>
          </a:p>
        </p:txBody>
      </p:sp>
    </p:spTree>
    <p:extLst>
      <p:ext uri="{BB962C8B-B14F-4D97-AF65-F5344CB8AC3E}">
        <p14:creationId xmlns:p14="http://schemas.microsoft.com/office/powerpoint/2010/main" val="52408446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" name="Conector: angular 30">
            <a:extLst>
              <a:ext uri="{FF2B5EF4-FFF2-40B4-BE49-F238E27FC236}">
                <a16:creationId xmlns:a16="http://schemas.microsoft.com/office/drawing/2014/main" id="{E73D033D-C3F4-448D-847B-17BB3C7D47BB}"/>
              </a:ext>
            </a:extLst>
          </p:cNvPr>
          <p:cNvCxnSpPr>
            <a:cxnSpLocks/>
          </p:cNvCxnSpPr>
          <p:nvPr/>
        </p:nvCxnSpPr>
        <p:spPr>
          <a:xfrm>
            <a:off x="2430378" y="2396957"/>
            <a:ext cx="1711158" cy="1483894"/>
          </a:xfrm>
          <a:prstGeom prst="bentConnector3">
            <a:avLst/>
          </a:prstGeom>
          <a:ln w="28575">
            <a:solidFill>
              <a:srgbClr val="F392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Conector: angular 34">
            <a:extLst>
              <a:ext uri="{FF2B5EF4-FFF2-40B4-BE49-F238E27FC236}">
                <a16:creationId xmlns:a16="http://schemas.microsoft.com/office/drawing/2014/main" id="{581A0A17-FCBE-4109-952A-99D5AF077053}"/>
              </a:ext>
            </a:extLst>
          </p:cNvPr>
          <p:cNvCxnSpPr>
            <a:cxnSpLocks/>
          </p:cNvCxnSpPr>
          <p:nvPr/>
        </p:nvCxnSpPr>
        <p:spPr>
          <a:xfrm flipH="1">
            <a:off x="7978271" y="2183064"/>
            <a:ext cx="2018631" cy="1697786"/>
          </a:xfrm>
          <a:prstGeom prst="bentConnector3">
            <a:avLst/>
          </a:prstGeom>
          <a:ln w="28575">
            <a:solidFill>
              <a:srgbClr val="F392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: angular 36">
            <a:extLst>
              <a:ext uri="{FF2B5EF4-FFF2-40B4-BE49-F238E27FC236}">
                <a16:creationId xmlns:a16="http://schemas.microsoft.com/office/drawing/2014/main" id="{8246E941-4EF6-4D50-9BDC-8D36AADFBAAA}"/>
              </a:ext>
            </a:extLst>
          </p:cNvPr>
          <p:cNvCxnSpPr>
            <a:cxnSpLocks/>
          </p:cNvCxnSpPr>
          <p:nvPr/>
        </p:nvCxnSpPr>
        <p:spPr>
          <a:xfrm flipH="1">
            <a:off x="6102517" y="1376780"/>
            <a:ext cx="1176421" cy="2245893"/>
          </a:xfrm>
          <a:prstGeom prst="bentConnector3">
            <a:avLst/>
          </a:prstGeom>
          <a:ln w="28575">
            <a:solidFill>
              <a:srgbClr val="F392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Conector: angular 10">
            <a:extLst>
              <a:ext uri="{FF2B5EF4-FFF2-40B4-BE49-F238E27FC236}">
                <a16:creationId xmlns:a16="http://schemas.microsoft.com/office/drawing/2014/main" id="{E93C5992-F595-4F32-9005-55EF605A59AB}"/>
              </a:ext>
            </a:extLst>
          </p:cNvPr>
          <p:cNvCxnSpPr/>
          <p:nvPr/>
        </p:nvCxnSpPr>
        <p:spPr>
          <a:xfrm>
            <a:off x="5019677" y="1350045"/>
            <a:ext cx="1243262" cy="2526630"/>
          </a:xfrm>
          <a:prstGeom prst="bentConnector3">
            <a:avLst/>
          </a:prstGeom>
          <a:ln w="28575">
            <a:solidFill>
              <a:srgbClr val="F392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ítulo 3">
            <a:extLst>
              <a:ext uri="{FF2B5EF4-FFF2-40B4-BE49-F238E27FC236}">
                <a16:creationId xmlns:a16="http://schemas.microsoft.com/office/drawing/2014/main" id="{7B67E4BD-F923-429D-AD74-421373649EAF}"/>
              </a:ext>
            </a:extLst>
          </p:cNvPr>
          <p:cNvSpPr txBox="1">
            <a:spLocks/>
          </p:cNvSpPr>
          <p:nvPr/>
        </p:nvSpPr>
        <p:spPr>
          <a:xfrm>
            <a:off x="571175" y="221632"/>
            <a:ext cx="10979900" cy="1761130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s-PE" sz="4500" b="1" kern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s-ES" sz="3200">
                <a:solidFill>
                  <a:srgbClr val="009A3F"/>
                </a:solidFill>
                <a:latin typeface="Verdana"/>
                <a:ea typeface="Verdana"/>
                <a:cs typeface="Verdana"/>
              </a:rPr>
              <a:t>Con una experiencia digital segura y simple </a:t>
            </a:r>
          </a:p>
        </p:txBody>
      </p:sp>
      <p:grpSp>
        <p:nvGrpSpPr>
          <p:cNvPr id="5" name="Agrupar 20"/>
          <p:cNvGrpSpPr/>
          <p:nvPr/>
        </p:nvGrpSpPr>
        <p:grpSpPr>
          <a:xfrm>
            <a:off x="10659986" y="5902018"/>
            <a:ext cx="1469572" cy="1102179"/>
            <a:chOff x="10678064" y="6068819"/>
            <a:chExt cx="1469572" cy="1102179"/>
          </a:xfrm>
        </p:grpSpPr>
        <p:sp>
          <p:nvSpPr>
            <p:cNvPr id="6" name="Rectángulo 5"/>
            <p:cNvSpPr/>
            <p:nvPr/>
          </p:nvSpPr>
          <p:spPr>
            <a:xfrm>
              <a:off x="10678064" y="6365484"/>
              <a:ext cx="1469572" cy="49251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 sz="1400"/>
            </a:p>
          </p:txBody>
        </p:sp>
        <p:pic>
          <p:nvPicPr>
            <p:cNvPr id="7" name="Picture 2" descr="https://www.ransa.biz/wp-content/uploads/2019/08/LOGO_ARCHIVO_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78064" y="6068819"/>
              <a:ext cx="1469572" cy="110217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5" name="Grupo 19">
            <a:extLst>
              <a:ext uri="{FF2B5EF4-FFF2-40B4-BE49-F238E27FC236}">
                <a16:creationId xmlns:a16="http://schemas.microsoft.com/office/drawing/2014/main" id="{6656733B-346E-4D5D-91C2-EEBF7A11F87D}"/>
              </a:ext>
            </a:extLst>
          </p:cNvPr>
          <p:cNvGrpSpPr/>
          <p:nvPr/>
        </p:nvGrpSpPr>
        <p:grpSpPr>
          <a:xfrm>
            <a:off x="2421593" y="2249507"/>
            <a:ext cx="6982810" cy="4750450"/>
            <a:chOff x="-613637" y="1296359"/>
            <a:chExt cx="6982810" cy="4750450"/>
          </a:xfrm>
        </p:grpSpPr>
        <p:pic>
          <p:nvPicPr>
            <p:cNvPr id="41" name="Imagen 1" descr="Una pantalla de televisión&#10;&#10;Descripción generada automáticamente">
              <a:extLst>
                <a:ext uri="{FF2B5EF4-FFF2-40B4-BE49-F238E27FC236}">
                  <a16:creationId xmlns:a16="http://schemas.microsoft.com/office/drawing/2014/main" id="{BE2F1BB9-FE15-4826-A592-B11A181BDC3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613637" y="1296359"/>
              <a:ext cx="6982810" cy="4750450"/>
            </a:xfrm>
            <a:prstGeom prst="rect">
              <a:avLst/>
            </a:prstGeom>
          </p:spPr>
        </p:pic>
        <p:sp>
          <p:nvSpPr>
            <p:cNvPr id="42" name="CuadroTexto 25">
              <a:extLst>
                <a:ext uri="{FF2B5EF4-FFF2-40B4-BE49-F238E27FC236}">
                  <a16:creationId xmlns:a16="http://schemas.microsoft.com/office/drawing/2014/main" id="{10BD0A7D-8340-4BAE-A3F4-BE8F5C6FEF77}"/>
                </a:ext>
              </a:extLst>
            </p:cNvPr>
            <p:cNvSpPr txBox="1"/>
            <p:nvPr/>
          </p:nvSpPr>
          <p:spPr>
            <a:xfrm>
              <a:off x="1436605" y="2947236"/>
              <a:ext cx="3237831" cy="1569660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es-ES" sz="3200" b="1">
                  <a:solidFill>
                    <a:srgbClr val="009A3F"/>
                  </a:solidFill>
                  <a:ea typeface="Verdana"/>
                </a:rPr>
                <a:t>¿Qué podrás hacer en </a:t>
              </a:r>
              <a:r>
                <a:rPr lang="es-ES" sz="3200" b="1" err="1">
                  <a:solidFill>
                    <a:srgbClr val="009A3F"/>
                  </a:solidFill>
                  <a:ea typeface="Verdana"/>
                </a:rPr>
                <a:t>Ransa</a:t>
              </a:r>
              <a:r>
                <a:rPr lang="es-ES" sz="3200" b="1" err="1">
                  <a:solidFill>
                    <a:srgbClr val="F39200"/>
                  </a:solidFill>
                  <a:ea typeface="Verdana"/>
                </a:rPr>
                <a:t>Net</a:t>
              </a:r>
              <a:r>
                <a:rPr lang="es-ES" sz="3200" b="1">
                  <a:solidFill>
                    <a:srgbClr val="009A3F"/>
                  </a:solidFill>
                  <a:ea typeface="Verdana"/>
                </a:rPr>
                <a:t>?</a:t>
              </a:r>
            </a:p>
          </p:txBody>
        </p:sp>
      </p:grpSp>
      <p:sp>
        <p:nvSpPr>
          <p:cNvPr id="2" name="Rectángulo: esquinas diagonales redondeadas 1">
            <a:extLst>
              <a:ext uri="{FF2B5EF4-FFF2-40B4-BE49-F238E27FC236}">
                <a16:creationId xmlns:a16="http://schemas.microsoft.com/office/drawing/2014/main" id="{CC72A641-D9EE-4F4D-A900-70BEC3313AA2}"/>
              </a:ext>
            </a:extLst>
          </p:cNvPr>
          <p:cNvSpPr/>
          <p:nvPr/>
        </p:nvSpPr>
        <p:spPr>
          <a:xfrm>
            <a:off x="1494590" y="3974432"/>
            <a:ext cx="909052" cy="909052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CuadroTexto 5">
            <a:extLst>
              <a:ext uri="{FF2B5EF4-FFF2-40B4-BE49-F238E27FC236}">
                <a16:creationId xmlns:a16="http://schemas.microsoft.com/office/drawing/2014/main" id="{D664DB76-8303-4E9F-BE81-291E5BF45207}"/>
              </a:ext>
            </a:extLst>
          </p:cNvPr>
          <p:cNvSpPr txBox="1"/>
          <p:nvPr/>
        </p:nvSpPr>
        <p:spPr>
          <a:xfrm>
            <a:off x="841946" y="5146112"/>
            <a:ext cx="2907582" cy="4616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FFC000"/>
              </a:buClr>
            </a:pPr>
            <a:r>
              <a:rPr lang="es-ES" sz="1200">
                <a:solidFill>
                  <a:srgbClr val="2C2C2C"/>
                </a:solidFill>
                <a:latin typeface="Verdana"/>
                <a:ea typeface="Verdana"/>
              </a:rPr>
              <a:t>Visualizar tus indicadores de cumplimento por periodo.</a:t>
            </a:r>
            <a:endParaRPr lang="es-ES" sz="1200">
              <a:solidFill>
                <a:srgbClr val="2C2C2C"/>
              </a:solidFill>
              <a:ea typeface="Verdana"/>
            </a:endParaRPr>
          </a:p>
        </p:txBody>
      </p:sp>
      <p:pic>
        <p:nvPicPr>
          <p:cNvPr id="4" name="Imagen 16" descr="Texto&#10;&#10;Descripción generada automáticamente">
            <a:extLst>
              <a:ext uri="{FF2B5EF4-FFF2-40B4-BE49-F238E27FC236}">
                <a16:creationId xmlns:a16="http://schemas.microsoft.com/office/drawing/2014/main" id="{13235768-DE88-40A4-B41A-097E60E09BD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95664" y="3902243"/>
            <a:ext cx="1112252" cy="1045411"/>
          </a:xfrm>
          <a:prstGeom prst="rect">
            <a:avLst/>
          </a:prstGeom>
        </p:spPr>
      </p:pic>
      <p:sp>
        <p:nvSpPr>
          <p:cNvPr id="8" name="Rectángulo: esquinas diagonales redondeadas 7">
            <a:extLst>
              <a:ext uri="{FF2B5EF4-FFF2-40B4-BE49-F238E27FC236}">
                <a16:creationId xmlns:a16="http://schemas.microsoft.com/office/drawing/2014/main" id="{B89C355C-D30B-4312-AAF5-19E6322E38E6}"/>
              </a:ext>
            </a:extLst>
          </p:cNvPr>
          <p:cNvSpPr/>
          <p:nvPr/>
        </p:nvSpPr>
        <p:spPr>
          <a:xfrm>
            <a:off x="1507956" y="1875589"/>
            <a:ext cx="909052" cy="909052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CuadroTexto 57">
            <a:extLst>
              <a:ext uri="{FF2B5EF4-FFF2-40B4-BE49-F238E27FC236}">
                <a16:creationId xmlns:a16="http://schemas.microsoft.com/office/drawing/2014/main" id="{A85C057D-5D45-4053-B7C5-D56406A89114}"/>
              </a:ext>
            </a:extLst>
          </p:cNvPr>
          <p:cNvSpPr txBox="1"/>
          <p:nvPr/>
        </p:nvSpPr>
        <p:spPr>
          <a:xfrm>
            <a:off x="1029101" y="2851031"/>
            <a:ext cx="2546634" cy="64633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FFC000"/>
              </a:buClr>
            </a:pPr>
            <a:r>
              <a:rPr lang="es-ES" sz="1200">
                <a:solidFill>
                  <a:srgbClr val="2C2C2C"/>
                </a:solidFill>
                <a:ea typeface="Verdana"/>
              </a:rPr>
              <a:t>Generar solicitudes de corrugados, consultas presenciales y más. </a:t>
            </a:r>
            <a:endParaRPr lang="en-US" sz="1200">
              <a:solidFill>
                <a:srgbClr val="2C2C2C"/>
              </a:solidFill>
            </a:endParaRPr>
          </a:p>
        </p:txBody>
      </p:sp>
      <p:pic>
        <p:nvPicPr>
          <p:cNvPr id="14" name="Imagen 14" descr="Icono&#10;&#10;Descripción generada automáticamente">
            <a:extLst>
              <a:ext uri="{FF2B5EF4-FFF2-40B4-BE49-F238E27FC236}">
                <a16:creationId xmlns:a16="http://schemas.microsoft.com/office/drawing/2014/main" id="{A458CB68-CBD2-41FA-8049-AB8BE5057D3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95663" y="1763296"/>
            <a:ext cx="1112253" cy="1138989"/>
          </a:xfrm>
          <a:prstGeom prst="rect">
            <a:avLst/>
          </a:prstGeom>
        </p:spPr>
      </p:pic>
      <p:sp>
        <p:nvSpPr>
          <p:cNvPr id="18" name="Rectángulo: esquinas diagonales redondeadas 17">
            <a:extLst>
              <a:ext uri="{FF2B5EF4-FFF2-40B4-BE49-F238E27FC236}">
                <a16:creationId xmlns:a16="http://schemas.microsoft.com/office/drawing/2014/main" id="{F7187EE2-EDC9-4E9A-8E1D-7732F8A97775}"/>
              </a:ext>
            </a:extLst>
          </p:cNvPr>
          <p:cNvSpPr/>
          <p:nvPr/>
        </p:nvSpPr>
        <p:spPr>
          <a:xfrm>
            <a:off x="4195010" y="979905"/>
            <a:ext cx="909052" cy="909052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CuadroTexto 59">
            <a:extLst>
              <a:ext uri="{FF2B5EF4-FFF2-40B4-BE49-F238E27FC236}">
                <a16:creationId xmlns:a16="http://schemas.microsoft.com/office/drawing/2014/main" id="{A31E501B-BE9C-476E-947A-B39CA347A2A8}"/>
              </a:ext>
            </a:extLst>
          </p:cNvPr>
          <p:cNvSpPr txBox="1"/>
          <p:nvPr/>
        </p:nvSpPr>
        <p:spPr>
          <a:xfrm>
            <a:off x="3880926" y="2021872"/>
            <a:ext cx="1711108" cy="830997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FFC000"/>
              </a:buClr>
            </a:pPr>
            <a:r>
              <a:rPr lang="es-ES" sz="1200">
                <a:solidFill>
                  <a:srgbClr val="2C2C2C"/>
                </a:solidFill>
                <a:ea typeface="Verdana"/>
              </a:rPr>
              <a:t>Conocer el status de tus solicitudes por periodo.</a:t>
            </a:r>
          </a:p>
          <a:p>
            <a:endParaRPr lang="es-ES" sz="1200">
              <a:solidFill>
                <a:srgbClr val="2C2C2C"/>
              </a:solidFill>
              <a:ea typeface="Verdana"/>
            </a:endParaRPr>
          </a:p>
        </p:txBody>
      </p:sp>
      <p:pic>
        <p:nvPicPr>
          <p:cNvPr id="22" name="Imagen 22" descr="Imagen que contiene Icono&#10;&#10;Descripción generada automáticamente">
            <a:extLst>
              <a:ext uri="{FF2B5EF4-FFF2-40B4-BE49-F238E27FC236}">
                <a16:creationId xmlns:a16="http://schemas.microsoft.com/office/drawing/2014/main" id="{51331CA2-5705-4937-A8B8-976D122A20F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96083" y="853146"/>
            <a:ext cx="1072148" cy="1141185"/>
          </a:xfrm>
          <a:prstGeom prst="rect">
            <a:avLst/>
          </a:prstGeom>
        </p:spPr>
      </p:pic>
      <p:sp>
        <p:nvSpPr>
          <p:cNvPr id="26" name="Rectángulo: esquinas diagonales redondeadas 25">
            <a:extLst>
              <a:ext uri="{FF2B5EF4-FFF2-40B4-BE49-F238E27FC236}">
                <a16:creationId xmlns:a16="http://schemas.microsoft.com/office/drawing/2014/main" id="{2BC81C31-5624-47A6-A0D4-73EE2E8324EE}"/>
              </a:ext>
            </a:extLst>
          </p:cNvPr>
          <p:cNvSpPr/>
          <p:nvPr/>
        </p:nvSpPr>
        <p:spPr>
          <a:xfrm>
            <a:off x="7296483" y="926433"/>
            <a:ext cx="909052" cy="909052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CuadroTexto 56">
            <a:extLst>
              <a:ext uri="{FF2B5EF4-FFF2-40B4-BE49-F238E27FC236}">
                <a16:creationId xmlns:a16="http://schemas.microsoft.com/office/drawing/2014/main" id="{C6FE8DD3-D1FC-452A-8B91-85E71A163DD6}"/>
              </a:ext>
            </a:extLst>
          </p:cNvPr>
          <p:cNvSpPr txBox="1"/>
          <p:nvPr/>
        </p:nvSpPr>
        <p:spPr>
          <a:xfrm>
            <a:off x="7218682" y="1961778"/>
            <a:ext cx="1656687" cy="4616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FFC000"/>
              </a:buClr>
            </a:pPr>
            <a:r>
              <a:rPr lang="es-ES" sz="1200">
                <a:solidFill>
                  <a:srgbClr val="2C2C2C"/>
                </a:solidFill>
                <a:latin typeface="Verdana"/>
                <a:ea typeface="Verdana"/>
              </a:rPr>
              <a:t>Revisar tus inventarios.</a:t>
            </a:r>
            <a:endParaRPr lang="es-ES" sz="1200">
              <a:solidFill>
                <a:srgbClr val="2C2C2C"/>
              </a:solidFill>
              <a:ea typeface="Verdana"/>
            </a:endParaRPr>
          </a:p>
        </p:txBody>
      </p:sp>
      <p:pic>
        <p:nvPicPr>
          <p:cNvPr id="30" name="Imagen 18" descr="Imagen que contiene Texto&#10;&#10;Descripción generada automáticamente">
            <a:extLst>
              <a:ext uri="{FF2B5EF4-FFF2-40B4-BE49-F238E27FC236}">
                <a16:creationId xmlns:a16="http://schemas.microsoft.com/office/drawing/2014/main" id="{28648958-8E0C-44D7-A032-11F5A3C9F49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277768" y="907717"/>
            <a:ext cx="938463" cy="951832"/>
          </a:xfrm>
          <a:prstGeom prst="rect">
            <a:avLst/>
          </a:prstGeom>
        </p:spPr>
      </p:pic>
      <p:sp>
        <p:nvSpPr>
          <p:cNvPr id="32" name="Rectángulo: esquinas diagonales redondeadas 31">
            <a:extLst>
              <a:ext uri="{FF2B5EF4-FFF2-40B4-BE49-F238E27FC236}">
                <a16:creationId xmlns:a16="http://schemas.microsoft.com/office/drawing/2014/main" id="{F4BEC865-C355-4B8B-9C56-80355AEE189F}"/>
              </a:ext>
            </a:extLst>
          </p:cNvPr>
          <p:cNvSpPr/>
          <p:nvPr/>
        </p:nvSpPr>
        <p:spPr>
          <a:xfrm>
            <a:off x="9916695" y="1808748"/>
            <a:ext cx="909052" cy="909052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CuadroTexto 59">
            <a:extLst>
              <a:ext uri="{FF2B5EF4-FFF2-40B4-BE49-F238E27FC236}">
                <a16:creationId xmlns:a16="http://schemas.microsoft.com/office/drawing/2014/main" id="{0520D1CF-A9C1-4BAE-82D8-B96A04BBC14B}"/>
              </a:ext>
            </a:extLst>
          </p:cNvPr>
          <p:cNvSpPr txBox="1"/>
          <p:nvPr/>
        </p:nvSpPr>
        <p:spPr>
          <a:xfrm>
            <a:off x="9308506" y="2904187"/>
            <a:ext cx="2820686" cy="64633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FFC000"/>
              </a:buClr>
            </a:pPr>
            <a:r>
              <a:rPr lang="es-ES" sz="1200">
                <a:ea typeface="Verdana"/>
              </a:rPr>
              <a:t>Buscar documentación </a:t>
            </a:r>
            <a:r>
              <a:rPr lang="es-ES" sz="1200">
                <a:solidFill>
                  <a:srgbClr val="2C2C2C"/>
                </a:solidFill>
                <a:ea typeface="Verdana"/>
              </a:rPr>
              <a:t>física o digital.</a:t>
            </a:r>
          </a:p>
          <a:p>
            <a:endParaRPr lang="es-ES" sz="1200">
              <a:solidFill>
                <a:srgbClr val="2C2C2C"/>
              </a:solidFill>
              <a:ea typeface="Verdana"/>
            </a:endParaRPr>
          </a:p>
        </p:txBody>
      </p:sp>
      <p:pic>
        <p:nvPicPr>
          <p:cNvPr id="36" name="Imagen 24" descr="Icono&#10;&#10;Descripción generada automáticamente">
            <a:extLst>
              <a:ext uri="{FF2B5EF4-FFF2-40B4-BE49-F238E27FC236}">
                <a16:creationId xmlns:a16="http://schemas.microsoft.com/office/drawing/2014/main" id="{9F6038F3-FF99-46FE-AD51-0BB9D89C88E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817767" y="1696451"/>
            <a:ext cx="1098885" cy="1152359"/>
          </a:xfrm>
          <a:prstGeom prst="rect">
            <a:avLst/>
          </a:prstGeom>
        </p:spPr>
      </p:pic>
      <p:sp>
        <p:nvSpPr>
          <p:cNvPr id="38" name="Rectángulo: esquinas diagonales redondeadas 37">
            <a:extLst>
              <a:ext uri="{FF2B5EF4-FFF2-40B4-BE49-F238E27FC236}">
                <a16:creationId xmlns:a16="http://schemas.microsoft.com/office/drawing/2014/main" id="{9AAAAAFA-6143-4FC5-AA8E-9FBCC45465F3}"/>
              </a:ext>
            </a:extLst>
          </p:cNvPr>
          <p:cNvSpPr/>
          <p:nvPr/>
        </p:nvSpPr>
        <p:spPr>
          <a:xfrm>
            <a:off x="9462168" y="4068010"/>
            <a:ext cx="909052" cy="909052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0" name="CuadroTexto 59">
            <a:extLst>
              <a:ext uri="{FF2B5EF4-FFF2-40B4-BE49-F238E27FC236}">
                <a16:creationId xmlns:a16="http://schemas.microsoft.com/office/drawing/2014/main" id="{9F47A56A-F1D3-457A-A8A2-52899620A6A8}"/>
              </a:ext>
            </a:extLst>
          </p:cNvPr>
          <p:cNvSpPr txBox="1"/>
          <p:nvPr/>
        </p:nvSpPr>
        <p:spPr>
          <a:xfrm>
            <a:off x="8880716" y="5243661"/>
            <a:ext cx="2820686" cy="4616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ES" sz="1200">
                <a:solidFill>
                  <a:srgbClr val="2C2C2C"/>
                </a:solidFill>
                <a:ea typeface="Verdana"/>
              </a:rPr>
              <a:t>Coordinar destrucciones de documentos.</a:t>
            </a:r>
          </a:p>
        </p:txBody>
      </p:sp>
      <p:pic>
        <p:nvPicPr>
          <p:cNvPr id="46" name="Imagen 20" descr="Icono&#10;&#10;Descripción generada automáticamente">
            <a:extLst>
              <a:ext uri="{FF2B5EF4-FFF2-40B4-BE49-F238E27FC236}">
                <a16:creationId xmlns:a16="http://schemas.microsoft.com/office/drawing/2014/main" id="{4E517068-4564-4357-BAC9-F847D4EB3F8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389979" y="3983549"/>
            <a:ext cx="1045410" cy="1056586"/>
          </a:xfrm>
          <a:prstGeom prst="rect">
            <a:avLst/>
          </a:prstGeom>
        </p:spPr>
      </p:pic>
      <p:cxnSp>
        <p:nvCxnSpPr>
          <p:cNvPr id="10" name="Conector: angular 9">
            <a:extLst>
              <a:ext uri="{FF2B5EF4-FFF2-40B4-BE49-F238E27FC236}">
                <a16:creationId xmlns:a16="http://schemas.microsoft.com/office/drawing/2014/main" id="{FE99F686-6B6D-4FB2-8982-7BCE99439D99}"/>
              </a:ext>
            </a:extLst>
          </p:cNvPr>
          <p:cNvCxnSpPr/>
          <p:nvPr/>
        </p:nvCxnSpPr>
        <p:spPr>
          <a:xfrm>
            <a:off x="2430378" y="4335379"/>
            <a:ext cx="1711158" cy="401052"/>
          </a:xfrm>
          <a:prstGeom prst="bentConnector3">
            <a:avLst/>
          </a:prstGeom>
          <a:ln w="28575">
            <a:solidFill>
              <a:srgbClr val="F392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Conector: angular 28">
            <a:extLst>
              <a:ext uri="{FF2B5EF4-FFF2-40B4-BE49-F238E27FC236}">
                <a16:creationId xmlns:a16="http://schemas.microsoft.com/office/drawing/2014/main" id="{7AC52E6C-A6FC-41DC-85E3-A6AC1526C3D5}"/>
              </a:ext>
            </a:extLst>
          </p:cNvPr>
          <p:cNvCxnSpPr>
            <a:cxnSpLocks/>
          </p:cNvCxnSpPr>
          <p:nvPr/>
        </p:nvCxnSpPr>
        <p:spPr>
          <a:xfrm flipH="1">
            <a:off x="8071851" y="4535905"/>
            <a:ext cx="1363579" cy="414419"/>
          </a:xfrm>
          <a:prstGeom prst="bentConnector3">
            <a:avLst/>
          </a:prstGeom>
          <a:ln w="28575">
            <a:solidFill>
              <a:srgbClr val="F392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8978584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Imagen 24" descr="Diagrama&#10;&#10;Descripción generada automáticamente">
            <a:extLst>
              <a:ext uri="{FF2B5EF4-FFF2-40B4-BE49-F238E27FC236}">
                <a16:creationId xmlns:a16="http://schemas.microsoft.com/office/drawing/2014/main" id="{A88F098F-3B69-EE0E-BC46-4F56209DD4B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16243" y="599083"/>
            <a:ext cx="5659835" cy="5659835"/>
          </a:xfrm>
          <a:prstGeom prst="rect">
            <a:avLst/>
          </a:prstGeom>
        </p:spPr>
      </p:pic>
      <p:pic>
        <p:nvPicPr>
          <p:cNvPr id="8" name="Picture 2" descr="Objetivo 17 - ALIANZAS PARA LOGRAR LOS OBJETIVOS">
            <a:extLst>
              <a:ext uri="{FF2B5EF4-FFF2-40B4-BE49-F238E27FC236}">
                <a16:creationId xmlns:a16="http://schemas.microsoft.com/office/drawing/2014/main" id="{89204AB6-404A-EC90-EDAB-943049B604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50532" y="5624707"/>
            <a:ext cx="461684" cy="461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4" descr="Objetivo 2 - HAMBRE CERO">
            <a:extLst>
              <a:ext uri="{FF2B5EF4-FFF2-40B4-BE49-F238E27FC236}">
                <a16:creationId xmlns:a16="http://schemas.microsoft.com/office/drawing/2014/main" id="{C0858C80-A2F8-5485-A1D2-BADB589E37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266" y="5031522"/>
            <a:ext cx="461684" cy="461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6" descr="Objetivo 11 - CIUDADES Y COMUNIDADES SOSTENIBLES">
            <a:extLst>
              <a:ext uri="{FF2B5EF4-FFF2-40B4-BE49-F238E27FC236}">
                <a16:creationId xmlns:a16="http://schemas.microsoft.com/office/drawing/2014/main" id="{1517B12E-2797-7994-59DB-C85DA18E13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73812" y="5636456"/>
            <a:ext cx="461684" cy="461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4" descr="Objetivo 12 - PRODUCCIÓN Y CONSUMOS RESPONSABLES">
            <a:extLst>
              <a:ext uri="{FF2B5EF4-FFF2-40B4-BE49-F238E27FC236}">
                <a16:creationId xmlns:a16="http://schemas.microsoft.com/office/drawing/2014/main" id="{7A47A542-F4B6-D720-EA15-13E55797AA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9311" y="5636456"/>
            <a:ext cx="461684" cy="461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6" descr="Objetivo 7 - AGUA ENERGÍA ASEQUIBLE Y NO CONTAMINANTE. Foto ONU">
            <a:extLst>
              <a:ext uri="{FF2B5EF4-FFF2-40B4-BE49-F238E27FC236}">
                <a16:creationId xmlns:a16="http://schemas.microsoft.com/office/drawing/2014/main" id="{B22BAD93-F01F-C982-6A38-19BBC1DC02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2172" y="5034174"/>
            <a:ext cx="461684" cy="461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8" descr="Objetivo 13 - ACCIÓN POR EL CLIMA">
            <a:extLst>
              <a:ext uri="{FF2B5EF4-FFF2-40B4-BE49-F238E27FC236}">
                <a16:creationId xmlns:a16="http://schemas.microsoft.com/office/drawing/2014/main" id="{084D46A1-1F4E-7BF9-754A-20A558A85F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7188" y="5624707"/>
            <a:ext cx="461684" cy="461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2" descr="Objetivo 3 - SALUD Y BIENESTAR">
            <a:extLst>
              <a:ext uri="{FF2B5EF4-FFF2-40B4-BE49-F238E27FC236}">
                <a16:creationId xmlns:a16="http://schemas.microsoft.com/office/drawing/2014/main" id="{F4253412-9FC1-B40B-4B7B-4324E6DBCC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73812" y="5032149"/>
            <a:ext cx="461684" cy="461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4" descr="Objetivo 5 - IGUALDAD DE GÉNERO">
            <a:extLst>
              <a:ext uri="{FF2B5EF4-FFF2-40B4-BE49-F238E27FC236}">
                <a16:creationId xmlns:a16="http://schemas.microsoft.com/office/drawing/2014/main" id="{29DB1DF0-8F36-9440-423B-AE3940C075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70500" y="5031522"/>
            <a:ext cx="461684" cy="461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6" descr="Objetivo 10 - REDUCCIÓN DE LAS DESIGUALDADES">
            <a:extLst>
              <a:ext uri="{FF2B5EF4-FFF2-40B4-BE49-F238E27FC236}">
                <a16:creationId xmlns:a16="http://schemas.microsoft.com/office/drawing/2014/main" id="{A1AEABA1-60C7-47F6-B1B2-0CC3023530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266" y="5636456"/>
            <a:ext cx="461684" cy="461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16" descr="Peace, justice and strong institutions">
            <a:extLst>
              <a:ext uri="{FF2B5EF4-FFF2-40B4-BE49-F238E27FC236}">
                <a16:creationId xmlns:a16="http://schemas.microsoft.com/office/drawing/2014/main" id="{CF427D66-5374-12AD-BBA0-AA6E4C01D6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58860" y="5624707"/>
            <a:ext cx="461684" cy="461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Imagen 3">
            <a:extLst>
              <a:ext uri="{FF2B5EF4-FFF2-40B4-BE49-F238E27FC236}">
                <a16:creationId xmlns:a16="http://schemas.microsoft.com/office/drawing/2014/main" id="{D3BD62C2-04F1-744A-5A16-96FF22CFBE03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650" t="25259" r="20080" b="49750"/>
          <a:stretch/>
        </p:blipFill>
        <p:spPr>
          <a:xfrm>
            <a:off x="3550532" y="5031522"/>
            <a:ext cx="461684" cy="479464"/>
          </a:xfrm>
          <a:prstGeom prst="rect">
            <a:avLst/>
          </a:prstGeom>
        </p:spPr>
      </p:pic>
      <p:pic>
        <p:nvPicPr>
          <p:cNvPr id="19" name="Imagen 3">
            <a:extLst>
              <a:ext uri="{FF2B5EF4-FFF2-40B4-BE49-F238E27FC236}">
                <a16:creationId xmlns:a16="http://schemas.microsoft.com/office/drawing/2014/main" id="{C9418BCA-4297-377C-169F-AB951F16B537}"/>
              </a:ext>
            </a:extLst>
          </p:cNvPr>
          <p:cNvPicPr>
            <a:picLocks noChangeAspect="1"/>
          </p:cNvPicPr>
          <p:nvPr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095" t="25534" r="39859" b="50447"/>
          <a:stretch/>
        </p:blipFill>
        <p:spPr>
          <a:xfrm>
            <a:off x="2965213" y="5042114"/>
            <a:ext cx="461684" cy="442981"/>
          </a:xfrm>
          <a:prstGeom prst="rect">
            <a:avLst/>
          </a:prstGeom>
        </p:spPr>
      </p:pic>
      <p:sp>
        <p:nvSpPr>
          <p:cNvPr id="7" name="Marcador de contenido 2">
            <a:extLst>
              <a:ext uri="{FF2B5EF4-FFF2-40B4-BE49-F238E27FC236}">
                <a16:creationId xmlns:a16="http://schemas.microsoft.com/office/drawing/2014/main" id="{767C5442-78D4-9035-D984-5339C0212968}"/>
              </a:ext>
            </a:extLst>
          </p:cNvPr>
          <p:cNvSpPr txBox="1">
            <a:spLocks/>
          </p:cNvSpPr>
          <p:nvPr/>
        </p:nvSpPr>
        <p:spPr>
          <a:xfrm>
            <a:off x="457030" y="2627136"/>
            <a:ext cx="3893520" cy="2177627"/>
          </a:xfrm>
          <a:prstGeom prst="rect">
            <a:avLst/>
          </a:prstGeom>
        </p:spPr>
        <p:txBody>
          <a:bodyPr lIns="91440" tIns="45720" rIns="91440" bIns="45720" anchor="t"/>
          <a:lstStyle>
            <a:lvl1pPr marL="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es-ES" sz="16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s-ES" sz="1500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s-ES" sz="120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s-ES" sz="100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00" kern="1200">
                <a:solidFill>
                  <a:srgbClr val="009B3A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>
              <a:buFont typeface="Arial" panose="020B0604020202020204" pitchFamily="34" charset="0"/>
              <a:buNone/>
            </a:pPr>
            <a:r>
              <a:rPr lang="es-PE" sz="1400" b="0" dirty="0">
                <a:solidFill>
                  <a:schemeClr val="tx1"/>
                </a:solidFill>
                <a:latin typeface="+mn-lt"/>
                <a:ea typeface="Roboto Light"/>
                <a:cs typeface="+mn-cs"/>
              </a:rPr>
              <a:t>En Ransa lo más importante son las personas y tomamos con mucha responsabilidad el cuidarlas y mantener sus entornos seguros.</a:t>
            </a:r>
          </a:p>
          <a:p>
            <a:pPr indent="0">
              <a:buNone/>
            </a:pPr>
            <a:r>
              <a:rPr lang="es-PE" sz="1400" b="0" dirty="0">
                <a:solidFill>
                  <a:schemeClr val="tx1"/>
                </a:solidFill>
                <a:latin typeface="+mn-lt"/>
                <a:ea typeface="Roboto Light"/>
                <a:cs typeface="+mn-cs"/>
              </a:rPr>
              <a:t>Esto lo hacemos a través de </a:t>
            </a:r>
            <a:r>
              <a:rPr lang="es-PE" sz="1400" dirty="0">
                <a:solidFill>
                  <a:schemeClr val="tx1"/>
                </a:solidFill>
                <a:latin typeface="+mn-lt"/>
                <a:ea typeface="Roboto Light"/>
                <a:cs typeface="+mn-cs"/>
              </a:rPr>
              <a:t>Ransa Te Cuida</a:t>
            </a:r>
            <a:r>
              <a:rPr lang="es-PE" sz="1400" b="0" dirty="0">
                <a:solidFill>
                  <a:schemeClr val="tx1"/>
                </a:solidFill>
                <a:latin typeface="+mn-lt"/>
                <a:ea typeface="Roboto Light"/>
                <a:cs typeface="+mn-cs"/>
              </a:rPr>
              <a:t>, nuestro modelo de sostenibilidad, con el que llevamos bienestar a todos nuestros grupos de interés manteniendo los más altos estándares y alineados a compromisos globales en sostenibilidad.</a:t>
            </a:r>
          </a:p>
        </p:txBody>
      </p:sp>
      <p:sp>
        <p:nvSpPr>
          <p:cNvPr id="21" name="Marcador de contenido 2">
            <a:extLst>
              <a:ext uri="{FF2B5EF4-FFF2-40B4-BE49-F238E27FC236}">
                <a16:creationId xmlns:a16="http://schemas.microsoft.com/office/drawing/2014/main" id="{46097EA9-A16A-BDB3-CCA9-95D9EC6070B2}"/>
              </a:ext>
            </a:extLst>
          </p:cNvPr>
          <p:cNvSpPr txBox="1">
            <a:spLocks/>
          </p:cNvSpPr>
          <p:nvPr/>
        </p:nvSpPr>
        <p:spPr>
          <a:xfrm>
            <a:off x="429469" y="451390"/>
            <a:ext cx="5961603" cy="556419"/>
          </a:xfrm>
          <a:prstGeom prst="rect">
            <a:avLst/>
          </a:prstGeom>
        </p:spPr>
        <p:txBody>
          <a:bodyPr/>
          <a:lstStyle>
            <a:lvl1pPr marL="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es-ES" sz="1600" b="1" kern="1200" smtClean="0">
                <a:solidFill>
                  <a:srgbClr val="009B45"/>
                </a:solidFill>
                <a:latin typeface="Verdana" panose="020B0604030504040204"/>
                <a:ea typeface="Verdana" charset="0"/>
                <a:cs typeface="Verdana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s-ES" sz="1500" b="1" kern="1200" smtClean="0">
                <a:solidFill>
                  <a:srgbClr val="F29414"/>
                </a:solidFill>
                <a:latin typeface="Verdana" panose="020B0604030504040204"/>
                <a:ea typeface="Verdana" charset="0"/>
                <a:cs typeface="Verdana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s-ES" sz="120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/>
                <a:ea typeface="Verdana" charset="0"/>
                <a:cs typeface="Verdana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es-ES" sz="100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00" kern="1200">
                <a:solidFill>
                  <a:srgbClr val="009B3A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>
              <a:buFont typeface="Arial" panose="020B0604020202020204" pitchFamily="34" charset="0"/>
              <a:buNone/>
            </a:pPr>
            <a:r>
              <a:rPr lang="es-ES" sz="3200" dirty="0">
                <a:solidFill>
                  <a:srgbClr val="169B3F"/>
                </a:solidFill>
              </a:rPr>
              <a:t>Y operamos de manera sostenible</a:t>
            </a:r>
          </a:p>
        </p:txBody>
      </p:sp>
      <p:grpSp>
        <p:nvGrpSpPr>
          <p:cNvPr id="5" name="Grupo 4">
            <a:extLst>
              <a:ext uri="{FF2B5EF4-FFF2-40B4-BE49-F238E27FC236}">
                <a16:creationId xmlns:a16="http://schemas.microsoft.com/office/drawing/2014/main" id="{C9E6C3D4-93FB-BDDE-AF17-49C991470B03}"/>
              </a:ext>
            </a:extLst>
          </p:cNvPr>
          <p:cNvGrpSpPr/>
          <p:nvPr/>
        </p:nvGrpSpPr>
        <p:grpSpPr>
          <a:xfrm>
            <a:off x="10687050" y="6328410"/>
            <a:ext cx="1367790" cy="441960"/>
            <a:chOff x="10687050" y="6328410"/>
            <a:chExt cx="1367790" cy="441960"/>
          </a:xfrm>
        </p:grpSpPr>
        <p:sp>
          <p:nvSpPr>
            <p:cNvPr id="4" name="Rectángulo 3">
              <a:extLst>
                <a:ext uri="{FF2B5EF4-FFF2-40B4-BE49-F238E27FC236}">
                  <a16:creationId xmlns:a16="http://schemas.microsoft.com/office/drawing/2014/main" id="{AB54BDD1-0D46-EEF5-7127-38C004EF20C2}"/>
                </a:ext>
              </a:extLst>
            </p:cNvPr>
            <p:cNvSpPr/>
            <p:nvPr/>
          </p:nvSpPr>
          <p:spPr>
            <a:xfrm>
              <a:off x="10687050" y="6328410"/>
              <a:ext cx="1367790" cy="44196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PE"/>
            </a:p>
          </p:txBody>
        </p:sp>
        <p:pic>
          <p:nvPicPr>
            <p:cNvPr id="22" name="Imagen 21">
              <a:extLst>
                <a:ext uri="{FF2B5EF4-FFF2-40B4-BE49-F238E27FC236}">
                  <a16:creationId xmlns:a16="http://schemas.microsoft.com/office/drawing/2014/main" id="{5AEA4791-B6C4-0053-4AD7-201B954D790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217" t="38957" r="11885" b="39786"/>
            <a:stretch/>
          </p:blipFill>
          <p:spPr>
            <a:xfrm>
              <a:off x="10769323" y="6414057"/>
              <a:ext cx="1171217" cy="242820"/>
            </a:xfrm>
            <a:prstGeom prst="rect">
              <a:avLst/>
            </a:prstGeom>
          </p:spPr>
        </p:pic>
      </p:grpSp>
      <p:sp>
        <p:nvSpPr>
          <p:cNvPr id="23" name="CuadroTexto 22">
            <a:extLst>
              <a:ext uri="{FF2B5EF4-FFF2-40B4-BE49-F238E27FC236}">
                <a16:creationId xmlns:a16="http://schemas.microsoft.com/office/drawing/2014/main" id="{42B7FD44-8CE2-D610-59CE-ADF379C6B54B}"/>
              </a:ext>
            </a:extLst>
          </p:cNvPr>
          <p:cNvSpPr txBox="1"/>
          <p:nvPr/>
        </p:nvSpPr>
        <p:spPr>
          <a:xfrm>
            <a:off x="429469" y="1698980"/>
            <a:ext cx="4471096" cy="830997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r>
              <a:rPr lang="es-ES" sz="2400" b="1" dirty="0">
                <a:solidFill>
                  <a:srgbClr val="F39200"/>
                </a:solidFill>
                <a:latin typeface="Verdana"/>
                <a:ea typeface="Verdana"/>
                <a:cs typeface="Vani"/>
              </a:rPr>
              <a:t>Ransa Te Cuida</a:t>
            </a:r>
          </a:p>
          <a:p>
            <a:r>
              <a:rPr lang="es-ES" sz="2400" b="1" dirty="0">
                <a:solidFill>
                  <a:srgbClr val="F39200"/>
                </a:solidFill>
                <a:latin typeface="Verdana"/>
                <a:ea typeface="Verdana"/>
                <a:cs typeface="Vani"/>
              </a:rPr>
              <a:t>Modelo de sostenibilidad</a:t>
            </a:r>
            <a:endParaRPr lang="es-ES" b="1" dirty="0">
              <a:solidFill>
                <a:srgbClr val="F39200"/>
              </a:solidFill>
              <a:ea typeface="Verdana" panose="020B0604030504040204"/>
              <a:cs typeface="Calibri"/>
            </a:endParaRPr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E0DAB0C2-C9DB-4268-1294-DBD513BEC291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24" name="Picture 2">
            <a:extLst>
              <a:ext uri="{FF2B5EF4-FFF2-40B4-BE49-F238E27FC236}">
                <a16:creationId xmlns:a16="http://schemas.microsoft.com/office/drawing/2014/main" id="{D55D4418-354B-926B-A47A-754F9B95F1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9244349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Marcador de contenido 2"/>
          <p:cNvSpPr txBox="1">
            <a:spLocks/>
          </p:cNvSpPr>
          <p:nvPr/>
        </p:nvSpPr>
        <p:spPr>
          <a:xfrm>
            <a:off x="401793" y="3252719"/>
            <a:ext cx="1026178" cy="29144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s-ES" sz="1200" b="1" dirty="0">
                <a:solidFill>
                  <a:schemeClr val="bg1"/>
                </a:solidFill>
                <a:highlight>
                  <a:srgbClr val="009B3A"/>
                </a:highlight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Arial"/>
              </a:rPr>
              <a:t>C</a:t>
            </a:r>
            <a:r>
              <a:rPr lang="es-PE" sz="1200" b="1" dirty="0" err="1">
                <a:solidFill>
                  <a:schemeClr val="bg1"/>
                </a:solidFill>
                <a:highlight>
                  <a:srgbClr val="009B3A"/>
                </a:highlight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Arial"/>
              </a:rPr>
              <a:t>omercio</a:t>
            </a:r>
            <a:endParaRPr kumimoji="0" lang="es-PE" sz="1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highlight>
                <a:srgbClr val="009B3A"/>
              </a:highlight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Arial"/>
            </a:endParaRPr>
          </a:p>
        </p:txBody>
      </p:sp>
      <p:sp>
        <p:nvSpPr>
          <p:cNvPr id="94" name="Marcador de contenido 2"/>
          <p:cNvSpPr txBox="1">
            <a:spLocks/>
          </p:cNvSpPr>
          <p:nvPr/>
        </p:nvSpPr>
        <p:spPr>
          <a:xfrm>
            <a:off x="401793" y="4819831"/>
            <a:ext cx="1164159" cy="33675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s-PE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highlight>
                  <a:srgbClr val="009B3A"/>
                </a:highlight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Arial"/>
              </a:rPr>
              <a:t>Estatal</a:t>
            </a:r>
          </a:p>
        </p:txBody>
      </p:sp>
      <p:sp>
        <p:nvSpPr>
          <p:cNvPr id="96" name="Marcador de contenido 2"/>
          <p:cNvSpPr txBox="1">
            <a:spLocks/>
          </p:cNvSpPr>
          <p:nvPr/>
        </p:nvSpPr>
        <p:spPr>
          <a:xfrm>
            <a:off x="401793" y="6052635"/>
            <a:ext cx="1148111" cy="3002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s-ES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highlight>
                  <a:srgbClr val="009B3A"/>
                </a:highlight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Arial"/>
              </a:rPr>
              <a:t>Seguros</a:t>
            </a:r>
            <a:endParaRPr kumimoji="0" lang="es-PE" sz="1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highlight>
                <a:srgbClr val="009B3A"/>
              </a:highlight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Arial"/>
            </a:endParaRPr>
          </a:p>
        </p:txBody>
      </p:sp>
      <p:sp>
        <p:nvSpPr>
          <p:cNvPr id="123" name="Marcador de contenido 2"/>
          <p:cNvSpPr txBox="1">
            <a:spLocks/>
          </p:cNvSpPr>
          <p:nvPr/>
        </p:nvSpPr>
        <p:spPr>
          <a:xfrm>
            <a:off x="401793" y="1866228"/>
            <a:ext cx="937051" cy="3169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s-PE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highlight>
                  <a:srgbClr val="009B3A"/>
                </a:highlight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Arial"/>
              </a:rPr>
              <a:t>Banca</a:t>
            </a:r>
          </a:p>
        </p:txBody>
      </p:sp>
      <p:sp>
        <p:nvSpPr>
          <p:cNvPr id="5" name="Título 33">
            <a:extLst>
              <a:ext uri="{FF2B5EF4-FFF2-40B4-BE49-F238E27FC236}">
                <a16:creationId xmlns:a16="http://schemas.microsoft.com/office/drawing/2014/main" id="{407B6AA6-14AF-BF84-1D87-52D8CACEE86B}"/>
              </a:ext>
            </a:extLst>
          </p:cNvPr>
          <p:cNvSpPr txBox="1">
            <a:spLocks/>
          </p:cNvSpPr>
          <p:nvPr/>
        </p:nvSpPr>
        <p:spPr>
          <a:xfrm>
            <a:off x="360030" y="279177"/>
            <a:ext cx="11218104" cy="750888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s-PE" sz="4000" kern="1200" dirty="0">
                <a:solidFill>
                  <a:srgbClr val="009C49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s-ES" sz="3200" b="1" dirty="0">
                <a:latin typeface="Verdana"/>
                <a:ea typeface="Verdana"/>
              </a:rPr>
              <a:t>¡Grandes marcas nos confían su gestión documental!</a:t>
            </a:r>
          </a:p>
        </p:txBody>
      </p:sp>
      <p:pic>
        <p:nvPicPr>
          <p:cNvPr id="6" name="Picture 18" descr="Ransa Archivo Centroamerica">
            <a:extLst>
              <a:ext uri="{FF2B5EF4-FFF2-40B4-BE49-F238E27FC236}">
                <a16:creationId xmlns:a16="http://schemas.microsoft.com/office/drawing/2014/main" id="{63A02B52-AA2D-4E51-A222-86452A1FD6A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905"/>
          <a:stretch/>
        </p:blipFill>
        <p:spPr bwMode="auto">
          <a:xfrm>
            <a:off x="1779009" y="1454324"/>
            <a:ext cx="1243783" cy="316913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 descr="Resultado de imagen para BANCO PROMERICA  2019">
            <a:extLst>
              <a:ext uri="{FF2B5EF4-FFF2-40B4-BE49-F238E27FC236}">
                <a16:creationId xmlns:a16="http://schemas.microsoft.com/office/drawing/2014/main" id="{16E08E4F-0745-6318-2514-DE18F0930A2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247" b="28612"/>
          <a:stretch/>
        </p:blipFill>
        <p:spPr bwMode="auto">
          <a:xfrm>
            <a:off x="7687505" y="1414472"/>
            <a:ext cx="1351727" cy="4287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">
            <a:extLst>
              <a:ext uri="{FF2B5EF4-FFF2-40B4-BE49-F238E27FC236}">
                <a16:creationId xmlns:a16="http://schemas.microsoft.com/office/drawing/2014/main" id="{992BD46C-25DE-5831-B122-517421414A9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45" t="21658" r="6074" b="31705"/>
          <a:stretch/>
        </p:blipFill>
        <p:spPr bwMode="auto">
          <a:xfrm>
            <a:off x="4712705" y="1473578"/>
            <a:ext cx="1337719" cy="26285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4" descr="ABANSA">
            <a:extLst>
              <a:ext uri="{FF2B5EF4-FFF2-40B4-BE49-F238E27FC236}">
                <a16:creationId xmlns:a16="http://schemas.microsoft.com/office/drawing/2014/main" id="{CBB33C0A-2759-B0AF-D38E-CBA0E183FF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35628" y="1358874"/>
            <a:ext cx="1337725" cy="58488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" name="Picture 2" descr="Banca Personas | BAC Credomatic">
            <a:extLst>
              <a:ext uri="{FF2B5EF4-FFF2-40B4-BE49-F238E27FC236}">
                <a16:creationId xmlns:a16="http://schemas.microsoft.com/office/drawing/2014/main" id="{7F8E6778-2981-11FD-B176-3BDF0C3B43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7592" y="1473180"/>
            <a:ext cx="815935" cy="263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" name="Picture 14" descr="Ransa Archivo Centroamerica">
            <a:extLst>
              <a:ext uri="{FF2B5EF4-FFF2-40B4-BE49-F238E27FC236}">
                <a16:creationId xmlns:a16="http://schemas.microsoft.com/office/drawing/2014/main" id="{4D2C4790-1518-EF04-29CA-81DAC8EDEFF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549" t="-815" r="18458"/>
          <a:stretch/>
        </p:blipFill>
        <p:spPr bwMode="auto">
          <a:xfrm>
            <a:off x="1745675" y="1966663"/>
            <a:ext cx="1337373" cy="4492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" name="Picture 4" descr="Citibank, la nueva marca - Market Data México">
            <a:extLst>
              <a:ext uri="{FF2B5EF4-FFF2-40B4-BE49-F238E27FC236}">
                <a16:creationId xmlns:a16="http://schemas.microsoft.com/office/drawing/2014/main" id="{6E5E812B-3517-23D6-321B-804FBCEF7B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28607" y="1341807"/>
            <a:ext cx="992565" cy="6625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Picture 6" descr="Presentación de PowerPoint">
            <a:extLst>
              <a:ext uri="{FF2B5EF4-FFF2-40B4-BE49-F238E27FC236}">
                <a16:creationId xmlns:a16="http://schemas.microsoft.com/office/drawing/2014/main" id="{F4236788-E818-DB02-B0D0-3318FA9123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clrChange>
              <a:clrFrom>
                <a:srgbClr val="FDFDFD"/>
              </a:clrFrom>
              <a:clrTo>
                <a:srgbClr val="FDFD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76036" y="1444754"/>
            <a:ext cx="1184765" cy="343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Imagen 2" descr="Icono&#10;&#10;Descripción generada automáticamente">
            <a:extLst>
              <a:ext uri="{FF2B5EF4-FFF2-40B4-BE49-F238E27FC236}">
                <a16:creationId xmlns:a16="http://schemas.microsoft.com/office/drawing/2014/main" id="{646F096F-F82D-29E0-BF91-1E6EF39A4FB9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354389" y="1986437"/>
            <a:ext cx="1526285" cy="393755"/>
          </a:xfrm>
          <a:prstGeom prst="rect">
            <a:avLst/>
          </a:prstGeom>
        </p:spPr>
      </p:pic>
      <p:pic>
        <p:nvPicPr>
          <p:cNvPr id="37" name="Picture 6" descr="Presentación de PowerPoint">
            <a:extLst>
              <a:ext uri="{FF2B5EF4-FFF2-40B4-BE49-F238E27FC236}">
                <a16:creationId xmlns:a16="http://schemas.microsoft.com/office/drawing/2014/main" id="{1D8B92A0-C312-BCC3-2C0B-583223BDE3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6301098" y="1996340"/>
            <a:ext cx="1153920" cy="365957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" name="Picture 6" descr="ACOINCI | El Manual del Constructor desarrollo">
            <a:extLst>
              <a:ext uri="{FF2B5EF4-FFF2-40B4-BE49-F238E27FC236}">
                <a16:creationId xmlns:a16="http://schemas.microsoft.com/office/drawing/2014/main" id="{231F8A5F-A568-A2CD-14E7-282740792C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80797" y="1912120"/>
            <a:ext cx="1407538" cy="6321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4" descr="CREDICAMPO Sigue liderando el sector de microfinanzas, y ahora ...">
            <a:extLst>
              <a:ext uri="{FF2B5EF4-FFF2-40B4-BE49-F238E27FC236}">
                <a16:creationId xmlns:a16="http://schemas.microsoft.com/office/drawing/2014/main" id="{1EA28919-6037-5172-981F-2D07A5E87C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3165" y="1900940"/>
            <a:ext cx="1277562" cy="6337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" name="Imagen 46">
            <a:extLst>
              <a:ext uri="{FF2B5EF4-FFF2-40B4-BE49-F238E27FC236}">
                <a16:creationId xmlns:a16="http://schemas.microsoft.com/office/drawing/2014/main" id="{E79916BF-F0DB-0056-1348-8A575E987965}"/>
              </a:ext>
            </a:extLst>
          </p:cNvPr>
          <p:cNvPicPr>
            <a:picLocks noChangeAspect="1"/>
          </p:cNvPicPr>
          <p:nvPr/>
        </p:nvPicPr>
        <p:blipFill rotWithShape="1">
          <a:blip r:embed="rId15"/>
          <a:srcRect l="11786" r="6849"/>
          <a:stretch/>
        </p:blipFill>
        <p:spPr>
          <a:xfrm>
            <a:off x="7715488" y="1966464"/>
            <a:ext cx="1273162" cy="449833"/>
          </a:xfrm>
          <a:prstGeom prst="rect">
            <a:avLst/>
          </a:prstGeom>
        </p:spPr>
      </p:pic>
      <p:pic>
        <p:nvPicPr>
          <p:cNvPr id="51" name="Imagen 50">
            <a:extLst>
              <a:ext uri="{FF2B5EF4-FFF2-40B4-BE49-F238E27FC236}">
                <a16:creationId xmlns:a16="http://schemas.microsoft.com/office/drawing/2014/main" id="{80ABA517-0481-AFD3-B24D-8C9BAB447368}"/>
              </a:ext>
            </a:extLst>
          </p:cNvPr>
          <p:cNvPicPr>
            <a:picLocks noChangeAspect="1"/>
          </p:cNvPicPr>
          <p:nvPr/>
        </p:nvPicPr>
        <p:blipFill rotWithShape="1">
          <a:blip r:embed="rId16"/>
          <a:srcRect l="4841" t="8444" r="5217" b="14213"/>
          <a:stretch/>
        </p:blipFill>
        <p:spPr>
          <a:xfrm>
            <a:off x="4739687" y="1989749"/>
            <a:ext cx="1261971" cy="384460"/>
          </a:xfrm>
          <a:prstGeom prst="rect">
            <a:avLst/>
          </a:prstGeom>
        </p:spPr>
      </p:pic>
      <p:pic>
        <p:nvPicPr>
          <p:cNvPr id="52" name="Picture 24" descr="Ransa Archivo">
            <a:extLst>
              <a:ext uri="{FF2B5EF4-FFF2-40B4-BE49-F238E27FC236}">
                <a16:creationId xmlns:a16="http://schemas.microsoft.com/office/drawing/2014/main" id="{7AB85EA6-AAC9-20AA-1602-7BADCEA1469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377" r="9812"/>
          <a:stretch/>
        </p:blipFill>
        <p:spPr bwMode="auto">
          <a:xfrm>
            <a:off x="1837944" y="3685732"/>
            <a:ext cx="1078325" cy="2908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4" name="Picture 32" descr="Ransa Archivo">
            <a:extLst>
              <a:ext uri="{FF2B5EF4-FFF2-40B4-BE49-F238E27FC236}">
                <a16:creationId xmlns:a16="http://schemas.microsoft.com/office/drawing/2014/main" id="{A602F88F-916B-3B47-C3D5-CB6DB5F81F3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616" r="11269"/>
          <a:stretch/>
        </p:blipFill>
        <p:spPr bwMode="auto">
          <a:xfrm>
            <a:off x="10470286" y="2977253"/>
            <a:ext cx="1200908" cy="3268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6" name="Picture 2" descr="Boquitas DIANA - Inicio">
            <a:extLst>
              <a:ext uri="{FF2B5EF4-FFF2-40B4-BE49-F238E27FC236}">
                <a16:creationId xmlns:a16="http://schemas.microsoft.com/office/drawing/2014/main" id="{B93C7243-ECE0-970C-FD3C-C34328F998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0606" y="3649094"/>
            <a:ext cx="893822" cy="3937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7" name="Picture 2" descr="STAR MOTORS">
            <a:extLst>
              <a:ext uri="{FF2B5EF4-FFF2-40B4-BE49-F238E27FC236}">
                <a16:creationId xmlns:a16="http://schemas.microsoft.com/office/drawing/2014/main" id="{F1C5BAFD-6F06-4CBF-86E9-28BA7080BF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077" b="24950"/>
          <a:stretch/>
        </p:blipFill>
        <p:spPr bwMode="auto">
          <a:xfrm>
            <a:off x="3328198" y="2977253"/>
            <a:ext cx="1094981" cy="3268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9" name="Picture 6" descr="Comprar NINE WEST online: Filadelfia - Tu Ropa Americana">
            <a:extLst>
              <a:ext uri="{FF2B5EF4-FFF2-40B4-BE49-F238E27FC236}">
                <a16:creationId xmlns:a16="http://schemas.microsoft.com/office/drawing/2014/main" id="{95F0553D-2C74-2B55-AB7E-D9E5B04C66B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817" t="36664" r="27500" b="38866"/>
          <a:stretch/>
        </p:blipFill>
        <p:spPr bwMode="auto">
          <a:xfrm>
            <a:off x="4716180" y="2990070"/>
            <a:ext cx="1327971" cy="2908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8" name="Picture 12">
            <a:extLst>
              <a:ext uri="{FF2B5EF4-FFF2-40B4-BE49-F238E27FC236}">
                <a16:creationId xmlns:a16="http://schemas.microsoft.com/office/drawing/2014/main" id="{395DFE34-B063-4501-3A6F-F2136BE316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4427" y="3707953"/>
            <a:ext cx="1052141" cy="2285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" name="Picture 14">
            <a:extLst>
              <a:ext uri="{FF2B5EF4-FFF2-40B4-BE49-F238E27FC236}">
                <a16:creationId xmlns:a16="http://schemas.microsoft.com/office/drawing/2014/main" id="{22F165D8-0B8F-90C4-5436-D71AB7B1BD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7550" y="3641155"/>
            <a:ext cx="1163880" cy="4160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4" name="Picture 30" descr="Quality Hotel Real Aeropuerto El... - Quality Hotel Real Aeropuerto El  Salvador | Facebook">
            <a:extLst>
              <a:ext uri="{FF2B5EF4-FFF2-40B4-BE49-F238E27FC236}">
                <a16:creationId xmlns:a16="http://schemas.microsoft.com/office/drawing/2014/main" id="{982B6B76-8CBD-489C-6695-282592A03C3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244" t="7634" r="18150" b="28292"/>
          <a:stretch/>
        </p:blipFill>
        <p:spPr bwMode="auto">
          <a:xfrm>
            <a:off x="9329636" y="2788207"/>
            <a:ext cx="708928" cy="6819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" name="Picture 32" descr="Promarmol El Salvador">
            <a:extLst>
              <a:ext uri="{FF2B5EF4-FFF2-40B4-BE49-F238E27FC236}">
                <a16:creationId xmlns:a16="http://schemas.microsoft.com/office/drawing/2014/main" id="{ACFCDB32-FAED-1AC3-6327-29EA2CE68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8015" y="2967661"/>
            <a:ext cx="1415248" cy="353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" name="Picture 34" descr="Agua Alpina - Agua envasada de fuente natural en El Salvador">
            <a:extLst>
              <a:ext uri="{FF2B5EF4-FFF2-40B4-BE49-F238E27FC236}">
                <a16:creationId xmlns:a16="http://schemas.microsoft.com/office/drawing/2014/main" id="{3A7DF643-A111-C944-93F6-81288095BC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19281" y="2898674"/>
            <a:ext cx="701019" cy="5474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8" name="Picture 4" descr="CREDIQ USADOS">
            <a:extLst>
              <a:ext uri="{FF2B5EF4-FFF2-40B4-BE49-F238E27FC236}">
                <a16:creationId xmlns:a16="http://schemas.microsoft.com/office/drawing/2014/main" id="{BD846F85-DB43-D96E-85ED-49BF5D61F6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9102" y="3010158"/>
            <a:ext cx="990852" cy="2345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9" name="Picture 10">
            <a:extLst>
              <a:ext uri="{FF2B5EF4-FFF2-40B4-BE49-F238E27FC236}">
                <a16:creationId xmlns:a16="http://schemas.microsoft.com/office/drawing/2014/main" id="{EF170632-6786-0C9E-D9BB-C1D4DFC9BF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22696" y="3727407"/>
            <a:ext cx="1391176" cy="1738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3" name="Picture 12" descr="Acerca de Telefónica | Acerca de Telefónica | Telefónica">
            <a:extLst>
              <a:ext uri="{FF2B5EF4-FFF2-40B4-BE49-F238E27FC236}">
                <a16:creationId xmlns:a16="http://schemas.microsoft.com/office/drawing/2014/main" id="{15D241A7-E6C5-F18F-A6EA-AD0D9856B6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54398" y="3657087"/>
            <a:ext cx="1200905" cy="4010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" name="Picture 14" descr="Delta Air Lines City Office in San Salvador, EL Salvador - Airlines-Airports">
            <a:extLst>
              <a:ext uri="{FF2B5EF4-FFF2-40B4-BE49-F238E27FC236}">
                <a16:creationId xmlns:a16="http://schemas.microsoft.com/office/drawing/2014/main" id="{E532382A-D229-7724-189B-7F3ACF18A9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16264" y="3684543"/>
            <a:ext cx="1352578" cy="294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6" name="Imagen 85">
            <a:extLst>
              <a:ext uri="{FF2B5EF4-FFF2-40B4-BE49-F238E27FC236}">
                <a16:creationId xmlns:a16="http://schemas.microsoft.com/office/drawing/2014/main" id="{2426D097-BF79-1FF6-AC3A-8E73A1A6061F}"/>
              </a:ext>
            </a:extLst>
          </p:cNvPr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6247604" y="4444270"/>
            <a:ext cx="1304102" cy="401262"/>
          </a:xfrm>
          <a:prstGeom prst="rect">
            <a:avLst/>
          </a:prstGeom>
        </p:spPr>
      </p:pic>
      <p:pic>
        <p:nvPicPr>
          <p:cNvPr id="87" name="Picture 4" descr="CIFCO El Salvador - Home | Facebook">
            <a:extLst>
              <a:ext uri="{FF2B5EF4-FFF2-40B4-BE49-F238E27FC236}">
                <a16:creationId xmlns:a16="http://schemas.microsoft.com/office/drawing/2014/main" id="{8F93AB16-5C3F-0369-1157-D733FA9FEC5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941" t="15132" r="12325" b="16763"/>
          <a:stretch/>
        </p:blipFill>
        <p:spPr bwMode="auto">
          <a:xfrm>
            <a:off x="1930439" y="4978148"/>
            <a:ext cx="732893" cy="561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8" name="Imagen 87">
            <a:extLst>
              <a:ext uri="{FF2B5EF4-FFF2-40B4-BE49-F238E27FC236}">
                <a16:creationId xmlns:a16="http://schemas.microsoft.com/office/drawing/2014/main" id="{F7FB2A52-AA2E-8320-E7CB-101147481C3D}"/>
              </a:ext>
            </a:extLst>
          </p:cNvPr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3295355" y="4450000"/>
            <a:ext cx="1187188" cy="385176"/>
          </a:xfrm>
          <a:prstGeom prst="rect">
            <a:avLst/>
          </a:prstGeom>
        </p:spPr>
      </p:pic>
      <p:pic>
        <p:nvPicPr>
          <p:cNvPr id="89" name="Picture 2" descr="PROCEDIMIENTO PARA LA ADQUISICION DE BIENES Y CONTRATACION DE SERVICIOS POR  LIBRE GESTION">
            <a:extLst>
              <a:ext uri="{FF2B5EF4-FFF2-40B4-BE49-F238E27FC236}">
                <a16:creationId xmlns:a16="http://schemas.microsoft.com/office/drawing/2014/main" id="{5993AF6D-BEEA-47F8-D7FF-D1C9F8018C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7187" y="4519555"/>
            <a:ext cx="903418" cy="1899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" descr="Instituto de Garantía de Depósitos">
            <a:extLst>
              <a:ext uri="{FF2B5EF4-FFF2-40B4-BE49-F238E27FC236}">
                <a16:creationId xmlns:a16="http://schemas.microsoft.com/office/drawing/2014/main" id="{65E8996C-4F1A-BE00-F826-274907FA55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9174" y="4374221"/>
            <a:ext cx="597921" cy="5979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1" name="Picture 2" descr="Logo bandesal %28vertical%29">
            <a:extLst>
              <a:ext uri="{FF2B5EF4-FFF2-40B4-BE49-F238E27FC236}">
                <a16:creationId xmlns:a16="http://schemas.microsoft.com/office/drawing/2014/main" id="{C24ADA80-5354-F8B9-BF1B-1E244489DE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83319" y="4368586"/>
            <a:ext cx="609562" cy="6137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3" name="Picture 2" descr="Superintendencia del Sistema Financiero | Web Digital">
            <a:extLst>
              <a:ext uri="{FF2B5EF4-FFF2-40B4-BE49-F238E27FC236}">
                <a16:creationId xmlns:a16="http://schemas.microsoft.com/office/drawing/2014/main" id="{43BBA0B0-3176-5755-CE2F-E3E7C0B28D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3317" y="4340043"/>
            <a:ext cx="1055259" cy="7695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7" name="Picture 4" descr="Puede ser una imagen de texto que dice &quot;CSC 9 CONSEJO SALVADOREÑO DEL CAFÉ&quot;">
            <a:extLst>
              <a:ext uri="{FF2B5EF4-FFF2-40B4-BE49-F238E27FC236}">
                <a16:creationId xmlns:a16="http://schemas.microsoft.com/office/drawing/2014/main" id="{5BAFA6C3-376D-37A5-24FB-78470D074BE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8">
            <a:clrChange>
              <a:clrFrom>
                <a:srgbClr val="F8F8F8"/>
              </a:clrFrom>
              <a:clrTo>
                <a:srgbClr val="F8F8F8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935" t="37374" r="24922" b="37304"/>
          <a:stretch/>
        </p:blipFill>
        <p:spPr bwMode="auto">
          <a:xfrm>
            <a:off x="1930439" y="4439942"/>
            <a:ext cx="818650" cy="4134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4" name="Picture 8" descr="Autoridad Marítima Portuaria">
            <a:extLst>
              <a:ext uri="{FF2B5EF4-FFF2-40B4-BE49-F238E27FC236}">
                <a16:creationId xmlns:a16="http://schemas.microsoft.com/office/drawing/2014/main" id="{A6132D48-BFC5-9967-E797-139307A575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9">
            <a:extLst>
              <a:ext uri="{BEBA8EAE-BF5A-486C-A8C5-ECC9F3942E4B}">
                <a14:imgProps xmlns:a14="http://schemas.microsoft.com/office/drawing/2010/main">
                  <a14:imgLayer r:embed="rId40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7414" y="5000460"/>
            <a:ext cx="1128900" cy="564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5" name="Picture 4" descr="No hay ninguna descripción de la foto disponible.">
            <a:extLst>
              <a:ext uri="{FF2B5EF4-FFF2-40B4-BE49-F238E27FC236}">
                <a16:creationId xmlns:a16="http://schemas.microsoft.com/office/drawing/2014/main" id="{23176C94-2B5C-E148-E5C7-B592F10FDF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5081" y="4927404"/>
            <a:ext cx="769555" cy="7695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7" name="Picture 8" descr="Museo Tin Marin – El Museo de los Niños, donde aprendes jugando.">
            <a:extLst>
              <a:ext uri="{FF2B5EF4-FFF2-40B4-BE49-F238E27FC236}">
                <a16:creationId xmlns:a16="http://schemas.microsoft.com/office/drawing/2014/main" id="{C0ADC141-58EF-6F24-84A2-06BBDFF675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5988" y="5833232"/>
            <a:ext cx="1016957" cy="6779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12" descr="Red de Aseguradoras – Cobinte Seguros">
            <a:extLst>
              <a:ext uri="{FF2B5EF4-FFF2-40B4-BE49-F238E27FC236}">
                <a16:creationId xmlns:a16="http://schemas.microsoft.com/office/drawing/2014/main" id="{379C5194-0995-5090-22E6-9B3400953C3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4824"/>
          <a:stretch/>
        </p:blipFill>
        <p:spPr bwMode="auto">
          <a:xfrm>
            <a:off x="10484674" y="5562309"/>
            <a:ext cx="1160517" cy="8091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9" name="Picture 18" descr="AFP CONFIA - Inicio | Facebook">
            <a:extLst>
              <a:ext uri="{FF2B5EF4-FFF2-40B4-BE49-F238E27FC236}">
                <a16:creationId xmlns:a16="http://schemas.microsoft.com/office/drawing/2014/main" id="{94688477-0B25-BE63-61A6-8EFC7941760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866" b="38774"/>
          <a:stretch/>
        </p:blipFill>
        <p:spPr bwMode="auto">
          <a:xfrm>
            <a:off x="9073933" y="5966164"/>
            <a:ext cx="1426803" cy="3047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22" descr="Pan-American Life Insurance Group anuncia la adquisición de Hola ...">
            <a:extLst>
              <a:ext uri="{FF2B5EF4-FFF2-40B4-BE49-F238E27FC236}">
                <a16:creationId xmlns:a16="http://schemas.microsoft.com/office/drawing/2014/main" id="{1FB36AA5-F6C2-407B-2070-F2C15AF87C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22164" y="5776446"/>
            <a:ext cx="1254420" cy="8347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1" name="Picture 2" descr="SISA | Seguros e Inversiones">
            <a:extLst>
              <a:ext uri="{FF2B5EF4-FFF2-40B4-BE49-F238E27FC236}">
                <a16:creationId xmlns:a16="http://schemas.microsoft.com/office/drawing/2014/main" id="{F230F604-4E0F-647F-A483-BE971DBF66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49881" y="5962676"/>
            <a:ext cx="1016957" cy="3145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2" name="Picture 4" descr="seguros-davivienda-01 – Honduras Medical Center">
            <a:extLst>
              <a:ext uri="{FF2B5EF4-FFF2-40B4-BE49-F238E27FC236}">
                <a16:creationId xmlns:a16="http://schemas.microsoft.com/office/drawing/2014/main" id="{E0876D50-7673-C5C7-222B-7D1469AC0E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9761" y="5824631"/>
            <a:ext cx="1795187" cy="7021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3" name="Picture 2" descr="Protege Seguros, S.A. – Aseguradora El Salvador – Protege Seguros">
            <a:extLst>
              <a:ext uri="{FF2B5EF4-FFF2-40B4-BE49-F238E27FC236}">
                <a16:creationId xmlns:a16="http://schemas.microsoft.com/office/drawing/2014/main" id="{DFC206A0-5608-C69B-F3D8-1210696F4D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5284" y="5910558"/>
            <a:ext cx="1057720" cy="460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4" name="Picture 2" descr="Biblioteca Virtual Turística">
            <a:extLst>
              <a:ext uri="{FF2B5EF4-FFF2-40B4-BE49-F238E27FC236}">
                <a16:creationId xmlns:a16="http://schemas.microsoft.com/office/drawing/2014/main" id="{C5D97356-F756-4BEF-91A5-D6B05463194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793"/>
          <a:stretch/>
        </p:blipFill>
        <p:spPr bwMode="auto">
          <a:xfrm>
            <a:off x="3292650" y="5001546"/>
            <a:ext cx="1144881" cy="5614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4" name="Conector recto 3">
            <a:extLst>
              <a:ext uri="{FF2B5EF4-FFF2-40B4-BE49-F238E27FC236}">
                <a16:creationId xmlns:a16="http://schemas.microsoft.com/office/drawing/2014/main" id="{9B357F25-2441-AC90-42F6-832D09AB17A2}"/>
              </a:ext>
            </a:extLst>
          </p:cNvPr>
          <p:cNvCxnSpPr/>
          <p:nvPr/>
        </p:nvCxnSpPr>
        <p:spPr>
          <a:xfrm>
            <a:off x="515566" y="2645921"/>
            <a:ext cx="112532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Conector recto 7">
            <a:extLst>
              <a:ext uri="{FF2B5EF4-FFF2-40B4-BE49-F238E27FC236}">
                <a16:creationId xmlns:a16="http://schemas.microsoft.com/office/drawing/2014/main" id="{1A92FE7A-2256-4007-A20D-8BF64CBD1835}"/>
              </a:ext>
            </a:extLst>
          </p:cNvPr>
          <p:cNvCxnSpPr/>
          <p:nvPr/>
        </p:nvCxnSpPr>
        <p:spPr>
          <a:xfrm>
            <a:off x="515566" y="4169921"/>
            <a:ext cx="112532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Conector recto 8">
            <a:extLst>
              <a:ext uri="{FF2B5EF4-FFF2-40B4-BE49-F238E27FC236}">
                <a16:creationId xmlns:a16="http://schemas.microsoft.com/office/drawing/2014/main" id="{4AA9544F-F19D-6493-0E62-61C052D509B2}"/>
              </a:ext>
            </a:extLst>
          </p:cNvPr>
          <p:cNvCxnSpPr/>
          <p:nvPr/>
        </p:nvCxnSpPr>
        <p:spPr>
          <a:xfrm>
            <a:off x="515566" y="5719654"/>
            <a:ext cx="112532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ángulo 9">
            <a:extLst>
              <a:ext uri="{FF2B5EF4-FFF2-40B4-BE49-F238E27FC236}">
                <a16:creationId xmlns:a16="http://schemas.microsoft.com/office/drawing/2014/main" id="{306966B9-C724-9440-E180-370F91DB3FD2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1" name="Picture 2">
            <a:extLst>
              <a:ext uri="{FF2B5EF4-FFF2-40B4-BE49-F238E27FC236}">
                <a16:creationId xmlns:a16="http://schemas.microsoft.com/office/drawing/2014/main" id="{A9A2951C-91AF-9ABF-C310-DDE1993903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5586999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3D3DA7-EB71-7390-78B1-72EB4BC43C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Imagen 10" descr="Logotipo&#10;&#10;Descripción generada automáticamente">
            <a:extLst>
              <a:ext uri="{FF2B5EF4-FFF2-40B4-BE49-F238E27FC236}">
                <a16:creationId xmlns:a16="http://schemas.microsoft.com/office/drawing/2014/main" id="{AC8E98D9-66B7-BF7D-8B97-33D192B1FC3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64355" y="5768693"/>
            <a:ext cx="2068090" cy="769345"/>
          </a:xfrm>
          <a:prstGeom prst="rect">
            <a:avLst/>
          </a:prstGeom>
        </p:spPr>
      </p:pic>
      <p:pic>
        <p:nvPicPr>
          <p:cNvPr id="8" name="Imagen 7" descr="Patrón de fondo&#10;&#10;Descripción generada automáticamente con confianza baja">
            <a:extLst>
              <a:ext uri="{FF2B5EF4-FFF2-40B4-BE49-F238E27FC236}">
                <a16:creationId xmlns:a16="http://schemas.microsoft.com/office/drawing/2014/main" id="{CE38DD5A-B361-F942-F249-6E06E5C86C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33215" y="-68094"/>
            <a:ext cx="12325215" cy="6935740"/>
          </a:xfrm>
          <a:prstGeom prst="rect">
            <a:avLst/>
          </a:prstGeom>
        </p:spPr>
      </p:pic>
      <p:sp>
        <p:nvSpPr>
          <p:cNvPr id="4" name="CuadroTexto 3">
            <a:extLst>
              <a:ext uri="{FF2B5EF4-FFF2-40B4-BE49-F238E27FC236}">
                <a16:creationId xmlns:a16="http://schemas.microsoft.com/office/drawing/2014/main" id="{A3845471-A8AB-527D-3C6B-5E4E286B4B8B}"/>
              </a:ext>
            </a:extLst>
          </p:cNvPr>
          <p:cNvSpPr txBox="1"/>
          <p:nvPr/>
        </p:nvSpPr>
        <p:spPr>
          <a:xfrm>
            <a:off x="850677" y="2608357"/>
            <a:ext cx="5997595" cy="152746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49651" tIns="24825" rIns="49651" bIns="24825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4800" b="1" dirty="0">
                <a:solidFill>
                  <a:srgbClr val="FFFFFF"/>
                </a:solidFill>
                <a:latin typeface="Verdana"/>
              </a:rPr>
              <a:t>¿Cómo lo logramos</a:t>
            </a:r>
            <a:r>
              <a:rPr lang="es-ES" sz="4800" b="1" dirty="0">
                <a:solidFill>
                  <a:srgbClr val="FFFFFF"/>
                </a:solidFill>
                <a:ea typeface="Verdana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34648370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>
            <a:extLst>
              <a:ext uri="{FF2B5EF4-FFF2-40B4-BE49-F238E27FC236}">
                <a16:creationId xmlns:a16="http://schemas.microsoft.com/office/drawing/2014/main" id="{FDA9ED29-8696-94EA-422D-94BFAB8576C2}"/>
              </a:ext>
            </a:extLst>
          </p:cNvPr>
          <p:cNvGrpSpPr/>
          <p:nvPr/>
        </p:nvGrpSpPr>
        <p:grpSpPr>
          <a:xfrm>
            <a:off x="990510" y="1250955"/>
            <a:ext cx="10918756" cy="4868962"/>
            <a:chOff x="809535" y="1250955"/>
            <a:chExt cx="10918756" cy="4868962"/>
          </a:xfrm>
        </p:grpSpPr>
        <p:cxnSp>
          <p:nvCxnSpPr>
            <p:cNvPr id="20" name="Straight Connector 94"/>
            <p:cNvCxnSpPr>
              <a:cxnSpLocks/>
              <a:endCxn id="16" idx="1"/>
            </p:cNvCxnSpPr>
            <p:nvPr/>
          </p:nvCxnSpPr>
          <p:spPr>
            <a:xfrm flipV="1">
              <a:off x="8365402" y="1886310"/>
              <a:ext cx="0" cy="406638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94"/>
            <p:cNvCxnSpPr/>
            <p:nvPr/>
          </p:nvCxnSpPr>
          <p:spPr>
            <a:xfrm flipV="1">
              <a:off x="3142077" y="4830885"/>
              <a:ext cx="0" cy="835642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94"/>
            <p:cNvCxnSpPr/>
            <p:nvPr/>
          </p:nvCxnSpPr>
          <p:spPr>
            <a:xfrm flipV="1">
              <a:off x="4219112" y="3977808"/>
              <a:ext cx="0" cy="835642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" name="Straight Connector 97"/>
            <p:cNvCxnSpPr/>
            <p:nvPr/>
          </p:nvCxnSpPr>
          <p:spPr>
            <a:xfrm>
              <a:off x="6985937" y="2292948"/>
              <a:ext cx="1379465" cy="0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98"/>
            <p:cNvCxnSpPr/>
            <p:nvPr/>
          </p:nvCxnSpPr>
          <p:spPr>
            <a:xfrm flipV="1">
              <a:off x="6968715" y="2292948"/>
              <a:ext cx="0" cy="843488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93"/>
            <p:cNvCxnSpPr>
              <a:cxnSpLocks/>
            </p:cNvCxnSpPr>
            <p:nvPr/>
          </p:nvCxnSpPr>
          <p:spPr>
            <a:xfrm>
              <a:off x="5594061" y="3136436"/>
              <a:ext cx="1374654" cy="0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94"/>
            <p:cNvCxnSpPr/>
            <p:nvPr/>
          </p:nvCxnSpPr>
          <p:spPr>
            <a:xfrm flipV="1">
              <a:off x="5594061" y="3142167"/>
              <a:ext cx="0" cy="835642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9"/>
            <p:cNvCxnSpPr/>
            <p:nvPr/>
          </p:nvCxnSpPr>
          <p:spPr>
            <a:xfrm flipV="1">
              <a:off x="1782634" y="5656136"/>
              <a:ext cx="1367265" cy="9418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1"/>
            <p:cNvCxnSpPr/>
            <p:nvPr/>
          </p:nvCxnSpPr>
          <p:spPr>
            <a:xfrm>
              <a:off x="3155725" y="4830885"/>
              <a:ext cx="1063387" cy="0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Rectangle 84"/>
            <p:cNvSpPr/>
            <p:nvPr/>
          </p:nvSpPr>
          <p:spPr>
            <a:xfrm>
              <a:off x="3571887" y="5181452"/>
              <a:ext cx="2598757" cy="19171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s-PE" sz="1400" dirty="0">
                  <a:solidFill>
                    <a:srgbClr val="009A42"/>
                  </a:solidFill>
                </a:rPr>
                <a:t>Custodia de Documentos</a:t>
              </a:r>
            </a:p>
          </p:txBody>
        </p:sp>
        <p:cxnSp>
          <p:nvCxnSpPr>
            <p:cNvPr id="11" name="Straight Connector 87"/>
            <p:cNvCxnSpPr/>
            <p:nvPr/>
          </p:nvCxnSpPr>
          <p:spPr>
            <a:xfrm>
              <a:off x="4219112" y="3977808"/>
              <a:ext cx="1374949" cy="0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Oval 34"/>
            <p:cNvSpPr>
              <a:spLocks noChangeAspect="1"/>
            </p:cNvSpPr>
            <p:nvPr/>
          </p:nvSpPr>
          <p:spPr>
            <a:xfrm>
              <a:off x="4004207" y="4212112"/>
              <a:ext cx="429810" cy="429810"/>
            </a:xfrm>
            <a:prstGeom prst="round2DiagRect">
              <a:avLst>
                <a:gd name="adj1" fmla="val 26074"/>
                <a:gd name="adj2" fmla="val 0"/>
              </a:avLst>
            </a:prstGeom>
            <a:solidFill>
              <a:srgbClr val="009B3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sz="1600" b="1"/>
                <a:t>2</a:t>
              </a:r>
            </a:p>
          </p:txBody>
        </p:sp>
        <p:sp>
          <p:nvSpPr>
            <p:cNvPr id="13" name="Oval 34"/>
            <p:cNvSpPr>
              <a:spLocks noChangeAspect="1"/>
            </p:cNvSpPr>
            <p:nvPr/>
          </p:nvSpPr>
          <p:spPr>
            <a:xfrm>
              <a:off x="2929721" y="5064966"/>
              <a:ext cx="429810" cy="429810"/>
            </a:xfrm>
            <a:prstGeom prst="round2DiagRect">
              <a:avLst>
                <a:gd name="adj1" fmla="val 26074"/>
                <a:gd name="adj2" fmla="val 0"/>
              </a:avLst>
            </a:prstGeom>
            <a:solidFill>
              <a:srgbClr val="009B3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sz="1600" b="1"/>
                <a:t>1</a:t>
              </a:r>
            </a:p>
          </p:txBody>
        </p:sp>
        <p:sp>
          <p:nvSpPr>
            <p:cNvPr id="14" name="Oval 34"/>
            <p:cNvSpPr>
              <a:spLocks noChangeAspect="1"/>
            </p:cNvSpPr>
            <p:nvPr/>
          </p:nvSpPr>
          <p:spPr>
            <a:xfrm>
              <a:off x="5379156" y="3350546"/>
              <a:ext cx="429810" cy="429810"/>
            </a:xfrm>
            <a:prstGeom prst="round2DiagRect">
              <a:avLst>
                <a:gd name="adj1" fmla="val 26074"/>
                <a:gd name="adj2" fmla="val 0"/>
              </a:avLst>
            </a:prstGeom>
            <a:solidFill>
              <a:srgbClr val="009B3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sz="1600" b="1"/>
                <a:t>3</a:t>
              </a:r>
            </a:p>
          </p:txBody>
        </p:sp>
        <p:sp>
          <p:nvSpPr>
            <p:cNvPr id="16" name="Oval 34"/>
            <p:cNvSpPr>
              <a:spLocks noChangeAspect="1"/>
            </p:cNvSpPr>
            <p:nvPr/>
          </p:nvSpPr>
          <p:spPr>
            <a:xfrm>
              <a:off x="8150497" y="1456500"/>
              <a:ext cx="429810" cy="429810"/>
            </a:xfrm>
            <a:prstGeom prst="round2DiagRect">
              <a:avLst>
                <a:gd name="adj1" fmla="val 26074"/>
                <a:gd name="adj2" fmla="val 0"/>
              </a:avLst>
            </a:prstGeom>
            <a:solidFill>
              <a:srgbClr val="009B3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sz="1600" b="1"/>
                <a:t>5</a:t>
              </a:r>
            </a:p>
          </p:txBody>
        </p:sp>
        <p:sp>
          <p:nvSpPr>
            <p:cNvPr id="21" name="Rectangle 84"/>
            <p:cNvSpPr/>
            <p:nvPr/>
          </p:nvSpPr>
          <p:spPr>
            <a:xfrm>
              <a:off x="4605929" y="4250483"/>
              <a:ext cx="2380008" cy="38343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s-PE" sz="1400">
                  <a:solidFill>
                    <a:srgbClr val="009A42"/>
                  </a:solidFill>
                </a:rPr>
                <a:t>Digitación y digitalización de Documentos</a:t>
              </a:r>
            </a:p>
          </p:txBody>
        </p:sp>
        <p:sp>
          <p:nvSpPr>
            <p:cNvPr id="22" name="Rectangle 84"/>
            <p:cNvSpPr/>
            <p:nvPr/>
          </p:nvSpPr>
          <p:spPr>
            <a:xfrm>
              <a:off x="6021736" y="3398453"/>
              <a:ext cx="2324356" cy="38343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s-PE" sz="1400" dirty="0">
                  <a:solidFill>
                    <a:srgbClr val="009A42"/>
                  </a:solidFill>
                </a:rPr>
                <a:t>Inventario y clasificación de Documentos</a:t>
              </a:r>
            </a:p>
          </p:txBody>
        </p:sp>
        <p:sp>
          <p:nvSpPr>
            <p:cNvPr id="23" name="Rectangle 84"/>
            <p:cNvSpPr/>
            <p:nvPr/>
          </p:nvSpPr>
          <p:spPr>
            <a:xfrm>
              <a:off x="7415747" y="2662827"/>
              <a:ext cx="2603485" cy="19171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s-PE" sz="1400" dirty="0">
                  <a:solidFill>
                    <a:srgbClr val="009A42"/>
                  </a:solidFill>
                </a:rPr>
                <a:t>Destrucción de documentos</a:t>
              </a:r>
            </a:p>
          </p:txBody>
        </p:sp>
        <p:sp>
          <p:nvSpPr>
            <p:cNvPr id="24" name="Rectangle 84"/>
            <p:cNvSpPr/>
            <p:nvPr/>
          </p:nvSpPr>
          <p:spPr>
            <a:xfrm>
              <a:off x="8795212" y="1598830"/>
              <a:ext cx="2933079" cy="19171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s-PE" sz="1400" dirty="0">
                  <a:solidFill>
                    <a:srgbClr val="009A42"/>
                  </a:solidFill>
                </a:rPr>
                <a:t>Personal Outsourcing</a:t>
              </a:r>
            </a:p>
          </p:txBody>
        </p:sp>
        <p:sp>
          <p:nvSpPr>
            <p:cNvPr id="25" name="Oval 34"/>
            <p:cNvSpPr>
              <a:spLocks noChangeAspect="1"/>
            </p:cNvSpPr>
            <p:nvPr/>
          </p:nvSpPr>
          <p:spPr>
            <a:xfrm>
              <a:off x="6759557" y="2497454"/>
              <a:ext cx="429810" cy="429810"/>
            </a:xfrm>
            <a:prstGeom prst="round2DiagRect">
              <a:avLst>
                <a:gd name="adj1" fmla="val 26074"/>
                <a:gd name="adj2" fmla="val 0"/>
              </a:avLst>
            </a:prstGeom>
            <a:solidFill>
              <a:srgbClr val="009B3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sz="1600" b="1"/>
                <a:t>4</a:t>
              </a:r>
            </a:p>
          </p:txBody>
        </p:sp>
        <p:pic>
          <p:nvPicPr>
            <p:cNvPr id="1028" name="Picture 4" descr="https://www.ransa.biz/wp-content/uploads/2021/11/Ransa_Icons_Editable1-18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09535" y="4872476"/>
              <a:ext cx="1247441" cy="124744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0" name="Picture 6" descr="https://www.ransa.biz/wp-content/uploads/2021/11/Ransa_Icons_Editable1-38Ge.png"/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902" t="15375" r="16948" b="15247"/>
            <a:stretch/>
          </p:blipFill>
          <p:spPr bwMode="auto">
            <a:xfrm>
              <a:off x="2322037" y="4966216"/>
              <a:ext cx="554979" cy="56497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2" name="Picture 8" descr="https://www.ransa.biz/wp-content/uploads/2021/11/Ransa_Icons_Editable1-42Ge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99177" y="3943799"/>
              <a:ext cx="864921" cy="86492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4" name="Picture 10" descr="https://www.ransa.biz/wp-content/uploads/2021/11/Ransa_Icons_Editable1-40Ge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4645" y="3103062"/>
              <a:ext cx="824510" cy="8245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6" name="Picture 12" descr="https://www.ransa.biz/wp-content/uploads/2021/12/Ransa_Icons_Editable2-24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46995" y="2170949"/>
              <a:ext cx="1087485" cy="10874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38" name="Picture 14"/>
            <p:cNvPicPr>
              <a:picLocks noChangeAspect="1" noChangeArrowheads="1"/>
            </p:cNvPicPr>
            <p:nvPr/>
          </p:nvPicPr>
          <p:blipFill>
            <a:blip r:embed="rId7"/>
            <a:srcRect/>
            <a:stretch/>
          </p:blipFill>
          <p:spPr bwMode="auto">
            <a:xfrm>
              <a:off x="7272822" y="1250955"/>
              <a:ext cx="867965" cy="86796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" name="Rectángulo: esquinas diagonales redondeadas 2">
            <a:extLst>
              <a:ext uri="{FF2B5EF4-FFF2-40B4-BE49-F238E27FC236}">
                <a16:creationId xmlns:a16="http://schemas.microsoft.com/office/drawing/2014/main" id="{8AEC47FF-2D8C-DDD6-854B-602ECB60B3AC}"/>
              </a:ext>
            </a:extLst>
          </p:cNvPr>
          <p:cNvSpPr/>
          <p:nvPr/>
        </p:nvSpPr>
        <p:spPr>
          <a:xfrm>
            <a:off x="567403" y="1985524"/>
            <a:ext cx="2352497" cy="339714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sz="1400" b="1"/>
              <a:t>Servicios de Archivo</a:t>
            </a:r>
            <a:endParaRPr lang="es-PE" sz="1400" b="1"/>
          </a:p>
        </p:txBody>
      </p:sp>
      <p:sp>
        <p:nvSpPr>
          <p:cNvPr id="27" name="Subtítulo 2">
            <a:extLst>
              <a:ext uri="{FF2B5EF4-FFF2-40B4-BE49-F238E27FC236}">
                <a16:creationId xmlns:a16="http://schemas.microsoft.com/office/drawing/2014/main" id="{841C0F76-B35F-C350-DC61-7E6C80EE2FB9}"/>
              </a:ext>
            </a:extLst>
          </p:cNvPr>
          <p:cNvSpPr txBox="1">
            <a:spLocks/>
          </p:cNvSpPr>
          <p:nvPr/>
        </p:nvSpPr>
        <p:spPr>
          <a:xfrm>
            <a:off x="463709" y="339714"/>
            <a:ext cx="6370772" cy="1574152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buNone/>
            </a:pPr>
            <a:r>
              <a:rPr lang="es-ES" sz="3200" b="1" dirty="0">
                <a:solidFill>
                  <a:srgbClr val="009C49"/>
                </a:solidFill>
                <a:ea typeface="+mn-lt"/>
                <a:cs typeface="+mn-lt"/>
              </a:rPr>
              <a:t>Aseguramos tu información con altos estándares de calidad</a:t>
            </a:r>
          </a:p>
        </p:txBody>
      </p:sp>
      <p:sp>
        <p:nvSpPr>
          <p:cNvPr id="15" name="Rectángulo 14">
            <a:extLst>
              <a:ext uri="{FF2B5EF4-FFF2-40B4-BE49-F238E27FC236}">
                <a16:creationId xmlns:a16="http://schemas.microsoft.com/office/drawing/2014/main" id="{368AE4F3-3C61-EC4B-7F54-AC5255EC5D4A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7" name="Picture 2">
            <a:extLst>
              <a:ext uri="{FF2B5EF4-FFF2-40B4-BE49-F238E27FC236}">
                <a16:creationId xmlns:a16="http://schemas.microsoft.com/office/drawing/2014/main" id="{FA6B12B2-E699-1FC5-6FD0-973DCF80A3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88686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ángulo 12">
            <a:extLst>
              <a:ext uri="{FF2B5EF4-FFF2-40B4-BE49-F238E27FC236}">
                <a16:creationId xmlns:a16="http://schemas.microsoft.com/office/drawing/2014/main" id="{976CDAF6-14E6-A655-EC3D-F61E55E4B380}"/>
              </a:ext>
            </a:extLst>
          </p:cNvPr>
          <p:cNvSpPr/>
          <p:nvPr/>
        </p:nvSpPr>
        <p:spPr>
          <a:xfrm>
            <a:off x="0" y="0"/>
            <a:ext cx="12223588" cy="692747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12" name="Imagen 11" descr="Mapa&#10;&#10;Descripción generada automáticamente">
            <a:extLst>
              <a:ext uri="{FF2B5EF4-FFF2-40B4-BE49-F238E27FC236}">
                <a16:creationId xmlns:a16="http://schemas.microsoft.com/office/drawing/2014/main" id="{094BC1F3-32AB-E910-5883-F140470D3C7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50197" y="-542804"/>
            <a:ext cx="7120512" cy="7658422"/>
          </a:xfrm>
          <a:prstGeom prst="rect">
            <a:avLst/>
          </a:prstGeom>
        </p:spPr>
      </p:pic>
      <p:sp>
        <p:nvSpPr>
          <p:cNvPr id="51" name="CuadroTexto 50">
            <a:extLst>
              <a:ext uri="{FF2B5EF4-FFF2-40B4-BE49-F238E27FC236}">
                <a16:creationId xmlns:a16="http://schemas.microsoft.com/office/drawing/2014/main" id="{398172D4-022C-E56F-620E-C75473CF4A85}"/>
              </a:ext>
            </a:extLst>
          </p:cNvPr>
          <p:cNvSpPr txBox="1"/>
          <p:nvPr/>
        </p:nvSpPr>
        <p:spPr>
          <a:xfrm>
            <a:off x="5128440" y="1834500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PE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El Salvador</a:t>
            </a:r>
          </a:p>
        </p:txBody>
      </p:sp>
      <p:sp>
        <p:nvSpPr>
          <p:cNvPr id="53" name="CuadroTexto 52">
            <a:extLst>
              <a:ext uri="{FF2B5EF4-FFF2-40B4-BE49-F238E27FC236}">
                <a16:creationId xmlns:a16="http://schemas.microsoft.com/office/drawing/2014/main" id="{0E045987-3E17-7181-628B-D82B57AEE756}"/>
              </a:ext>
            </a:extLst>
          </p:cNvPr>
          <p:cNvSpPr txBox="1"/>
          <p:nvPr/>
        </p:nvSpPr>
        <p:spPr>
          <a:xfrm>
            <a:off x="5135429" y="1547490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PE" sz="11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Guatemala</a:t>
            </a:r>
          </a:p>
        </p:txBody>
      </p:sp>
      <p:sp>
        <p:nvSpPr>
          <p:cNvPr id="65" name="CuadroTexto 64">
            <a:extLst>
              <a:ext uri="{FF2B5EF4-FFF2-40B4-BE49-F238E27FC236}">
                <a16:creationId xmlns:a16="http://schemas.microsoft.com/office/drawing/2014/main" id="{0FD0BED8-DBAE-B8A0-4BF7-E4D9C3B50DB8}"/>
              </a:ext>
            </a:extLst>
          </p:cNvPr>
          <p:cNvSpPr txBox="1"/>
          <p:nvPr/>
        </p:nvSpPr>
        <p:spPr>
          <a:xfrm>
            <a:off x="6077257" y="2814931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PE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Ecuador</a:t>
            </a:r>
          </a:p>
        </p:txBody>
      </p:sp>
      <p:cxnSp>
        <p:nvCxnSpPr>
          <p:cNvPr id="67" name="Conector recto de flecha 66">
            <a:extLst>
              <a:ext uri="{FF2B5EF4-FFF2-40B4-BE49-F238E27FC236}">
                <a16:creationId xmlns:a16="http://schemas.microsoft.com/office/drawing/2014/main" id="{9B3F5455-9C43-B07A-4331-7ED33EED2F81}"/>
              </a:ext>
            </a:extLst>
          </p:cNvPr>
          <p:cNvCxnSpPr>
            <a:cxnSpLocks/>
          </p:cNvCxnSpPr>
          <p:nvPr/>
        </p:nvCxnSpPr>
        <p:spPr>
          <a:xfrm flipV="1">
            <a:off x="7282884" y="1194291"/>
            <a:ext cx="920312" cy="503680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Conector recto de flecha 68">
            <a:extLst>
              <a:ext uri="{FF2B5EF4-FFF2-40B4-BE49-F238E27FC236}">
                <a16:creationId xmlns:a16="http://schemas.microsoft.com/office/drawing/2014/main" id="{FB24B1CD-0811-4E02-49D2-7DB1297BEF69}"/>
              </a:ext>
            </a:extLst>
          </p:cNvPr>
          <p:cNvCxnSpPr>
            <a:cxnSpLocks/>
          </p:cNvCxnSpPr>
          <p:nvPr/>
        </p:nvCxnSpPr>
        <p:spPr>
          <a:xfrm flipV="1">
            <a:off x="7148751" y="959301"/>
            <a:ext cx="734221" cy="394124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Conector recto de flecha 70">
            <a:extLst>
              <a:ext uri="{FF2B5EF4-FFF2-40B4-BE49-F238E27FC236}">
                <a16:creationId xmlns:a16="http://schemas.microsoft.com/office/drawing/2014/main" id="{E87C761B-B8DD-CFB9-7A72-A568A918A44C}"/>
              </a:ext>
            </a:extLst>
          </p:cNvPr>
          <p:cNvCxnSpPr>
            <a:cxnSpLocks/>
          </p:cNvCxnSpPr>
          <p:nvPr/>
        </p:nvCxnSpPr>
        <p:spPr>
          <a:xfrm flipH="1">
            <a:off x="6132316" y="1431979"/>
            <a:ext cx="598418" cy="340089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Conector recto de flecha 72">
            <a:extLst>
              <a:ext uri="{FF2B5EF4-FFF2-40B4-BE49-F238E27FC236}">
                <a16:creationId xmlns:a16="http://schemas.microsoft.com/office/drawing/2014/main" id="{ACFA9346-C927-1A84-BDB9-290FCC1F79FD}"/>
              </a:ext>
            </a:extLst>
          </p:cNvPr>
          <p:cNvCxnSpPr>
            <a:cxnSpLocks/>
          </p:cNvCxnSpPr>
          <p:nvPr/>
        </p:nvCxnSpPr>
        <p:spPr>
          <a:xfrm flipH="1">
            <a:off x="6189143" y="1475695"/>
            <a:ext cx="803358" cy="457740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Conector recto de flecha 80">
            <a:extLst>
              <a:ext uri="{FF2B5EF4-FFF2-40B4-BE49-F238E27FC236}">
                <a16:creationId xmlns:a16="http://schemas.microsoft.com/office/drawing/2014/main" id="{34A5F780-0D15-C42B-3A4F-A8556A2CC49A}"/>
              </a:ext>
            </a:extLst>
          </p:cNvPr>
          <p:cNvCxnSpPr>
            <a:cxnSpLocks/>
          </p:cNvCxnSpPr>
          <p:nvPr/>
        </p:nvCxnSpPr>
        <p:spPr>
          <a:xfrm flipH="1">
            <a:off x="6935870" y="2575474"/>
            <a:ext cx="579991" cy="327520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Picture 5">
            <a:extLst>
              <a:ext uri="{FF2B5EF4-FFF2-40B4-BE49-F238E27FC236}">
                <a16:creationId xmlns:a16="http://schemas.microsoft.com/office/drawing/2014/main" id="{1A622CAF-A905-2066-968C-DF9F27B94AD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478" y="-162602"/>
            <a:ext cx="3373820" cy="2512848"/>
          </a:xfrm>
          <a:prstGeom prst="rect">
            <a:avLst/>
          </a:prstGeom>
        </p:spPr>
      </p:pic>
      <p:cxnSp>
        <p:nvCxnSpPr>
          <p:cNvPr id="6" name="Conector recto de flecha 5">
            <a:extLst>
              <a:ext uri="{FF2B5EF4-FFF2-40B4-BE49-F238E27FC236}">
                <a16:creationId xmlns:a16="http://schemas.microsoft.com/office/drawing/2014/main" id="{A0649C33-083C-F29F-C1F6-44F39D90D4EC}"/>
              </a:ext>
            </a:extLst>
          </p:cNvPr>
          <p:cNvCxnSpPr>
            <a:cxnSpLocks/>
          </p:cNvCxnSpPr>
          <p:nvPr/>
        </p:nvCxnSpPr>
        <p:spPr>
          <a:xfrm flipH="1">
            <a:off x="6645241" y="1790199"/>
            <a:ext cx="598418" cy="340089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CuadroTexto 6">
            <a:extLst>
              <a:ext uri="{FF2B5EF4-FFF2-40B4-BE49-F238E27FC236}">
                <a16:creationId xmlns:a16="http://schemas.microsoft.com/office/drawing/2014/main" id="{D8EB6C77-30EC-CD2C-6DE2-82FF1CB659A7}"/>
              </a:ext>
            </a:extLst>
          </p:cNvPr>
          <p:cNvSpPr txBox="1"/>
          <p:nvPr/>
        </p:nvSpPr>
        <p:spPr>
          <a:xfrm>
            <a:off x="5712834" y="2117385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s-PE" sz="1100" b="1">
                <a:solidFill>
                  <a:srgbClr val="FFFFFF"/>
                </a:solidFill>
                <a:latin typeface="Verdana"/>
                <a:ea typeface="Verdana"/>
                <a:cs typeface="Verdana" panose="020B0604030504040204" pitchFamily="34" charset="0"/>
              </a:rPr>
              <a:t>Costa Rica</a:t>
            </a:r>
            <a:endParaRPr kumimoji="0" lang="es-PE" sz="11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Verdana"/>
              <a:cs typeface="Verdana" panose="020B0604030504040204" pitchFamily="34" charset="0"/>
            </a:endParaRPr>
          </a:p>
        </p:txBody>
      </p:sp>
      <p:sp>
        <p:nvSpPr>
          <p:cNvPr id="11" name="CuadroTexto 10">
            <a:extLst>
              <a:ext uri="{FF2B5EF4-FFF2-40B4-BE49-F238E27FC236}">
                <a16:creationId xmlns:a16="http://schemas.microsoft.com/office/drawing/2014/main" id="{F83AADD2-C4A8-54D0-F4A7-D60936558280}"/>
              </a:ext>
            </a:extLst>
          </p:cNvPr>
          <p:cNvSpPr txBox="1"/>
          <p:nvPr/>
        </p:nvSpPr>
        <p:spPr>
          <a:xfrm>
            <a:off x="399857" y="1706971"/>
            <a:ext cx="4707731" cy="138499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_tradnl" sz="2800" b="1">
                <a:solidFill>
                  <a:schemeClr val="bg1"/>
                </a:solidFill>
                <a:ea typeface="Verdana"/>
              </a:rPr>
              <a:t>Somos el operador logístico líder en Latinoamérica</a:t>
            </a:r>
          </a:p>
        </p:txBody>
      </p:sp>
      <p:cxnSp>
        <p:nvCxnSpPr>
          <p:cNvPr id="9" name="Conector recto de flecha 8">
            <a:extLst>
              <a:ext uri="{FF2B5EF4-FFF2-40B4-BE49-F238E27FC236}">
                <a16:creationId xmlns:a16="http://schemas.microsoft.com/office/drawing/2014/main" id="{B2194B0E-5542-6D87-2542-5FA1CC0A4CF2}"/>
              </a:ext>
            </a:extLst>
          </p:cNvPr>
          <p:cNvCxnSpPr>
            <a:cxnSpLocks/>
          </p:cNvCxnSpPr>
          <p:nvPr/>
        </p:nvCxnSpPr>
        <p:spPr>
          <a:xfrm flipH="1">
            <a:off x="7130620" y="1904739"/>
            <a:ext cx="413407" cy="243680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CuadroTexto 14">
            <a:extLst>
              <a:ext uri="{FF2B5EF4-FFF2-40B4-BE49-F238E27FC236}">
                <a16:creationId xmlns:a16="http://schemas.microsoft.com/office/drawing/2014/main" id="{59056FA2-90D4-CD4F-90BA-B0CF4CCBAF45}"/>
              </a:ext>
            </a:extLst>
          </p:cNvPr>
          <p:cNvSpPr txBox="1"/>
          <p:nvPr/>
        </p:nvSpPr>
        <p:spPr>
          <a:xfrm>
            <a:off x="6749514" y="2202442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defRPr/>
            </a:pPr>
            <a:r>
              <a:rPr lang="es-PE" sz="1100" b="1">
                <a:solidFill>
                  <a:srgbClr val="FFFFFF"/>
                </a:solidFill>
                <a:latin typeface="Verdana"/>
                <a:ea typeface="Verdana"/>
                <a:cs typeface="Verdana" panose="020B0604030504040204" pitchFamily="34" charset="0"/>
              </a:rPr>
              <a:t>Panamá</a:t>
            </a:r>
            <a:endParaRPr kumimoji="0" lang="es-PE" sz="11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Verdana"/>
              <a:cs typeface="Verdana" panose="020B0604030504040204" pitchFamily="34" charset="0"/>
            </a:endParaRPr>
          </a:p>
        </p:txBody>
      </p:sp>
      <p:sp>
        <p:nvSpPr>
          <p:cNvPr id="20" name="CuadroTexto 19">
            <a:extLst>
              <a:ext uri="{FF2B5EF4-FFF2-40B4-BE49-F238E27FC236}">
                <a16:creationId xmlns:a16="http://schemas.microsoft.com/office/drawing/2014/main" id="{5E5FF445-BD2C-5728-DC95-0FCE351E95A2}"/>
              </a:ext>
            </a:extLst>
          </p:cNvPr>
          <p:cNvSpPr txBox="1"/>
          <p:nvPr/>
        </p:nvSpPr>
        <p:spPr>
          <a:xfrm>
            <a:off x="449090" y="3597167"/>
            <a:ext cx="5600699" cy="203132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285750" indent="-285750">
              <a:buFont typeface="Arial"/>
              <a:buChar char="•"/>
            </a:pPr>
            <a:r>
              <a:rPr lang="es-ES_tradnl" sz="1400" dirty="0">
                <a:solidFill>
                  <a:schemeClr val="bg1"/>
                </a:solidFill>
                <a:ea typeface="Verdana"/>
              </a:rPr>
              <a:t>+85 años de experiencia</a:t>
            </a:r>
            <a:endParaRPr lang="es-ES" sz="1400" dirty="0">
              <a:solidFill>
                <a:schemeClr val="bg1"/>
              </a:solidFill>
            </a:endParaRPr>
          </a:p>
          <a:p>
            <a:endParaRPr lang="es-PE" sz="1400"/>
          </a:p>
          <a:p>
            <a:pPr marL="285750" indent="-285750">
              <a:buFont typeface="Arial"/>
              <a:buChar char="•"/>
            </a:pPr>
            <a:r>
              <a:rPr lang="es-ES_tradnl" sz="1400" dirty="0">
                <a:solidFill>
                  <a:schemeClr val="bg1"/>
                </a:solidFill>
                <a:ea typeface="Verdana"/>
              </a:rPr>
              <a:t>Presencia en 12 países y 95 sedes</a:t>
            </a:r>
          </a:p>
          <a:p>
            <a:endParaRPr lang="es-PE" sz="1400"/>
          </a:p>
          <a:p>
            <a:pPr marL="285750" indent="-285750">
              <a:buFont typeface="Arial"/>
              <a:buChar char="•"/>
            </a:pPr>
            <a:r>
              <a:rPr lang="es-ES_tradnl" sz="1400" dirty="0">
                <a:solidFill>
                  <a:schemeClr val="bg1"/>
                </a:solidFill>
                <a:ea typeface="Verdana"/>
              </a:rPr>
              <a:t>Más de +8,500 colaboradores</a:t>
            </a:r>
          </a:p>
          <a:p>
            <a:endParaRPr lang="es-PE" sz="1400">
              <a:solidFill>
                <a:srgbClr val="595959"/>
              </a:solidFill>
              <a:ea typeface="Verdana"/>
            </a:endParaRPr>
          </a:p>
          <a:p>
            <a:pPr marL="285750" indent="-285750">
              <a:buFont typeface="Arial"/>
              <a:buChar char="•"/>
            </a:pPr>
            <a:r>
              <a:rPr lang="es-ES_tradnl" sz="1400" dirty="0">
                <a:solidFill>
                  <a:schemeClr val="bg1"/>
                </a:solidFill>
                <a:ea typeface="Verdana"/>
              </a:rPr>
              <a:t>Más de 4.2 M m2 de infraestructura </a:t>
            </a:r>
          </a:p>
          <a:p>
            <a:pPr marL="285750" indent="-285750">
              <a:buFont typeface="Arial"/>
              <a:buChar char="•"/>
            </a:pPr>
            <a:endParaRPr lang="es-ES_tradnl" sz="1400">
              <a:solidFill>
                <a:schemeClr val="bg1"/>
              </a:solidFill>
              <a:ea typeface="Verdana"/>
            </a:endParaRPr>
          </a:p>
          <a:p>
            <a:pPr marL="285750" indent="-285750">
              <a:buFont typeface="Arial"/>
              <a:buChar char="•"/>
            </a:pPr>
            <a:endParaRPr lang="es-PE" sz="1400">
              <a:solidFill>
                <a:schemeClr val="bg1"/>
              </a:solidFill>
              <a:ea typeface="Verdana"/>
            </a:endParaRPr>
          </a:p>
        </p:txBody>
      </p:sp>
      <p:sp>
        <p:nvSpPr>
          <p:cNvPr id="57" name="CuadroTexto 56">
            <a:extLst>
              <a:ext uri="{FF2B5EF4-FFF2-40B4-BE49-F238E27FC236}">
                <a16:creationId xmlns:a16="http://schemas.microsoft.com/office/drawing/2014/main" id="{10E42922-7764-DBF1-0A78-6FB347CA7A2E}"/>
              </a:ext>
            </a:extLst>
          </p:cNvPr>
          <p:cNvSpPr txBox="1"/>
          <p:nvPr/>
        </p:nvSpPr>
        <p:spPr>
          <a:xfrm>
            <a:off x="8204614" y="968953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PE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Nicaragua</a:t>
            </a:r>
          </a:p>
        </p:txBody>
      </p:sp>
      <p:sp>
        <p:nvSpPr>
          <p:cNvPr id="59" name="CuadroTexto 58">
            <a:extLst>
              <a:ext uri="{FF2B5EF4-FFF2-40B4-BE49-F238E27FC236}">
                <a16:creationId xmlns:a16="http://schemas.microsoft.com/office/drawing/2014/main" id="{EA2D45B7-C70F-C1FB-5BF0-B31742287586}"/>
              </a:ext>
            </a:extLst>
          </p:cNvPr>
          <p:cNvSpPr txBox="1"/>
          <p:nvPr/>
        </p:nvSpPr>
        <p:spPr>
          <a:xfrm>
            <a:off x="7826702" y="646727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PE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Honduras</a:t>
            </a:r>
          </a:p>
        </p:txBody>
      </p:sp>
      <p:sp>
        <p:nvSpPr>
          <p:cNvPr id="55" name="CuadroTexto 54">
            <a:extLst>
              <a:ext uri="{FF2B5EF4-FFF2-40B4-BE49-F238E27FC236}">
                <a16:creationId xmlns:a16="http://schemas.microsoft.com/office/drawing/2014/main" id="{8114BB01-1739-DCED-7DA5-95B71C5A3794}"/>
              </a:ext>
            </a:extLst>
          </p:cNvPr>
          <p:cNvSpPr txBox="1"/>
          <p:nvPr/>
        </p:nvSpPr>
        <p:spPr>
          <a:xfrm>
            <a:off x="9443732" y="1169003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PE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Colombia</a:t>
            </a:r>
          </a:p>
        </p:txBody>
      </p:sp>
      <p:sp>
        <p:nvSpPr>
          <p:cNvPr id="63" name="CuadroTexto 62">
            <a:extLst>
              <a:ext uri="{FF2B5EF4-FFF2-40B4-BE49-F238E27FC236}">
                <a16:creationId xmlns:a16="http://schemas.microsoft.com/office/drawing/2014/main" id="{A235866C-9C5F-A3BC-C17D-30BB04E3FBDC}"/>
              </a:ext>
            </a:extLst>
          </p:cNvPr>
          <p:cNvSpPr txBox="1"/>
          <p:nvPr/>
        </p:nvSpPr>
        <p:spPr>
          <a:xfrm>
            <a:off x="6161705" y="3676626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PE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Perú</a:t>
            </a:r>
          </a:p>
        </p:txBody>
      </p:sp>
      <p:cxnSp>
        <p:nvCxnSpPr>
          <p:cNvPr id="79" name="Conector recto de flecha 78">
            <a:extLst>
              <a:ext uri="{FF2B5EF4-FFF2-40B4-BE49-F238E27FC236}">
                <a16:creationId xmlns:a16="http://schemas.microsoft.com/office/drawing/2014/main" id="{F07AE813-8F28-44EB-9980-F251486FB949}"/>
              </a:ext>
            </a:extLst>
          </p:cNvPr>
          <p:cNvCxnSpPr>
            <a:cxnSpLocks/>
          </p:cNvCxnSpPr>
          <p:nvPr/>
        </p:nvCxnSpPr>
        <p:spPr>
          <a:xfrm flipH="1">
            <a:off x="6742894" y="3286407"/>
            <a:ext cx="1078566" cy="539528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CuadroTexto 60">
            <a:extLst>
              <a:ext uri="{FF2B5EF4-FFF2-40B4-BE49-F238E27FC236}">
                <a16:creationId xmlns:a16="http://schemas.microsoft.com/office/drawing/2014/main" id="{9FE23B63-6547-BAD6-515D-4589E69B9F30}"/>
              </a:ext>
            </a:extLst>
          </p:cNvPr>
          <p:cNvSpPr txBox="1"/>
          <p:nvPr/>
        </p:nvSpPr>
        <p:spPr>
          <a:xfrm>
            <a:off x="6542811" y="4391941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PE" sz="11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Bolivia</a:t>
            </a:r>
          </a:p>
        </p:txBody>
      </p:sp>
      <p:cxnSp>
        <p:nvCxnSpPr>
          <p:cNvPr id="77" name="Conector recto de flecha 76">
            <a:extLst>
              <a:ext uri="{FF2B5EF4-FFF2-40B4-BE49-F238E27FC236}">
                <a16:creationId xmlns:a16="http://schemas.microsoft.com/office/drawing/2014/main" id="{313FC426-9F2D-EBAA-2B11-69595735C31C}"/>
              </a:ext>
            </a:extLst>
          </p:cNvPr>
          <p:cNvCxnSpPr>
            <a:cxnSpLocks/>
          </p:cNvCxnSpPr>
          <p:nvPr/>
        </p:nvCxnSpPr>
        <p:spPr>
          <a:xfrm flipH="1">
            <a:off x="7203692" y="3646591"/>
            <a:ext cx="1413521" cy="816108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Conector recto de flecha 21">
            <a:extLst>
              <a:ext uri="{FF2B5EF4-FFF2-40B4-BE49-F238E27FC236}">
                <a16:creationId xmlns:a16="http://schemas.microsoft.com/office/drawing/2014/main" id="{3254F3BC-CB28-9512-F47C-B2500604F3C2}"/>
              </a:ext>
            </a:extLst>
          </p:cNvPr>
          <p:cNvCxnSpPr>
            <a:cxnSpLocks/>
          </p:cNvCxnSpPr>
          <p:nvPr/>
        </p:nvCxnSpPr>
        <p:spPr>
          <a:xfrm flipH="1">
            <a:off x="7284464" y="5744036"/>
            <a:ext cx="787220" cy="471642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CuadroTexto 25">
            <a:extLst>
              <a:ext uri="{FF2B5EF4-FFF2-40B4-BE49-F238E27FC236}">
                <a16:creationId xmlns:a16="http://schemas.microsoft.com/office/drawing/2014/main" id="{F95090E3-B631-3355-ED77-14C2DFD45A97}"/>
              </a:ext>
            </a:extLst>
          </p:cNvPr>
          <p:cNvSpPr txBox="1"/>
          <p:nvPr/>
        </p:nvSpPr>
        <p:spPr>
          <a:xfrm>
            <a:off x="6694368" y="6080468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/>
            </a:pPr>
            <a:r>
              <a:rPr lang="es-PE" sz="1100" b="1">
                <a:solidFill>
                  <a:srgbClr val="FFFFFF"/>
                </a:solidFill>
                <a:latin typeface="Verdana"/>
                <a:ea typeface="Verdana"/>
              </a:rPr>
              <a:t>Chile</a:t>
            </a:r>
            <a:endParaRPr lang="es-ES"/>
          </a:p>
        </p:txBody>
      </p:sp>
      <p:cxnSp>
        <p:nvCxnSpPr>
          <p:cNvPr id="2" name="Conector recto de flecha 1">
            <a:extLst>
              <a:ext uri="{FF2B5EF4-FFF2-40B4-BE49-F238E27FC236}">
                <a16:creationId xmlns:a16="http://schemas.microsoft.com/office/drawing/2014/main" id="{481F2992-35DC-6A09-D6DD-2EC045FD74E3}"/>
              </a:ext>
            </a:extLst>
          </p:cNvPr>
          <p:cNvCxnSpPr>
            <a:cxnSpLocks/>
          </p:cNvCxnSpPr>
          <p:nvPr/>
        </p:nvCxnSpPr>
        <p:spPr>
          <a:xfrm flipV="1">
            <a:off x="6212125" y="379070"/>
            <a:ext cx="734221" cy="394124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uadroTexto 2">
            <a:extLst>
              <a:ext uri="{FF2B5EF4-FFF2-40B4-BE49-F238E27FC236}">
                <a16:creationId xmlns:a16="http://schemas.microsoft.com/office/drawing/2014/main" id="{D29C2BCD-71D2-1D9F-6895-0BBD217A8C82}"/>
              </a:ext>
            </a:extLst>
          </p:cNvPr>
          <p:cNvSpPr txBox="1"/>
          <p:nvPr/>
        </p:nvSpPr>
        <p:spPr>
          <a:xfrm>
            <a:off x="6986911" y="198386"/>
            <a:ext cx="1175618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marR="0" lvl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/>
            </a:pPr>
            <a:r>
              <a:rPr lang="es-PE" sz="1100" b="1">
                <a:solidFill>
                  <a:srgbClr val="FFFFFF"/>
                </a:solidFill>
                <a:latin typeface="Verdana"/>
                <a:ea typeface="Verdana"/>
              </a:rPr>
              <a:t>México</a:t>
            </a:r>
            <a:endParaRPr lang="es-ES"/>
          </a:p>
        </p:txBody>
      </p:sp>
      <p:cxnSp>
        <p:nvCxnSpPr>
          <p:cNvPr id="75" name="Conector recto de flecha 74">
            <a:extLst>
              <a:ext uri="{FF2B5EF4-FFF2-40B4-BE49-F238E27FC236}">
                <a16:creationId xmlns:a16="http://schemas.microsoft.com/office/drawing/2014/main" id="{0F52F66A-DB3B-E167-1864-9DF7D720D29D}"/>
              </a:ext>
            </a:extLst>
          </p:cNvPr>
          <p:cNvCxnSpPr>
            <a:cxnSpLocks/>
          </p:cNvCxnSpPr>
          <p:nvPr/>
        </p:nvCxnSpPr>
        <p:spPr>
          <a:xfrm flipV="1">
            <a:off x="8257329" y="1407138"/>
            <a:ext cx="1175618" cy="694003"/>
          </a:xfrm>
          <a:prstGeom prst="straightConnector1">
            <a:avLst/>
          </a:prstGeom>
          <a:ln w="19050">
            <a:solidFill>
              <a:schemeClr val="bg1"/>
            </a:solidFill>
            <a:tailEnd type="triangle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24080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12">
            <a:extLst>
              <a:ext uri="{FF2B5EF4-FFF2-40B4-BE49-F238E27FC236}">
                <a16:creationId xmlns:a16="http://schemas.microsoft.com/office/drawing/2014/main" id="{5333055E-E832-B926-6781-A8F75C02A24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027" r="2027"/>
          <a:stretch/>
        </p:blipFill>
        <p:spPr>
          <a:xfrm>
            <a:off x="-1" y="0"/>
            <a:ext cx="5214309" cy="6858000"/>
          </a:xfrm>
          <a:prstGeom prst="round2DiagRect">
            <a:avLst>
              <a:gd name="adj1" fmla="val 0"/>
              <a:gd name="adj2" fmla="val 0"/>
            </a:avLst>
          </a:prstGeom>
          <a:solidFill>
            <a:schemeClr val="bg1">
              <a:lumMod val="85000"/>
            </a:schemeClr>
          </a:solidFill>
        </p:spPr>
      </p:pic>
      <p:grpSp>
        <p:nvGrpSpPr>
          <p:cNvPr id="14" name="Grupo 19"/>
          <p:cNvGrpSpPr>
            <a:grpSpLocks/>
          </p:cNvGrpSpPr>
          <p:nvPr/>
        </p:nvGrpSpPr>
        <p:grpSpPr bwMode="auto">
          <a:xfrm>
            <a:off x="10675938" y="6269038"/>
            <a:ext cx="1516062" cy="588962"/>
            <a:chOff x="10676238" y="6268995"/>
            <a:chExt cx="1515762" cy="589005"/>
          </a:xfrm>
        </p:grpSpPr>
        <p:sp>
          <p:nvSpPr>
            <p:cNvPr id="18" name="Rectángulo 17"/>
            <p:cNvSpPr/>
            <p:nvPr/>
          </p:nvSpPr>
          <p:spPr>
            <a:xfrm>
              <a:off x="10676238" y="6268995"/>
              <a:ext cx="1515762" cy="5890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s-PE">
                <a:solidFill>
                  <a:prstClr val="white"/>
                </a:solidFill>
              </a:endParaRPr>
            </a:p>
          </p:txBody>
        </p:sp>
        <p:pic>
          <p:nvPicPr>
            <p:cNvPr id="20" name="Imagen 21"/>
            <p:cNvPicPr>
              <a:picLocks noChangeAspect="1"/>
            </p:cNvPicPr>
            <p:nvPr/>
          </p:nvPicPr>
          <p:blipFill>
            <a:blip r:embed="rId3" cstate="email">
              <a:lum bright="70000" contrast="-7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30465" y="6476720"/>
              <a:ext cx="986481" cy="2647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" name="CuadroTexto 22"/>
          <p:cNvSpPr txBox="1"/>
          <p:nvPr/>
        </p:nvSpPr>
        <p:spPr>
          <a:xfrm>
            <a:off x="5946642" y="767567"/>
            <a:ext cx="5853245" cy="630942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r>
              <a:rPr lang="es-ES" sz="3500" dirty="0">
                <a:solidFill>
                  <a:srgbClr val="009C4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Custodia de documentos</a:t>
            </a:r>
          </a:p>
        </p:txBody>
      </p:sp>
      <p:sp>
        <p:nvSpPr>
          <p:cNvPr id="24" name="Rectángulo 23"/>
          <p:cNvSpPr/>
          <p:nvPr/>
        </p:nvSpPr>
        <p:spPr>
          <a:xfrm>
            <a:off x="5946643" y="3020244"/>
            <a:ext cx="4672441" cy="461665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Servicio </a:t>
            </a:r>
            <a:r>
              <a:rPr lang="es-SV" sz="1200" dirty="0" err="1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Safe</a:t>
            </a:r>
            <a:endParaRPr lang="es-SV" sz="1200" dirty="0">
              <a:solidFill>
                <a:prstClr val="black">
                  <a:lumMod val="50000"/>
                  <a:lumOff val="50000"/>
                </a:prstClr>
              </a:solidFill>
              <a:latin typeface="Verdana" charset="0"/>
              <a:ea typeface="Verdana" charset="0"/>
            </a:endParaRPr>
          </a:p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Full </a:t>
            </a:r>
            <a:r>
              <a:rPr lang="es-SV" sz="1200" dirty="0" err="1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Service</a:t>
            </a:r>
            <a:endParaRPr lang="es-SV" sz="1200" dirty="0">
              <a:solidFill>
                <a:prstClr val="black">
                  <a:lumMod val="50000"/>
                  <a:lumOff val="50000"/>
                </a:prstClr>
              </a:solidFill>
              <a:latin typeface="Verdana" charset="0"/>
              <a:ea typeface="Verdana" charset="0"/>
            </a:endParaRPr>
          </a:p>
        </p:txBody>
      </p:sp>
      <p:sp>
        <p:nvSpPr>
          <p:cNvPr id="26" name="Rectángulo 25"/>
          <p:cNvSpPr/>
          <p:nvPr/>
        </p:nvSpPr>
        <p:spPr>
          <a:xfrm>
            <a:off x="5946642" y="1707638"/>
            <a:ext cx="5594569" cy="6677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None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Almacenamos sus medios magnéticos en nuestras bóvedas climatizadas, em cajas de seguridad por cliente, para garantizar la óptima conservación de su información.</a:t>
            </a:r>
          </a:p>
        </p:txBody>
      </p:sp>
      <p:sp>
        <p:nvSpPr>
          <p:cNvPr id="11" name="object 4"/>
          <p:cNvSpPr txBox="1"/>
          <p:nvPr/>
        </p:nvSpPr>
        <p:spPr>
          <a:xfrm>
            <a:off x="6025952" y="2677688"/>
            <a:ext cx="4898308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>
              <a:buClr>
                <a:srgbClr val="E46C0A"/>
              </a:buClr>
              <a:tabLst>
                <a:tab pos="253365" algn="l"/>
                <a:tab pos="254000" algn="l"/>
              </a:tabLst>
            </a:pPr>
            <a:r>
              <a:rPr lang="es-ES" spc="-40" dirty="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  <a:r>
              <a:rPr lang="es-PE" spc="-40" dirty="0" err="1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ubservicios</a:t>
            </a:r>
            <a:endParaRPr lang="es-PE" spc="-40" dirty="0">
              <a:solidFill>
                <a:srgbClr val="F29104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3" name="Rectángulo 12"/>
          <p:cNvSpPr/>
          <p:nvPr/>
        </p:nvSpPr>
        <p:spPr bwMode="auto">
          <a:xfrm>
            <a:off x="10675938" y="6269038"/>
            <a:ext cx="1516062" cy="588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s-PE">
              <a:solidFill>
                <a:prstClr val="white"/>
              </a:solidFill>
            </a:endParaRPr>
          </a:p>
        </p:txBody>
      </p:sp>
      <p:pic>
        <p:nvPicPr>
          <p:cNvPr id="15" name="Imagen 14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36290" y="6426645"/>
            <a:ext cx="1076325" cy="289233"/>
          </a:xfrm>
          <a:prstGeom prst="rect">
            <a:avLst/>
          </a:prstGeom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714B3425-6401-2576-8A10-66352D443188}"/>
              </a:ext>
            </a:extLst>
          </p:cNvPr>
          <p:cNvSpPr/>
          <p:nvPr/>
        </p:nvSpPr>
        <p:spPr>
          <a:xfrm>
            <a:off x="5946643" y="4091833"/>
            <a:ext cx="4672441" cy="12003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Minimiza costos de almacenamiento.</a:t>
            </a:r>
          </a:p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Rapidez en la entrega de documentos.</a:t>
            </a:r>
          </a:p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Infraestructura adecuada.</a:t>
            </a:r>
          </a:p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Confidencialidad y seguridad.</a:t>
            </a:r>
          </a:p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Conservación de documentos.</a:t>
            </a:r>
          </a:p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Optimización de espacios.</a:t>
            </a:r>
          </a:p>
        </p:txBody>
      </p:sp>
      <p:sp>
        <p:nvSpPr>
          <p:cNvPr id="4" name="object 4">
            <a:extLst>
              <a:ext uri="{FF2B5EF4-FFF2-40B4-BE49-F238E27FC236}">
                <a16:creationId xmlns:a16="http://schemas.microsoft.com/office/drawing/2014/main" id="{D5458017-0697-8E1D-611C-E9FAECBC9446}"/>
              </a:ext>
            </a:extLst>
          </p:cNvPr>
          <p:cNvSpPr txBox="1"/>
          <p:nvPr/>
        </p:nvSpPr>
        <p:spPr>
          <a:xfrm>
            <a:off x="6025952" y="3749277"/>
            <a:ext cx="4898308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>
              <a:buClr>
                <a:srgbClr val="E46C0A"/>
              </a:buClr>
              <a:tabLst>
                <a:tab pos="253365" algn="l"/>
                <a:tab pos="254000" algn="l"/>
              </a:tabLst>
            </a:pPr>
            <a:r>
              <a:rPr lang="es-PE" spc="-40" dirty="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Ventajas</a:t>
            </a: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6E594EED-DC26-7EB2-92C8-53F46CEF27C7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6" name="Picture 2">
            <a:extLst>
              <a:ext uri="{FF2B5EF4-FFF2-40B4-BE49-F238E27FC236}">
                <a16:creationId xmlns:a16="http://schemas.microsoft.com/office/drawing/2014/main" id="{43D6AEBB-714C-7424-7848-493B96ADAA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8369980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12" descr="Imagen que contiene interior, computadora, tabla, computer&#10;&#10;Descripción generada automáticamente">
            <a:extLst>
              <a:ext uri="{FF2B5EF4-FFF2-40B4-BE49-F238E27FC236}">
                <a16:creationId xmlns:a16="http://schemas.microsoft.com/office/drawing/2014/main" id="{C30477A6-0F0B-3D61-B9B0-39A5A7CE146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9625" b="2571"/>
          <a:stretch/>
        </p:blipFill>
        <p:spPr>
          <a:xfrm>
            <a:off x="-1" y="0"/>
            <a:ext cx="5207067" cy="6858000"/>
          </a:xfrm>
          <a:prstGeom prst="round2DiagRect">
            <a:avLst>
              <a:gd name="adj1" fmla="val 0"/>
              <a:gd name="adj2" fmla="val 0"/>
            </a:avLst>
          </a:prstGeom>
          <a:solidFill>
            <a:schemeClr val="bg1">
              <a:lumMod val="85000"/>
            </a:schemeClr>
          </a:solidFill>
        </p:spPr>
      </p:pic>
      <p:grpSp>
        <p:nvGrpSpPr>
          <p:cNvPr id="14" name="Grupo 19"/>
          <p:cNvGrpSpPr>
            <a:grpSpLocks/>
          </p:cNvGrpSpPr>
          <p:nvPr/>
        </p:nvGrpSpPr>
        <p:grpSpPr bwMode="auto">
          <a:xfrm>
            <a:off x="10675938" y="6269038"/>
            <a:ext cx="1516062" cy="588962"/>
            <a:chOff x="10676238" y="6268995"/>
            <a:chExt cx="1515762" cy="589005"/>
          </a:xfrm>
        </p:grpSpPr>
        <p:sp>
          <p:nvSpPr>
            <p:cNvPr id="18" name="Rectángulo 17"/>
            <p:cNvSpPr/>
            <p:nvPr/>
          </p:nvSpPr>
          <p:spPr>
            <a:xfrm>
              <a:off x="10676238" y="6268995"/>
              <a:ext cx="1515762" cy="5890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s-PE">
                <a:solidFill>
                  <a:prstClr val="white"/>
                </a:solidFill>
              </a:endParaRPr>
            </a:p>
          </p:txBody>
        </p:sp>
        <p:pic>
          <p:nvPicPr>
            <p:cNvPr id="20" name="Imagen 21"/>
            <p:cNvPicPr>
              <a:picLocks noChangeAspect="1"/>
            </p:cNvPicPr>
            <p:nvPr/>
          </p:nvPicPr>
          <p:blipFill>
            <a:blip r:embed="rId3" cstate="email">
              <a:lum bright="70000" contrast="-7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30465" y="6476720"/>
              <a:ext cx="986481" cy="2647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" name="CuadroTexto 22"/>
          <p:cNvSpPr txBox="1"/>
          <p:nvPr/>
        </p:nvSpPr>
        <p:spPr>
          <a:xfrm>
            <a:off x="5946642" y="498263"/>
            <a:ext cx="5988183" cy="1169551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r>
              <a:rPr lang="es-ES" sz="3500">
                <a:solidFill>
                  <a:srgbClr val="009C4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Digitación y digitalización de documentos</a:t>
            </a:r>
          </a:p>
        </p:txBody>
      </p:sp>
      <p:sp>
        <p:nvSpPr>
          <p:cNvPr id="26" name="Rectángulo 25"/>
          <p:cNvSpPr/>
          <p:nvPr/>
        </p:nvSpPr>
        <p:spPr>
          <a:xfrm>
            <a:off x="5946642" y="1707638"/>
            <a:ext cx="559456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200" b="0" i="0" u="none" strike="noStrike" dirty="0">
                <a:solidFill>
                  <a:srgbClr val="737373"/>
                </a:solidFill>
                <a:effectLst/>
              </a:rPr>
              <a:t>Utilizamos tecnologías avanzadas, seguimos altos estándares de seguridad de la información para garantizar un procesamiento eficiente y moderno.</a:t>
            </a:r>
            <a:endParaRPr lang="es-SV" sz="1200" dirty="0"/>
          </a:p>
        </p:txBody>
      </p:sp>
      <p:sp>
        <p:nvSpPr>
          <p:cNvPr id="11" name="object 4"/>
          <p:cNvSpPr txBox="1"/>
          <p:nvPr/>
        </p:nvSpPr>
        <p:spPr>
          <a:xfrm>
            <a:off x="6025952" y="2677688"/>
            <a:ext cx="4898308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>
              <a:buClr>
                <a:srgbClr val="E46C0A"/>
              </a:buClr>
              <a:tabLst>
                <a:tab pos="253365" algn="l"/>
                <a:tab pos="254000" algn="l"/>
              </a:tabLst>
            </a:pPr>
            <a:r>
              <a:rPr lang="es-PE" spc="-4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Ventajas</a:t>
            </a:r>
          </a:p>
        </p:txBody>
      </p:sp>
      <p:sp>
        <p:nvSpPr>
          <p:cNvPr id="13" name="Rectángulo 12"/>
          <p:cNvSpPr/>
          <p:nvPr/>
        </p:nvSpPr>
        <p:spPr bwMode="auto">
          <a:xfrm>
            <a:off x="10675938" y="6269038"/>
            <a:ext cx="1516062" cy="588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s-PE">
              <a:solidFill>
                <a:prstClr val="white"/>
              </a:solidFill>
            </a:endParaRPr>
          </a:p>
        </p:txBody>
      </p:sp>
      <p:pic>
        <p:nvPicPr>
          <p:cNvPr id="15" name="Imagen 14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36290" y="6426645"/>
            <a:ext cx="1076325" cy="289233"/>
          </a:xfrm>
          <a:prstGeom prst="rect">
            <a:avLst/>
          </a:prstGeom>
        </p:spPr>
      </p:pic>
      <p:sp>
        <p:nvSpPr>
          <p:cNvPr id="6" name="Rectángulo 5">
            <a:extLst>
              <a:ext uri="{FF2B5EF4-FFF2-40B4-BE49-F238E27FC236}">
                <a16:creationId xmlns:a16="http://schemas.microsoft.com/office/drawing/2014/main" id="{671BED72-7EF2-3E8C-E2FA-7DA2C86DE1BE}"/>
              </a:ext>
            </a:extLst>
          </p:cNvPr>
          <p:cNvSpPr/>
          <p:nvPr/>
        </p:nvSpPr>
        <p:spPr>
          <a:xfrm>
            <a:off x="5946643" y="3020244"/>
            <a:ext cx="467244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Respaldo digital de la información.</a:t>
            </a:r>
          </a:p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Reducción de costos de almacenamiento y búsqueda.</a:t>
            </a:r>
          </a:p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Acceso en tiempo real.</a:t>
            </a:r>
          </a:p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Múltiples usuarios.</a:t>
            </a:r>
          </a:p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Consulta de información de manera fácil y amigable.</a:t>
            </a:r>
          </a:p>
          <a:p>
            <a:pPr marL="285750" indent="-28575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SV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Registro de usuario que consultan información.</a:t>
            </a:r>
          </a:p>
        </p:txBody>
      </p:sp>
      <p:pic>
        <p:nvPicPr>
          <p:cNvPr id="2" name="Gráfico 1">
            <a:extLst>
              <a:ext uri="{FF2B5EF4-FFF2-40B4-BE49-F238E27FC236}">
                <a16:creationId xmlns:a16="http://schemas.microsoft.com/office/drawing/2014/main" id="{4EDFDED3-41E0-BE72-A6BA-C6CECCBC50D1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l="16380" r="9251" b="60857"/>
          <a:stretch/>
        </p:blipFill>
        <p:spPr>
          <a:xfrm>
            <a:off x="5946643" y="4620878"/>
            <a:ext cx="4898308" cy="947389"/>
          </a:xfrm>
          <a:prstGeom prst="rect">
            <a:avLst/>
          </a:prstGeom>
        </p:spPr>
      </p:pic>
      <p:sp>
        <p:nvSpPr>
          <p:cNvPr id="4" name="Rectángulo 3">
            <a:extLst>
              <a:ext uri="{FF2B5EF4-FFF2-40B4-BE49-F238E27FC236}">
                <a16:creationId xmlns:a16="http://schemas.microsoft.com/office/drawing/2014/main" id="{5DF1A581-DA00-53B2-0709-014208146923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5" name="Picture 2">
            <a:extLst>
              <a:ext uri="{FF2B5EF4-FFF2-40B4-BE49-F238E27FC236}">
                <a16:creationId xmlns:a16="http://schemas.microsoft.com/office/drawing/2014/main" id="{642E08EB-22C3-4AE4-B9D4-BFDB033820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5922392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8" descr="Imagen que contiene interior, espejo, frente, mujer&#10;&#10;Descripción generada automáticamente">
            <a:extLst>
              <a:ext uri="{FF2B5EF4-FFF2-40B4-BE49-F238E27FC236}">
                <a16:creationId xmlns:a16="http://schemas.microsoft.com/office/drawing/2014/main" id="{9108F854-4B55-3202-A028-1650BBE5AF1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/>
          <a:srcRect t="9416" r="29087" b="32566"/>
          <a:stretch/>
        </p:blipFill>
        <p:spPr>
          <a:xfrm>
            <a:off x="0" y="0"/>
            <a:ext cx="5204298" cy="6854352"/>
          </a:xfrm>
          <a:prstGeom prst="round2DiagRect">
            <a:avLst>
              <a:gd name="adj1" fmla="val 0"/>
              <a:gd name="adj2" fmla="val 0"/>
            </a:avLst>
          </a:prstGeom>
        </p:spPr>
      </p:pic>
      <p:grpSp>
        <p:nvGrpSpPr>
          <p:cNvPr id="14" name="Grupo 19"/>
          <p:cNvGrpSpPr>
            <a:grpSpLocks/>
          </p:cNvGrpSpPr>
          <p:nvPr/>
        </p:nvGrpSpPr>
        <p:grpSpPr bwMode="auto">
          <a:xfrm>
            <a:off x="10675938" y="6269038"/>
            <a:ext cx="1516062" cy="588962"/>
            <a:chOff x="10676238" y="6268995"/>
            <a:chExt cx="1515762" cy="589005"/>
          </a:xfrm>
        </p:grpSpPr>
        <p:sp>
          <p:nvSpPr>
            <p:cNvPr id="18" name="Rectángulo 17"/>
            <p:cNvSpPr/>
            <p:nvPr/>
          </p:nvSpPr>
          <p:spPr>
            <a:xfrm>
              <a:off x="10676238" y="6268995"/>
              <a:ext cx="1515762" cy="5890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s-PE">
                <a:solidFill>
                  <a:prstClr val="white"/>
                </a:solidFill>
              </a:endParaRPr>
            </a:p>
          </p:txBody>
        </p:sp>
        <p:pic>
          <p:nvPicPr>
            <p:cNvPr id="20" name="Imagen 21"/>
            <p:cNvPicPr>
              <a:picLocks noChangeAspect="1"/>
            </p:cNvPicPr>
            <p:nvPr/>
          </p:nvPicPr>
          <p:blipFill>
            <a:blip r:embed="rId4" cstate="email">
              <a:lum bright="70000" contrast="-7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30465" y="6476720"/>
              <a:ext cx="986481" cy="2647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" name="CuadroTexto 22"/>
          <p:cNvSpPr txBox="1"/>
          <p:nvPr/>
        </p:nvSpPr>
        <p:spPr>
          <a:xfrm>
            <a:off x="5946642" y="498263"/>
            <a:ext cx="5853245" cy="1169551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r>
              <a:rPr lang="es-ES" sz="3500">
                <a:solidFill>
                  <a:srgbClr val="009C49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Inventario y clasificación de documentos</a:t>
            </a:r>
          </a:p>
        </p:txBody>
      </p:sp>
      <p:sp>
        <p:nvSpPr>
          <p:cNvPr id="24" name="Rectángulo 23"/>
          <p:cNvSpPr/>
          <p:nvPr/>
        </p:nvSpPr>
        <p:spPr>
          <a:xfrm>
            <a:off x="5946643" y="3020244"/>
            <a:ext cx="4672441" cy="6677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Certificaciones con estándares internacionales.</a:t>
            </a:r>
          </a:p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Tecnología de última generación.</a:t>
            </a:r>
          </a:p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Visibilidad total y monitoreo a través de Ransa Net.</a:t>
            </a:r>
          </a:p>
        </p:txBody>
      </p:sp>
      <p:sp>
        <p:nvSpPr>
          <p:cNvPr id="26" name="Rectángulo 25"/>
          <p:cNvSpPr/>
          <p:nvPr/>
        </p:nvSpPr>
        <p:spPr>
          <a:xfrm>
            <a:off x="5946642" y="1707638"/>
            <a:ext cx="559456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200" b="0" i="0" u="none" strike="noStrike" dirty="0">
                <a:solidFill>
                  <a:srgbClr val="737373"/>
                </a:solidFill>
                <a:effectLst/>
              </a:rPr>
              <a:t>Administra tu información desde cualquier lugar con nuestra herramienta de gestión de inventarios que permite gestionar de manera ágil tus requerimientos, como visualizar inventarios, solicitar corrugado, programar recolecciones y devoluciones, y agendar citas.</a:t>
            </a:r>
            <a:endParaRPr lang="es-SV" sz="1200" dirty="0">
              <a:solidFill>
                <a:srgbClr val="545454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1" name="object 4"/>
          <p:cNvSpPr txBox="1"/>
          <p:nvPr/>
        </p:nvSpPr>
        <p:spPr>
          <a:xfrm>
            <a:off x="6025952" y="2677688"/>
            <a:ext cx="4898308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>
              <a:buClr>
                <a:srgbClr val="E46C0A"/>
              </a:buClr>
              <a:tabLst>
                <a:tab pos="253365" algn="l"/>
                <a:tab pos="254000" algn="l"/>
              </a:tabLst>
            </a:pPr>
            <a:r>
              <a:rPr lang="es-PE" spc="-4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Ventajas</a:t>
            </a:r>
          </a:p>
        </p:txBody>
      </p:sp>
      <p:sp>
        <p:nvSpPr>
          <p:cNvPr id="13" name="Rectángulo 12"/>
          <p:cNvSpPr/>
          <p:nvPr/>
        </p:nvSpPr>
        <p:spPr bwMode="auto">
          <a:xfrm>
            <a:off x="10675938" y="6269038"/>
            <a:ext cx="1516062" cy="588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s-PE">
              <a:solidFill>
                <a:prstClr val="white"/>
              </a:solidFill>
            </a:endParaRPr>
          </a:p>
        </p:txBody>
      </p:sp>
      <p:pic>
        <p:nvPicPr>
          <p:cNvPr id="15" name="Imagen 14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36290" y="6426645"/>
            <a:ext cx="1076325" cy="289233"/>
          </a:xfrm>
          <a:prstGeom prst="rect">
            <a:avLst/>
          </a:prstGeom>
        </p:spPr>
      </p:pic>
      <p:sp>
        <p:nvSpPr>
          <p:cNvPr id="3" name="Rectángulo 2">
            <a:extLst>
              <a:ext uri="{FF2B5EF4-FFF2-40B4-BE49-F238E27FC236}">
                <a16:creationId xmlns:a16="http://schemas.microsoft.com/office/drawing/2014/main" id="{2E39F7AA-0914-7405-66A3-71663D9FD159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4" name="Picture 2">
            <a:extLst>
              <a:ext uri="{FF2B5EF4-FFF2-40B4-BE49-F238E27FC236}">
                <a16:creationId xmlns:a16="http://schemas.microsoft.com/office/drawing/2014/main" id="{11624412-4BF8-A385-E48A-EC79081EAC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2545434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8">
            <a:extLst>
              <a:ext uri="{FF2B5EF4-FFF2-40B4-BE49-F238E27FC236}">
                <a16:creationId xmlns:a16="http://schemas.microsoft.com/office/drawing/2014/main" id="{9108F854-4B55-3202-A028-1650BBE5AF1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/>
          <a:srcRect l="18833" r="32283"/>
          <a:stretch/>
        </p:blipFill>
        <p:spPr>
          <a:xfrm>
            <a:off x="0" y="23043"/>
            <a:ext cx="5184843" cy="6828729"/>
          </a:xfrm>
          <a:prstGeom prst="round2DiagRect">
            <a:avLst>
              <a:gd name="adj1" fmla="val 0"/>
              <a:gd name="adj2" fmla="val 0"/>
            </a:avLst>
          </a:prstGeom>
        </p:spPr>
      </p:pic>
      <p:grpSp>
        <p:nvGrpSpPr>
          <p:cNvPr id="14" name="Grupo 19"/>
          <p:cNvGrpSpPr>
            <a:grpSpLocks/>
          </p:cNvGrpSpPr>
          <p:nvPr/>
        </p:nvGrpSpPr>
        <p:grpSpPr bwMode="auto">
          <a:xfrm>
            <a:off x="10675938" y="6269038"/>
            <a:ext cx="1516062" cy="588962"/>
            <a:chOff x="10676238" y="6268995"/>
            <a:chExt cx="1515762" cy="589005"/>
          </a:xfrm>
        </p:grpSpPr>
        <p:sp>
          <p:nvSpPr>
            <p:cNvPr id="18" name="Rectángulo 17"/>
            <p:cNvSpPr/>
            <p:nvPr/>
          </p:nvSpPr>
          <p:spPr>
            <a:xfrm>
              <a:off x="10676238" y="6268995"/>
              <a:ext cx="1515762" cy="5890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s-PE">
                <a:solidFill>
                  <a:prstClr val="white"/>
                </a:solidFill>
              </a:endParaRPr>
            </a:p>
          </p:txBody>
        </p:sp>
        <p:pic>
          <p:nvPicPr>
            <p:cNvPr id="20" name="Imagen 21"/>
            <p:cNvPicPr>
              <a:picLocks noChangeAspect="1"/>
            </p:cNvPicPr>
            <p:nvPr/>
          </p:nvPicPr>
          <p:blipFill>
            <a:blip r:embed="rId4" cstate="email">
              <a:lum bright="70000" contrast="-7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30465" y="6476720"/>
              <a:ext cx="986481" cy="2647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" name="CuadroTexto 22"/>
          <p:cNvSpPr txBox="1"/>
          <p:nvPr/>
        </p:nvSpPr>
        <p:spPr>
          <a:xfrm>
            <a:off x="5946642" y="543788"/>
            <a:ext cx="5853245" cy="1078500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pPr>
              <a:lnSpc>
                <a:spcPct val="89000"/>
              </a:lnSpc>
            </a:pPr>
            <a:r>
              <a:rPr lang="es-PE" sz="3600" dirty="0">
                <a:solidFill>
                  <a:srgbClr val="009A42"/>
                </a:solidFill>
              </a:rPr>
              <a:t>Destrucción de documentos</a:t>
            </a:r>
          </a:p>
        </p:txBody>
      </p:sp>
      <p:sp>
        <p:nvSpPr>
          <p:cNvPr id="24" name="Rectángulo 23"/>
          <p:cNvSpPr/>
          <p:nvPr/>
        </p:nvSpPr>
        <p:spPr>
          <a:xfrm>
            <a:off x="5946643" y="3020244"/>
            <a:ext cx="4672441" cy="6677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Cumplimiento normativo.</a:t>
            </a:r>
          </a:p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Ahorro de costos operacionales.</a:t>
            </a:r>
          </a:p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Protección asegurada de la información.</a:t>
            </a:r>
          </a:p>
        </p:txBody>
      </p:sp>
      <p:sp>
        <p:nvSpPr>
          <p:cNvPr id="26" name="Rectángulo 25"/>
          <p:cNvSpPr/>
          <p:nvPr/>
        </p:nvSpPr>
        <p:spPr>
          <a:xfrm>
            <a:off x="5946642" y="1707638"/>
            <a:ext cx="559456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200" b="0" i="0" u="none" strike="noStrike" dirty="0">
                <a:solidFill>
                  <a:srgbClr val="737373"/>
                </a:solidFill>
                <a:effectLst/>
              </a:rPr>
              <a:t>Garantizamos que el proceso de destrucción de documentos se realice de manera segura evitando pérdida de información confidencial, asegurando la privacidad y protección de datos.</a:t>
            </a:r>
            <a:endParaRPr lang="es-SV" sz="1200" dirty="0">
              <a:solidFill>
                <a:srgbClr val="545454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1" name="object 4"/>
          <p:cNvSpPr txBox="1"/>
          <p:nvPr/>
        </p:nvSpPr>
        <p:spPr>
          <a:xfrm>
            <a:off x="6025952" y="2677688"/>
            <a:ext cx="4898308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>
              <a:buClr>
                <a:srgbClr val="E46C0A"/>
              </a:buClr>
              <a:tabLst>
                <a:tab pos="253365" algn="l"/>
                <a:tab pos="254000" algn="l"/>
              </a:tabLst>
            </a:pPr>
            <a:r>
              <a:rPr lang="es-PE" spc="-4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Ventajas</a:t>
            </a:r>
          </a:p>
        </p:txBody>
      </p:sp>
      <p:sp>
        <p:nvSpPr>
          <p:cNvPr id="13" name="Rectángulo 12"/>
          <p:cNvSpPr/>
          <p:nvPr/>
        </p:nvSpPr>
        <p:spPr bwMode="auto">
          <a:xfrm>
            <a:off x="10675938" y="6269038"/>
            <a:ext cx="1516062" cy="588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s-PE">
              <a:solidFill>
                <a:prstClr val="white"/>
              </a:solidFill>
            </a:endParaRPr>
          </a:p>
        </p:txBody>
      </p:sp>
      <p:pic>
        <p:nvPicPr>
          <p:cNvPr id="15" name="Imagen 14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36290" y="6426645"/>
            <a:ext cx="1076325" cy="289233"/>
          </a:xfrm>
          <a:prstGeom prst="rect">
            <a:avLst/>
          </a:prstGeom>
        </p:spPr>
      </p:pic>
      <p:sp>
        <p:nvSpPr>
          <p:cNvPr id="3" name="Rectángulo 2">
            <a:extLst>
              <a:ext uri="{FF2B5EF4-FFF2-40B4-BE49-F238E27FC236}">
                <a16:creationId xmlns:a16="http://schemas.microsoft.com/office/drawing/2014/main" id="{0D0E0B3D-AF48-33BF-AA91-1792C4AADE6E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4" name="Picture 2">
            <a:extLst>
              <a:ext uri="{FF2B5EF4-FFF2-40B4-BE49-F238E27FC236}">
                <a16:creationId xmlns:a16="http://schemas.microsoft.com/office/drawing/2014/main" id="{F248EB12-8843-F11B-5F5E-0752060EDB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6500415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8">
            <a:extLst>
              <a:ext uri="{FF2B5EF4-FFF2-40B4-BE49-F238E27FC236}">
                <a16:creationId xmlns:a16="http://schemas.microsoft.com/office/drawing/2014/main" id="{9108F854-4B55-3202-A028-1650BBE5AF1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/>
          <a:srcRect l="15801" r="40813"/>
          <a:stretch/>
        </p:blipFill>
        <p:spPr>
          <a:xfrm>
            <a:off x="0" y="0"/>
            <a:ext cx="5204298" cy="6854352"/>
          </a:xfrm>
          <a:prstGeom prst="round2DiagRect">
            <a:avLst>
              <a:gd name="adj1" fmla="val 0"/>
              <a:gd name="adj2" fmla="val 0"/>
            </a:avLst>
          </a:prstGeom>
        </p:spPr>
      </p:pic>
      <p:grpSp>
        <p:nvGrpSpPr>
          <p:cNvPr id="14" name="Grupo 19"/>
          <p:cNvGrpSpPr>
            <a:grpSpLocks/>
          </p:cNvGrpSpPr>
          <p:nvPr/>
        </p:nvGrpSpPr>
        <p:grpSpPr bwMode="auto">
          <a:xfrm>
            <a:off x="10675938" y="6269038"/>
            <a:ext cx="1516062" cy="588962"/>
            <a:chOff x="10676238" y="6268995"/>
            <a:chExt cx="1515762" cy="589005"/>
          </a:xfrm>
        </p:grpSpPr>
        <p:sp>
          <p:nvSpPr>
            <p:cNvPr id="18" name="Rectángulo 17"/>
            <p:cNvSpPr/>
            <p:nvPr/>
          </p:nvSpPr>
          <p:spPr>
            <a:xfrm>
              <a:off x="10676238" y="6268995"/>
              <a:ext cx="1515762" cy="5890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s-PE">
                <a:solidFill>
                  <a:prstClr val="white"/>
                </a:solidFill>
              </a:endParaRPr>
            </a:p>
          </p:txBody>
        </p:sp>
        <p:pic>
          <p:nvPicPr>
            <p:cNvPr id="20" name="Imagen 21"/>
            <p:cNvPicPr>
              <a:picLocks noChangeAspect="1"/>
            </p:cNvPicPr>
            <p:nvPr/>
          </p:nvPicPr>
          <p:blipFill>
            <a:blip r:embed="rId4" cstate="email">
              <a:lum bright="70000" contrast="-7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30465" y="6476720"/>
              <a:ext cx="986481" cy="2647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" name="CuadroTexto 22"/>
          <p:cNvSpPr txBox="1"/>
          <p:nvPr/>
        </p:nvSpPr>
        <p:spPr>
          <a:xfrm>
            <a:off x="5946642" y="790329"/>
            <a:ext cx="5853245" cy="585417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pPr>
              <a:lnSpc>
                <a:spcPct val="89000"/>
              </a:lnSpc>
            </a:pPr>
            <a:r>
              <a:rPr lang="es-PE" sz="3600" dirty="0">
                <a:solidFill>
                  <a:srgbClr val="009A42"/>
                </a:solidFill>
              </a:rPr>
              <a:t>Personal Outsourcing</a:t>
            </a:r>
          </a:p>
        </p:txBody>
      </p:sp>
      <p:sp>
        <p:nvSpPr>
          <p:cNvPr id="24" name="Rectángulo 23"/>
          <p:cNvSpPr/>
          <p:nvPr/>
        </p:nvSpPr>
        <p:spPr>
          <a:xfrm>
            <a:off x="5946643" y="3020244"/>
            <a:ext cx="4672441" cy="1458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Efectividad en los procesos.</a:t>
            </a:r>
          </a:p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Respuesta inmediata.</a:t>
            </a:r>
          </a:p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Aumento de productividad.</a:t>
            </a:r>
          </a:p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Enfoque en tu Core </a:t>
            </a:r>
            <a:r>
              <a:rPr lang="es-ES" sz="1200" dirty="0" err="1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Bussines</a:t>
            </a: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.</a:t>
            </a:r>
          </a:p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Actualización y optimización de procesos.</a:t>
            </a:r>
          </a:p>
          <a:p>
            <a:pPr marL="90488" indent="-90488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  <a:cs typeface="Verdana" charset="0"/>
              </a:rPr>
              <a:t>Eficiente manejo de la documentación en las diferentes áreas de las empresas.</a:t>
            </a:r>
          </a:p>
        </p:txBody>
      </p:sp>
      <p:sp>
        <p:nvSpPr>
          <p:cNvPr id="26" name="Rectángulo 25"/>
          <p:cNvSpPr/>
          <p:nvPr/>
        </p:nvSpPr>
        <p:spPr>
          <a:xfrm>
            <a:off x="5946642" y="1707638"/>
            <a:ext cx="559456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200" b="0" i="0" u="none" strike="noStrike" dirty="0">
                <a:solidFill>
                  <a:srgbClr val="737373"/>
                </a:solidFill>
                <a:effectLst/>
              </a:rPr>
              <a:t>Ofrecemos soluciones integrales de talento humano y tecnología a través de una atención personalizada y flexible. Nos esforzamos por adaptarnos a las necesidades específicas de cada uno de nuestros clientes, y así poder ofrecer soluciones a medida.</a:t>
            </a:r>
          </a:p>
        </p:txBody>
      </p:sp>
      <p:sp>
        <p:nvSpPr>
          <p:cNvPr id="11" name="object 4"/>
          <p:cNvSpPr txBox="1"/>
          <p:nvPr/>
        </p:nvSpPr>
        <p:spPr>
          <a:xfrm>
            <a:off x="6025952" y="2677688"/>
            <a:ext cx="4898308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>
              <a:buClr>
                <a:srgbClr val="E46C0A"/>
              </a:buClr>
              <a:tabLst>
                <a:tab pos="253365" algn="l"/>
                <a:tab pos="254000" algn="l"/>
              </a:tabLst>
            </a:pPr>
            <a:r>
              <a:rPr lang="es-PE" spc="-40" dirty="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Ventajas</a:t>
            </a:r>
          </a:p>
        </p:txBody>
      </p:sp>
      <p:sp>
        <p:nvSpPr>
          <p:cNvPr id="13" name="Rectángulo 12"/>
          <p:cNvSpPr/>
          <p:nvPr/>
        </p:nvSpPr>
        <p:spPr bwMode="auto">
          <a:xfrm>
            <a:off x="10675938" y="6269038"/>
            <a:ext cx="1516062" cy="588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s-PE">
              <a:solidFill>
                <a:prstClr val="white"/>
              </a:solidFill>
            </a:endParaRPr>
          </a:p>
        </p:txBody>
      </p:sp>
      <p:pic>
        <p:nvPicPr>
          <p:cNvPr id="15" name="Imagen 14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36290" y="6426645"/>
            <a:ext cx="1076325" cy="289233"/>
          </a:xfrm>
          <a:prstGeom prst="rect">
            <a:avLst/>
          </a:prstGeom>
        </p:spPr>
      </p:pic>
      <p:sp>
        <p:nvSpPr>
          <p:cNvPr id="3" name="Rectángulo 2">
            <a:extLst>
              <a:ext uri="{FF2B5EF4-FFF2-40B4-BE49-F238E27FC236}">
                <a16:creationId xmlns:a16="http://schemas.microsoft.com/office/drawing/2014/main" id="{F58DDB75-19FF-E0A7-0A21-A7A79D0DCE27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4" name="Picture 2">
            <a:extLst>
              <a:ext uri="{FF2B5EF4-FFF2-40B4-BE49-F238E27FC236}">
                <a16:creationId xmlns:a16="http://schemas.microsoft.com/office/drawing/2014/main" id="{77885864-C34A-EC17-38F1-E756166CF2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7082044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Picture 2">
            <a:extLst>
              <a:ext uri="{FF2B5EF4-FFF2-40B4-BE49-F238E27FC236}">
                <a16:creationId xmlns:a16="http://schemas.microsoft.com/office/drawing/2014/main" id="{CBD65A85-8D67-8906-9757-BE052C3DCF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 t="15021" b="15021"/>
          <a:stretch/>
        </p:blipFill>
        <p:spPr bwMode="auto">
          <a:xfrm>
            <a:off x="0" y="0"/>
            <a:ext cx="12253366" cy="4426085"/>
          </a:xfrm>
          <a:prstGeom prst="round2DiagRect">
            <a:avLst>
              <a:gd name="adj1" fmla="val 0"/>
              <a:gd name="adj2" fmla="val 0"/>
            </a:avLst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CuadroTexto 45">
            <a:extLst>
              <a:ext uri="{FF2B5EF4-FFF2-40B4-BE49-F238E27FC236}">
                <a16:creationId xmlns:a16="http://schemas.microsoft.com/office/drawing/2014/main" id="{AC1087F9-355E-1F26-316E-531FFCF23819}"/>
              </a:ext>
            </a:extLst>
          </p:cNvPr>
          <p:cNvSpPr txBox="1"/>
          <p:nvPr/>
        </p:nvSpPr>
        <p:spPr>
          <a:xfrm>
            <a:off x="392112" y="4852767"/>
            <a:ext cx="5443999" cy="12003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s-ES" sz="2400" b="1" dirty="0">
                <a:solidFill>
                  <a:srgbClr val="009B3A"/>
                </a:solidFill>
              </a:rPr>
              <a:t>Con nuestro servicio </a:t>
            </a:r>
            <a:r>
              <a:rPr lang="es-ES" sz="2400" b="1" dirty="0">
                <a:solidFill>
                  <a:srgbClr val="F39200"/>
                </a:solidFill>
              </a:rPr>
              <a:t>In House </a:t>
            </a:r>
            <a:r>
              <a:rPr lang="es-ES" sz="2400" b="1" dirty="0">
                <a:solidFill>
                  <a:srgbClr val="009B3A"/>
                </a:solidFill>
              </a:rPr>
              <a:t>administramos tu información dentro de tus instalaciones</a:t>
            </a:r>
          </a:p>
        </p:txBody>
      </p:sp>
      <p:sp>
        <p:nvSpPr>
          <p:cNvPr id="48" name="object 4">
            <a:extLst>
              <a:ext uri="{FF2B5EF4-FFF2-40B4-BE49-F238E27FC236}">
                <a16:creationId xmlns:a16="http://schemas.microsoft.com/office/drawing/2014/main" id="{DD2268B4-7196-EE83-7049-A2126CC9BC74}"/>
              </a:ext>
            </a:extLst>
          </p:cNvPr>
          <p:cNvSpPr txBox="1"/>
          <p:nvPr/>
        </p:nvSpPr>
        <p:spPr>
          <a:xfrm>
            <a:off x="6355891" y="4858499"/>
            <a:ext cx="4898308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>
              <a:buClr>
                <a:srgbClr val="E46C0A"/>
              </a:buClr>
              <a:tabLst>
                <a:tab pos="253365" algn="l"/>
                <a:tab pos="254000" algn="l"/>
              </a:tabLst>
            </a:pPr>
            <a:r>
              <a:rPr lang="es-PE" spc="-4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Ventajas</a:t>
            </a:r>
          </a:p>
        </p:txBody>
      </p:sp>
      <p:sp>
        <p:nvSpPr>
          <p:cNvPr id="49" name="Rectángulo 48">
            <a:extLst>
              <a:ext uri="{FF2B5EF4-FFF2-40B4-BE49-F238E27FC236}">
                <a16:creationId xmlns:a16="http://schemas.microsoft.com/office/drawing/2014/main" id="{C3105F3A-3C62-FD18-F0C0-59464BB13645}"/>
              </a:ext>
            </a:extLst>
          </p:cNvPr>
          <p:cNvSpPr/>
          <p:nvPr/>
        </p:nvSpPr>
        <p:spPr>
          <a:xfrm>
            <a:off x="6355891" y="5155300"/>
            <a:ext cx="4672441" cy="982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Organizamos sus documentos en base a Procedimientos e Instrucciones de Trabajo bajo la norma ISO 9001.</a:t>
            </a:r>
          </a:p>
          <a:p>
            <a:pPr marL="171450" indent="-171450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Informes de desarrollo de las labores archivísticas.</a:t>
            </a:r>
          </a:p>
          <a:p>
            <a:pPr marL="171450" indent="-171450">
              <a:lnSpc>
                <a:spcPct val="107000"/>
              </a:lnSpc>
              <a:buClr>
                <a:srgbClr val="009B45"/>
              </a:buClr>
              <a:buFont typeface="Arial" panose="020B0604020202020204" pitchFamily="34" charset="0"/>
              <a:buChar char="•"/>
            </a:pPr>
            <a:r>
              <a:rPr lang="es-ES" sz="11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Sistema de Gestión de Archivo personalizable según tus necesidades.</a:t>
            </a: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724E6498-819B-4F1C-E04C-84D67C554310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BD2D37A-F0C0-022F-0264-279FEBB909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46389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ángulo: esquinas diagonales redondeadas 2">
            <a:extLst>
              <a:ext uri="{FF2B5EF4-FFF2-40B4-BE49-F238E27FC236}">
                <a16:creationId xmlns:a16="http://schemas.microsoft.com/office/drawing/2014/main" id="{8AEC47FF-2D8C-DDD6-854B-602ECB60B3AC}"/>
              </a:ext>
            </a:extLst>
          </p:cNvPr>
          <p:cNvSpPr/>
          <p:nvPr/>
        </p:nvSpPr>
        <p:spPr>
          <a:xfrm>
            <a:off x="567403" y="1985524"/>
            <a:ext cx="2352497" cy="339714"/>
          </a:xfrm>
          <a:prstGeom prst="round2Diag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ES" sz="1400" b="1" dirty="0"/>
              <a:t>Soluciones digitales</a:t>
            </a:r>
            <a:endParaRPr lang="es-PE" sz="1400" b="1" dirty="0"/>
          </a:p>
        </p:txBody>
      </p:sp>
      <p:sp>
        <p:nvSpPr>
          <p:cNvPr id="27" name="Subtítulo 2">
            <a:extLst>
              <a:ext uri="{FF2B5EF4-FFF2-40B4-BE49-F238E27FC236}">
                <a16:creationId xmlns:a16="http://schemas.microsoft.com/office/drawing/2014/main" id="{841C0F76-B35F-C350-DC61-7E6C80EE2FB9}"/>
              </a:ext>
            </a:extLst>
          </p:cNvPr>
          <p:cNvSpPr txBox="1">
            <a:spLocks/>
          </p:cNvSpPr>
          <p:nvPr/>
        </p:nvSpPr>
        <p:spPr>
          <a:xfrm>
            <a:off x="463709" y="339714"/>
            <a:ext cx="6370772" cy="1574152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buNone/>
            </a:pPr>
            <a:r>
              <a:rPr lang="es-ES" sz="3200" b="1" dirty="0">
                <a:solidFill>
                  <a:srgbClr val="009C49"/>
                </a:solidFill>
                <a:ea typeface="+mn-lt"/>
                <a:cs typeface="+mn-lt"/>
              </a:rPr>
              <a:t>Y gestionamos eficientemente tus procesos empresariales   </a:t>
            </a:r>
          </a:p>
        </p:txBody>
      </p:sp>
      <p:grpSp>
        <p:nvGrpSpPr>
          <p:cNvPr id="15" name="Grupo 14">
            <a:extLst>
              <a:ext uri="{FF2B5EF4-FFF2-40B4-BE49-F238E27FC236}">
                <a16:creationId xmlns:a16="http://schemas.microsoft.com/office/drawing/2014/main" id="{DB1E4AAF-F067-6D7F-FB58-843E35E963A4}"/>
              </a:ext>
            </a:extLst>
          </p:cNvPr>
          <p:cNvGrpSpPr/>
          <p:nvPr/>
        </p:nvGrpSpPr>
        <p:grpSpPr>
          <a:xfrm>
            <a:off x="2327722" y="2243636"/>
            <a:ext cx="7536557" cy="3016855"/>
            <a:chOff x="809535" y="3103062"/>
            <a:chExt cx="7536557" cy="3016855"/>
          </a:xfrm>
        </p:grpSpPr>
        <p:cxnSp>
          <p:nvCxnSpPr>
            <p:cNvPr id="17" name="Straight Connector 94">
              <a:extLst>
                <a:ext uri="{FF2B5EF4-FFF2-40B4-BE49-F238E27FC236}">
                  <a16:creationId xmlns:a16="http://schemas.microsoft.com/office/drawing/2014/main" id="{6CE5435E-550C-17C9-B752-E7C7BD4F33BE}"/>
                </a:ext>
              </a:extLst>
            </p:cNvPr>
            <p:cNvCxnSpPr/>
            <p:nvPr/>
          </p:nvCxnSpPr>
          <p:spPr>
            <a:xfrm flipV="1">
              <a:off x="3142077" y="4830885"/>
              <a:ext cx="0" cy="835642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94">
              <a:extLst>
                <a:ext uri="{FF2B5EF4-FFF2-40B4-BE49-F238E27FC236}">
                  <a16:creationId xmlns:a16="http://schemas.microsoft.com/office/drawing/2014/main" id="{5149DB7E-B72D-A715-6788-65382614F76A}"/>
                </a:ext>
              </a:extLst>
            </p:cNvPr>
            <p:cNvCxnSpPr/>
            <p:nvPr/>
          </p:nvCxnSpPr>
          <p:spPr>
            <a:xfrm flipV="1">
              <a:off x="4219112" y="3977808"/>
              <a:ext cx="0" cy="835642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94">
              <a:extLst>
                <a:ext uri="{FF2B5EF4-FFF2-40B4-BE49-F238E27FC236}">
                  <a16:creationId xmlns:a16="http://schemas.microsoft.com/office/drawing/2014/main" id="{47A54683-ED8B-718F-895F-DE5357D135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94061" y="3462581"/>
              <a:ext cx="0" cy="515228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79">
              <a:extLst>
                <a:ext uri="{FF2B5EF4-FFF2-40B4-BE49-F238E27FC236}">
                  <a16:creationId xmlns:a16="http://schemas.microsoft.com/office/drawing/2014/main" id="{DF871C4C-E4F5-2CB3-90C9-518EB4D60ABC}"/>
                </a:ext>
              </a:extLst>
            </p:cNvPr>
            <p:cNvCxnSpPr>
              <a:cxnSpLocks/>
            </p:cNvCxnSpPr>
            <p:nvPr/>
          </p:nvCxnSpPr>
          <p:spPr>
            <a:xfrm>
              <a:off x="1772695" y="5665554"/>
              <a:ext cx="1359443" cy="0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81">
              <a:extLst>
                <a:ext uri="{FF2B5EF4-FFF2-40B4-BE49-F238E27FC236}">
                  <a16:creationId xmlns:a16="http://schemas.microsoft.com/office/drawing/2014/main" id="{789BA71F-7BEC-2DFC-BC18-877984DF9449}"/>
                </a:ext>
              </a:extLst>
            </p:cNvPr>
            <p:cNvCxnSpPr/>
            <p:nvPr/>
          </p:nvCxnSpPr>
          <p:spPr>
            <a:xfrm>
              <a:off x="3155725" y="4830885"/>
              <a:ext cx="1063387" cy="0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Rectangle 84">
              <a:extLst>
                <a:ext uri="{FF2B5EF4-FFF2-40B4-BE49-F238E27FC236}">
                  <a16:creationId xmlns:a16="http://schemas.microsoft.com/office/drawing/2014/main" id="{E947AC0F-24AA-3EEE-54FD-3E2D6B905325}"/>
                </a:ext>
              </a:extLst>
            </p:cNvPr>
            <p:cNvSpPr/>
            <p:nvPr/>
          </p:nvSpPr>
          <p:spPr>
            <a:xfrm>
              <a:off x="3571887" y="5181452"/>
              <a:ext cx="2598757" cy="38343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s-PE" sz="1400" dirty="0">
                  <a:solidFill>
                    <a:srgbClr val="009A42"/>
                  </a:solidFill>
                </a:rPr>
                <a:t>Gestión de Contenido Empresarial (BPM)</a:t>
              </a:r>
            </a:p>
          </p:txBody>
        </p:sp>
        <p:cxnSp>
          <p:nvCxnSpPr>
            <p:cNvPr id="32" name="Straight Connector 87">
              <a:extLst>
                <a:ext uri="{FF2B5EF4-FFF2-40B4-BE49-F238E27FC236}">
                  <a16:creationId xmlns:a16="http://schemas.microsoft.com/office/drawing/2014/main" id="{582AB6CD-0D50-9242-D404-1E1065BB97A7}"/>
                </a:ext>
              </a:extLst>
            </p:cNvPr>
            <p:cNvCxnSpPr/>
            <p:nvPr/>
          </p:nvCxnSpPr>
          <p:spPr>
            <a:xfrm>
              <a:off x="4219112" y="3977808"/>
              <a:ext cx="1374949" cy="0"/>
            </a:xfrm>
            <a:prstGeom prst="line">
              <a:avLst/>
            </a:prstGeom>
            <a:ln w="28575" cap="rnd">
              <a:solidFill>
                <a:srgbClr val="F392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Oval 34">
              <a:extLst>
                <a:ext uri="{FF2B5EF4-FFF2-40B4-BE49-F238E27FC236}">
                  <a16:creationId xmlns:a16="http://schemas.microsoft.com/office/drawing/2014/main" id="{8DD9612F-B992-30BB-7DEE-82D8E40B43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04207" y="4212112"/>
              <a:ext cx="429810" cy="429810"/>
            </a:xfrm>
            <a:prstGeom prst="round2DiagRect">
              <a:avLst>
                <a:gd name="adj1" fmla="val 26074"/>
                <a:gd name="adj2" fmla="val 0"/>
              </a:avLst>
            </a:prstGeom>
            <a:solidFill>
              <a:srgbClr val="009B3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sz="1600" b="1"/>
                <a:t>2</a:t>
              </a:r>
            </a:p>
          </p:txBody>
        </p:sp>
        <p:sp>
          <p:nvSpPr>
            <p:cNvPr id="34" name="Oval 34">
              <a:extLst>
                <a:ext uri="{FF2B5EF4-FFF2-40B4-BE49-F238E27FC236}">
                  <a16:creationId xmlns:a16="http://schemas.microsoft.com/office/drawing/2014/main" id="{84623F5E-9B42-75F7-0026-F217E6324A2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29721" y="5064966"/>
              <a:ext cx="429810" cy="429810"/>
            </a:xfrm>
            <a:prstGeom prst="round2DiagRect">
              <a:avLst>
                <a:gd name="adj1" fmla="val 26074"/>
                <a:gd name="adj2" fmla="val 0"/>
              </a:avLst>
            </a:prstGeom>
            <a:solidFill>
              <a:srgbClr val="009B3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sz="1600" b="1"/>
                <a:t>1</a:t>
              </a:r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7566B281-8818-1EE2-3A42-756716CA1B8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379156" y="3321419"/>
              <a:ext cx="429810" cy="458937"/>
            </a:xfrm>
            <a:prstGeom prst="round2DiagRect">
              <a:avLst>
                <a:gd name="adj1" fmla="val 26074"/>
                <a:gd name="adj2" fmla="val 0"/>
              </a:avLst>
            </a:prstGeom>
            <a:solidFill>
              <a:srgbClr val="009B3A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r>
                <a:rPr lang="en-US" sz="1600" b="1"/>
                <a:t>3</a:t>
              </a:r>
            </a:p>
          </p:txBody>
        </p:sp>
        <p:sp>
          <p:nvSpPr>
            <p:cNvPr id="36" name="Rectangle 84">
              <a:extLst>
                <a:ext uri="{FF2B5EF4-FFF2-40B4-BE49-F238E27FC236}">
                  <a16:creationId xmlns:a16="http://schemas.microsoft.com/office/drawing/2014/main" id="{720F12EE-E933-CF1C-FC39-3B952C5043B4}"/>
                </a:ext>
              </a:extLst>
            </p:cNvPr>
            <p:cNvSpPr/>
            <p:nvPr/>
          </p:nvSpPr>
          <p:spPr>
            <a:xfrm>
              <a:off x="4618962" y="4356891"/>
              <a:ext cx="2380008" cy="19171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s-PE" sz="1400" dirty="0">
                  <a:solidFill>
                    <a:srgbClr val="009A42"/>
                  </a:solidFill>
                </a:rPr>
                <a:t>Soluciones RPA</a:t>
              </a:r>
            </a:p>
          </p:txBody>
        </p:sp>
        <p:sp>
          <p:nvSpPr>
            <p:cNvPr id="37" name="Rectangle 84">
              <a:extLst>
                <a:ext uri="{FF2B5EF4-FFF2-40B4-BE49-F238E27FC236}">
                  <a16:creationId xmlns:a16="http://schemas.microsoft.com/office/drawing/2014/main" id="{7A1DC024-B3D3-6269-8892-64D098EEFF3B}"/>
                </a:ext>
              </a:extLst>
            </p:cNvPr>
            <p:cNvSpPr/>
            <p:nvPr/>
          </p:nvSpPr>
          <p:spPr>
            <a:xfrm>
              <a:off x="6021736" y="3398453"/>
              <a:ext cx="2324356" cy="38343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s-ES" sz="1400" dirty="0">
                  <a:solidFill>
                    <a:srgbClr val="009A42"/>
                  </a:solidFill>
                </a:rPr>
                <a:t>Gestión de Servicios de TI (ITSM)</a:t>
              </a:r>
            </a:p>
          </p:txBody>
        </p:sp>
        <p:pic>
          <p:nvPicPr>
            <p:cNvPr id="38" name="Picture 4" descr="https://www.ransa.biz/wp-content/uploads/2021/11/Ransa_Icons_Editable1-18.png">
              <a:extLst>
                <a:ext uri="{FF2B5EF4-FFF2-40B4-BE49-F238E27FC236}">
                  <a16:creationId xmlns:a16="http://schemas.microsoft.com/office/drawing/2014/main" id="{1E7DCF71-6B14-4140-A5C3-614C72259F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09535" y="4872476"/>
              <a:ext cx="1247441" cy="124744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9" name="Picture 6" descr="https://www.ransa.biz/wp-content/uploads/2021/11/Ransa_Icons_Editable1-38Ge.png">
              <a:extLst>
                <a:ext uri="{FF2B5EF4-FFF2-40B4-BE49-F238E27FC236}">
                  <a16:creationId xmlns:a16="http://schemas.microsoft.com/office/drawing/2014/main" id="{A4C4C2C6-20FC-3CBF-973A-547A204BFFC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902" t="15375" r="16948" b="15247"/>
            <a:stretch/>
          </p:blipFill>
          <p:spPr bwMode="auto">
            <a:xfrm>
              <a:off x="2322037" y="4966216"/>
              <a:ext cx="554979" cy="56497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0" name="Picture 8" descr="https://www.ransa.biz/wp-content/uploads/2021/11/Ransa_Icons_Editable1-42Ge.png">
              <a:extLst>
                <a:ext uri="{FF2B5EF4-FFF2-40B4-BE49-F238E27FC236}">
                  <a16:creationId xmlns:a16="http://schemas.microsoft.com/office/drawing/2014/main" id="{95FB932F-61CD-246F-8A8E-386BEF309C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99177" y="3943799"/>
              <a:ext cx="864921" cy="86492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1" name="Picture 10" descr="https://www.ransa.biz/wp-content/uploads/2021/11/Ransa_Icons_Editable1-40Ge.png">
              <a:extLst>
                <a:ext uri="{FF2B5EF4-FFF2-40B4-BE49-F238E27FC236}">
                  <a16:creationId xmlns:a16="http://schemas.microsoft.com/office/drawing/2014/main" id="{76F4E962-859B-E7B0-2D01-9EBD9CE9EA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4645" y="3103062"/>
              <a:ext cx="824510" cy="8245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5AA7ED1A-CCB7-62AE-A931-3396ACE3743D}"/>
              </a:ext>
            </a:extLst>
          </p:cNvPr>
          <p:cNvSpPr/>
          <p:nvPr/>
        </p:nvSpPr>
        <p:spPr>
          <a:xfrm>
            <a:off x="599243" y="5870568"/>
            <a:ext cx="618465" cy="709309"/>
          </a:xfrm>
          <a:prstGeom prst="roundRect">
            <a:avLst>
              <a:gd name="adj" fmla="val 10000"/>
            </a:avLst>
          </a:prstGeom>
          <a:blipFill dpi="0"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42397" b="42397"/>
            </a:stretch>
          </a:blip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3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s-PE"/>
          </a:p>
        </p:txBody>
      </p:sp>
      <p:sp>
        <p:nvSpPr>
          <p:cNvPr id="4" name="Rectangle: Rounded Corners 2">
            <a:extLst>
              <a:ext uri="{FF2B5EF4-FFF2-40B4-BE49-F238E27FC236}">
                <a16:creationId xmlns:a16="http://schemas.microsoft.com/office/drawing/2014/main" id="{408CB4A1-BE72-84BD-6C3C-E8FAB48AC381}"/>
              </a:ext>
            </a:extLst>
          </p:cNvPr>
          <p:cNvSpPr/>
          <p:nvPr/>
        </p:nvSpPr>
        <p:spPr>
          <a:xfrm>
            <a:off x="1485286" y="5973682"/>
            <a:ext cx="438648" cy="503080"/>
          </a:xfrm>
          <a:prstGeom prst="roundRect">
            <a:avLst>
              <a:gd name="adj" fmla="val 10000"/>
            </a:avLst>
          </a:prstGeom>
          <a:blipFill dpi="0"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6404" b="6404"/>
            </a:stretch>
          </a:blip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3">
              <a:tint val="50000"/>
              <a:hueOff val="-2952842"/>
              <a:satOff val="21594"/>
              <a:lumOff val="3571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s-PE"/>
          </a:p>
        </p:txBody>
      </p:sp>
      <p:sp>
        <p:nvSpPr>
          <p:cNvPr id="5" name="Rectangle: Rounded Corners 3">
            <a:extLst>
              <a:ext uri="{FF2B5EF4-FFF2-40B4-BE49-F238E27FC236}">
                <a16:creationId xmlns:a16="http://schemas.microsoft.com/office/drawing/2014/main" id="{ECD51093-B452-D408-A20A-37DF7F5FB8DE}"/>
              </a:ext>
            </a:extLst>
          </p:cNvPr>
          <p:cNvSpPr/>
          <p:nvPr/>
        </p:nvSpPr>
        <p:spPr>
          <a:xfrm>
            <a:off x="3631243" y="5944968"/>
            <a:ext cx="488722" cy="560509"/>
          </a:xfrm>
          <a:prstGeom prst="roundRect">
            <a:avLst>
              <a:gd name="adj" fmla="val 10000"/>
            </a:avLst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6404" b="6404"/>
            </a:stretch>
          </a:blip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3">
              <a:tint val="50000"/>
              <a:hueOff val="-5905683"/>
              <a:satOff val="43189"/>
              <a:lumOff val="7143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s-PE"/>
          </a:p>
        </p:txBody>
      </p:sp>
      <p:sp>
        <p:nvSpPr>
          <p:cNvPr id="6" name="Rectangle: Rounded Corners 4">
            <a:extLst>
              <a:ext uri="{FF2B5EF4-FFF2-40B4-BE49-F238E27FC236}">
                <a16:creationId xmlns:a16="http://schemas.microsoft.com/office/drawing/2014/main" id="{02D651E1-F110-35D1-00D1-FDC10E9BCBB9}"/>
              </a:ext>
            </a:extLst>
          </p:cNvPr>
          <p:cNvSpPr/>
          <p:nvPr/>
        </p:nvSpPr>
        <p:spPr>
          <a:xfrm>
            <a:off x="2191512" y="5973682"/>
            <a:ext cx="438648" cy="503080"/>
          </a:xfrm>
          <a:prstGeom prst="roundRect">
            <a:avLst>
              <a:gd name="adj" fmla="val 10000"/>
            </a:avLst>
          </a:prstGeom>
          <a:blipFill dpi="0"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20936" b="20936"/>
            </a:stretch>
          </a:blip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3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s-PE"/>
          </a:p>
        </p:txBody>
      </p:sp>
      <p:sp>
        <p:nvSpPr>
          <p:cNvPr id="8" name="Rectangle: Rounded Corners 6">
            <a:extLst>
              <a:ext uri="{FF2B5EF4-FFF2-40B4-BE49-F238E27FC236}">
                <a16:creationId xmlns:a16="http://schemas.microsoft.com/office/drawing/2014/main" id="{FC937E71-13F5-B1E2-A154-1374B1E6F8BF}"/>
              </a:ext>
            </a:extLst>
          </p:cNvPr>
          <p:cNvSpPr/>
          <p:nvPr/>
        </p:nvSpPr>
        <p:spPr>
          <a:xfrm>
            <a:off x="4387542" y="5939743"/>
            <a:ext cx="497833" cy="570958"/>
          </a:xfrm>
          <a:prstGeom prst="roundRect">
            <a:avLst>
              <a:gd name="adj" fmla="val 10000"/>
            </a:avLst>
          </a:prstGeom>
          <a:blipFill dpi="0"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31751" b="31751"/>
            </a:stretch>
          </a:blip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3">
              <a:tint val="50000"/>
              <a:hueOff val="-5905683"/>
              <a:satOff val="43189"/>
              <a:lumOff val="7143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s-PE"/>
          </a:p>
        </p:txBody>
      </p:sp>
      <p:sp>
        <p:nvSpPr>
          <p:cNvPr id="9" name="CuadroTexto 8">
            <a:extLst>
              <a:ext uri="{FF2B5EF4-FFF2-40B4-BE49-F238E27FC236}">
                <a16:creationId xmlns:a16="http://schemas.microsoft.com/office/drawing/2014/main" id="{B18BC737-8A72-FA9F-DBE6-22EE4974E888}"/>
              </a:ext>
            </a:extLst>
          </p:cNvPr>
          <p:cNvSpPr txBox="1"/>
          <p:nvPr/>
        </p:nvSpPr>
        <p:spPr>
          <a:xfrm>
            <a:off x="438061" y="5661969"/>
            <a:ext cx="1370888" cy="246221"/>
          </a:xfrm>
          <a:prstGeom prst="rect">
            <a:avLst/>
          </a:prstGeom>
          <a:noFill/>
        </p:spPr>
        <p:txBody>
          <a:bodyPr wrap="none" lIns="91440" tIns="45720" rIns="91440" bIns="45720" rtlCol="0" anchor="t">
            <a:spAutoFit/>
          </a:bodyPr>
          <a:lstStyle/>
          <a:p>
            <a:pPr algn="ctr"/>
            <a:r>
              <a:rPr lang="es-ES" sz="1000" b="1" dirty="0">
                <a:latin typeface="Verdana"/>
                <a:ea typeface="Verdana"/>
                <a:cs typeface="Vani"/>
              </a:rPr>
              <a:t>Nuestros socios:</a:t>
            </a:r>
            <a:endParaRPr lang="es-ES" sz="800" b="1" dirty="0">
              <a:cs typeface="Calibri"/>
            </a:endParaRPr>
          </a:p>
        </p:txBody>
      </p:sp>
      <p:pic>
        <p:nvPicPr>
          <p:cNvPr id="1026" name="Picture 2" descr="Three Rivers Software">
            <a:extLst>
              <a:ext uri="{FF2B5EF4-FFF2-40B4-BE49-F238E27FC236}">
                <a16:creationId xmlns:a16="http://schemas.microsoft.com/office/drawing/2014/main" id="{1D65D88C-2E49-4128-6B2F-C0347AF1DA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7738" y="5992259"/>
            <a:ext cx="465927" cy="4659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ángulo 6">
            <a:extLst>
              <a:ext uri="{FF2B5EF4-FFF2-40B4-BE49-F238E27FC236}">
                <a16:creationId xmlns:a16="http://schemas.microsoft.com/office/drawing/2014/main" id="{B02C6B44-4639-E19B-736E-0D029E1CEB8E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0" name="Picture 2">
            <a:extLst>
              <a:ext uri="{FF2B5EF4-FFF2-40B4-BE49-F238E27FC236}">
                <a16:creationId xmlns:a16="http://schemas.microsoft.com/office/drawing/2014/main" id="{5618D565-60AD-84A9-7D23-41232B9D62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71266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8">
            <a:extLst>
              <a:ext uri="{FF2B5EF4-FFF2-40B4-BE49-F238E27FC236}">
                <a16:creationId xmlns:a16="http://schemas.microsoft.com/office/drawing/2014/main" id="{9108F854-4B55-3202-A028-1650BBE5AF1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/>
          <a:srcRect l="8882" t="208" r="42454" b="-208"/>
          <a:stretch/>
        </p:blipFill>
        <p:spPr>
          <a:xfrm>
            <a:off x="0" y="-1"/>
            <a:ext cx="5223753" cy="6879975"/>
          </a:xfrm>
          <a:prstGeom prst="round2DiagRect">
            <a:avLst>
              <a:gd name="adj1" fmla="val 0"/>
              <a:gd name="adj2" fmla="val 0"/>
            </a:avLst>
          </a:prstGeom>
        </p:spPr>
      </p:pic>
      <p:grpSp>
        <p:nvGrpSpPr>
          <p:cNvPr id="14" name="Grupo 19"/>
          <p:cNvGrpSpPr>
            <a:grpSpLocks/>
          </p:cNvGrpSpPr>
          <p:nvPr/>
        </p:nvGrpSpPr>
        <p:grpSpPr bwMode="auto">
          <a:xfrm>
            <a:off x="10675938" y="6269038"/>
            <a:ext cx="1516062" cy="588962"/>
            <a:chOff x="10676238" y="6268995"/>
            <a:chExt cx="1515762" cy="589005"/>
          </a:xfrm>
        </p:grpSpPr>
        <p:sp>
          <p:nvSpPr>
            <p:cNvPr id="18" name="Rectángulo 17"/>
            <p:cNvSpPr/>
            <p:nvPr/>
          </p:nvSpPr>
          <p:spPr>
            <a:xfrm>
              <a:off x="10676238" y="6268995"/>
              <a:ext cx="1515762" cy="5890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s-PE">
                <a:solidFill>
                  <a:prstClr val="white"/>
                </a:solidFill>
              </a:endParaRPr>
            </a:p>
          </p:txBody>
        </p:sp>
        <p:pic>
          <p:nvPicPr>
            <p:cNvPr id="20" name="Imagen 21"/>
            <p:cNvPicPr>
              <a:picLocks noChangeAspect="1"/>
            </p:cNvPicPr>
            <p:nvPr/>
          </p:nvPicPr>
          <p:blipFill>
            <a:blip r:embed="rId4" cstate="email">
              <a:lum bright="70000" contrast="-7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30465" y="6476720"/>
              <a:ext cx="986481" cy="2647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" name="CuadroTexto 22"/>
          <p:cNvSpPr txBox="1"/>
          <p:nvPr/>
        </p:nvSpPr>
        <p:spPr>
          <a:xfrm>
            <a:off x="5946642" y="543788"/>
            <a:ext cx="5853245" cy="1078500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pPr>
              <a:lnSpc>
                <a:spcPct val="89000"/>
              </a:lnSpc>
            </a:pPr>
            <a:r>
              <a:rPr lang="es-PE" sz="3600" dirty="0">
                <a:solidFill>
                  <a:srgbClr val="009A42"/>
                </a:solidFill>
              </a:rPr>
              <a:t>Gestión de Contenido Empresarial (BPM)</a:t>
            </a:r>
          </a:p>
        </p:txBody>
      </p:sp>
      <p:sp>
        <p:nvSpPr>
          <p:cNvPr id="13" name="Rectángulo 12"/>
          <p:cNvSpPr/>
          <p:nvPr/>
        </p:nvSpPr>
        <p:spPr bwMode="auto">
          <a:xfrm>
            <a:off x="10675938" y="6269038"/>
            <a:ext cx="1516062" cy="588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s-PE">
              <a:solidFill>
                <a:prstClr val="white"/>
              </a:solidFill>
            </a:endParaRPr>
          </a:p>
        </p:txBody>
      </p:sp>
      <p:pic>
        <p:nvPicPr>
          <p:cNvPr id="15" name="Imagen 14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36290" y="6426645"/>
            <a:ext cx="1076325" cy="289233"/>
          </a:xfrm>
          <a:prstGeom prst="rect">
            <a:avLst/>
          </a:prstGeom>
        </p:spPr>
      </p:pic>
      <p:sp>
        <p:nvSpPr>
          <p:cNvPr id="3" name="Rectángulo 2">
            <a:extLst>
              <a:ext uri="{FF2B5EF4-FFF2-40B4-BE49-F238E27FC236}">
                <a16:creationId xmlns:a16="http://schemas.microsoft.com/office/drawing/2014/main" id="{000D5588-3D26-2A37-00F8-272A28C8619F}"/>
              </a:ext>
            </a:extLst>
          </p:cNvPr>
          <p:cNvSpPr/>
          <p:nvPr/>
        </p:nvSpPr>
        <p:spPr>
          <a:xfrm>
            <a:off x="5946642" y="1707638"/>
            <a:ext cx="559456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200" dirty="0">
                <a:solidFill>
                  <a:srgbClr val="737373"/>
                </a:solidFill>
              </a:rPr>
              <a:t>Nos encargamos de mapear, evaluar y optimizar los procesos y flujos de trabajo con el objetivo de lograr los objetivos estratégicos y, por lo tanto, mejorar la experiencia de los clientes.</a:t>
            </a:r>
            <a:endParaRPr lang="es-ES" sz="1200" b="0" i="0" u="none" strike="noStrike" dirty="0">
              <a:solidFill>
                <a:srgbClr val="737373"/>
              </a:solidFill>
              <a:effectLst/>
            </a:endParaRPr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8A1EAA8A-8009-0819-2922-F71E77D154B5}"/>
              </a:ext>
            </a:extLst>
          </p:cNvPr>
          <p:cNvSpPr txBox="1"/>
          <p:nvPr/>
        </p:nvSpPr>
        <p:spPr>
          <a:xfrm>
            <a:off x="6059250" y="2904833"/>
            <a:ext cx="4500408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Examinar y reformular los procesos empresariales (Gestión de créditos, gestión de compras, RRHH).</a:t>
            </a:r>
          </a:p>
          <a:p>
            <a:pPr marL="342900" indent="-34290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Creación de repositorio único de documentos (</a:t>
            </a:r>
            <a:r>
              <a:rPr lang="es-ES" sz="1200" dirty="0" err="1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Self</a:t>
            </a: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 </a:t>
            </a:r>
            <a:r>
              <a:rPr lang="es-ES" sz="1200" dirty="0" err="1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hosted</a:t>
            </a: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 o Cloud).</a:t>
            </a:r>
          </a:p>
        </p:txBody>
      </p:sp>
      <p:sp>
        <p:nvSpPr>
          <p:cNvPr id="5" name="object 4">
            <a:extLst>
              <a:ext uri="{FF2B5EF4-FFF2-40B4-BE49-F238E27FC236}">
                <a16:creationId xmlns:a16="http://schemas.microsoft.com/office/drawing/2014/main" id="{124D37C8-FEE1-8E0C-D1E4-3CB64AB6D635}"/>
              </a:ext>
            </a:extLst>
          </p:cNvPr>
          <p:cNvSpPr txBox="1"/>
          <p:nvPr/>
        </p:nvSpPr>
        <p:spPr>
          <a:xfrm>
            <a:off x="6025952" y="2501195"/>
            <a:ext cx="4898308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>
              <a:buClr>
                <a:srgbClr val="E46C0A"/>
              </a:buClr>
              <a:tabLst>
                <a:tab pos="253365" algn="l"/>
                <a:tab pos="254000" algn="l"/>
              </a:tabLst>
            </a:pPr>
            <a:r>
              <a:rPr lang="es-PE" spc="-40" dirty="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Ventajas</a:t>
            </a:r>
          </a:p>
        </p:txBody>
      </p:sp>
      <p:sp>
        <p:nvSpPr>
          <p:cNvPr id="6" name="Rectángulo 5">
            <a:extLst>
              <a:ext uri="{FF2B5EF4-FFF2-40B4-BE49-F238E27FC236}">
                <a16:creationId xmlns:a16="http://schemas.microsoft.com/office/drawing/2014/main" id="{0195F98D-77D6-C704-2CF5-088B497AC975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7" name="Picture 2">
            <a:extLst>
              <a:ext uri="{FF2B5EF4-FFF2-40B4-BE49-F238E27FC236}">
                <a16:creationId xmlns:a16="http://schemas.microsoft.com/office/drawing/2014/main" id="{1FEE296D-C61A-7531-95D0-91FD5B8DE8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3386511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18">
            <a:extLst>
              <a:ext uri="{FF2B5EF4-FFF2-40B4-BE49-F238E27FC236}">
                <a16:creationId xmlns:a16="http://schemas.microsoft.com/office/drawing/2014/main" id="{1873527A-F404-C2DE-998D-7F7CA0803C4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7190" r="14164"/>
          <a:stretch/>
        </p:blipFill>
        <p:spPr>
          <a:xfrm>
            <a:off x="0" y="-1"/>
            <a:ext cx="5223753" cy="6879975"/>
          </a:xfrm>
          <a:prstGeom prst="round2DiagRect">
            <a:avLst>
              <a:gd name="adj1" fmla="val 0"/>
              <a:gd name="adj2" fmla="val 0"/>
            </a:avLst>
          </a:prstGeom>
          <a:solidFill>
            <a:schemeClr val="bg1">
              <a:lumMod val="85000"/>
            </a:schemeClr>
          </a:solidFill>
        </p:spPr>
      </p:pic>
      <p:grpSp>
        <p:nvGrpSpPr>
          <p:cNvPr id="14" name="Grupo 19"/>
          <p:cNvGrpSpPr>
            <a:grpSpLocks/>
          </p:cNvGrpSpPr>
          <p:nvPr/>
        </p:nvGrpSpPr>
        <p:grpSpPr bwMode="auto">
          <a:xfrm>
            <a:off x="10675938" y="6269038"/>
            <a:ext cx="1516062" cy="588962"/>
            <a:chOff x="10676238" y="6268995"/>
            <a:chExt cx="1515762" cy="589005"/>
          </a:xfrm>
        </p:grpSpPr>
        <p:sp>
          <p:nvSpPr>
            <p:cNvPr id="18" name="Rectángulo 17"/>
            <p:cNvSpPr/>
            <p:nvPr/>
          </p:nvSpPr>
          <p:spPr>
            <a:xfrm>
              <a:off x="10676238" y="6268995"/>
              <a:ext cx="1515762" cy="5890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s-PE">
                <a:solidFill>
                  <a:prstClr val="white"/>
                </a:solidFill>
              </a:endParaRPr>
            </a:p>
          </p:txBody>
        </p:sp>
        <p:pic>
          <p:nvPicPr>
            <p:cNvPr id="20" name="Imagen 21"/>
            <p:cNvPicPr>
              <a:picLocks noChangeAspect="1"/>
            </p:cNvPicPr>
            <p:nvPr/>
          </p:nvPicPr>
          <p:blipFill>
            <a:blip r:embed="rId4" cstate="email">
              <a:lum bright="70000" contrast="-7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30465" y="6476720"/>
              <a:ext cx="986481" cy="2647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" name="CuadroTexto 22"/>
          <p:cNvSpPr txBox="1"/>
          <p:nvPr/>
        </p:nvSpPr>
        <p:spPr>
          <a:xfrm>
            <a:off x="5946642" y="790329"/>
            <a:ext cx="5853245" cy="585417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pPr>
              <a:lnSpc>
                <a:spcPct val="89000"/>
              </a:lnSpc>
            </a:pPr>
            <a:r>
              <a:rPr lang="es-PE" sz="3600" dirty="0">
                <a:solidFill>
                  <a:srgbClr val="009A42"/>
                </a:solidFill>
              </a:rPr>
              <a:t>Soluciones RPA</a:t>
            </a:r>
          </a:p>
        </p:txBody>
      </p:sp>
      <p:sp>
        <p:nvSpPr>
          <p:cNvPr id="26" name="Rectángulo 25"/>
          <p:cNvSpPr/>
          <p:nvPr/>
        </p:nvSpPr>
        <p:spPr>
          <a:xfrm>
            <a:off x="5946642" y="1707638"/>
            <a:ext cx="55945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200" dirty="0">
                <a:solidFill>
                  <a:srgbClr val="737373"/>
                </a:solidFill>
              </a:rPr>
              <a:t>Automatizamos los procesos repetitivos de diferentes áreas y los integramos a los sistemas existentes.</a:t>
            </a:r>
            <a:endParaRPr lang="es-ES" sz="1200" b="0" i="0" u="none" strike="noStrike" dirty="0">
              <a:solidFill>
                <a:srgbClr val="737373"/>
              </a:solidFill>
              <a:effectLst/>
            </a:endParaRPr>
          </a:p>
        </p:txBody>
      </p:sp>
      <p:sp>
        <p:nvSpPr>
          <p:cNvPr id="13" name="Rectángulo 12"/>
          <p:cNvSpPr/>
          <p:nvPr/>
        </p:nvSpPr>
        <p:spPr bwMode="auto">
          <a:xfrm>
            <a:off x="10675938" y="6269038"/>
            <a:ext cx="1516062" cy="588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s-PE">
              <a:solidFill>
                <a:prstClr val="white"/>
              </a:solidFill>
            </a:endParaRPr>
          </a:p>
        </p:txBody>
      </p:sp>
      <p:pic>
        <p:nvPicPr>
          <p:cNvPr id="15" name="Imagen 14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36290" y="6426645"/>
            <a:ext cx="1076325" cy="289233"/>
          </a:xfrm>
          <a:prstGeom prst="rect">
            <a:avLst/>
          </a:prstGeom>
        </p:spPr>
      </p:pic>
      <p:sp>
        <p:nvSpPr>
          <p:cNvPr id="72" name="CuadroTexto 71">
            <a:extLst>
              <a:ext uri="{FF2B5EF4-FFF2-40B4-BE49-F238E27FC236}">
                <a16:creationId xmlns:a16="http://schemas.microsoft.com/office/drawing/2014/main" id="{EB6A40A3-9960-5CE1-E2A4-306BD716EE4D}"/>
              </a:ext>
            </a:extLst>
          </p:cNvPr>
          <p:cNvSpPr txBox="1"/>
          <p:nvPr/>
        </p:nvSpPr>
        <p:spPr>
          <a:xfrm>
            <a:off x="6059250" y="2904833"/>
            <a:ext cx="4500408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Mejora en la productividad.</a:t>
            </a:r>
          </a:p>
          <a:p>
            <a:pPr marL="342900" indent="-34290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Mayor precisión y consistencia en los procesos.</a:t>
            </a:r>
          </a:p>
          <a:p>
            <a:pPr marL="342900" indent="-34290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Tecnología no invasiva.</a:t>
            </a:r>
          </a:p>
          <a:p>
            <a:pPr marL="342900" indent="-34290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Mayor enfoque en la operación.</a:t>
            </a:r>
          </a:p>
          <a:p>
            <a:pPr marL="342900" indent="-34290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Disminución de tareas repetitivas.</a:t>
            </a:r>
          </a:p>
        </p:txBody>
      </p:sp>
      <p:sp>
        <p:nvSpPr>
          <p:cNvPr id="73" name="object 4">
            <a:extLst>
              <a:ext uri="{FF2B5EF4-FFF2-40B4-BE49-F238E27FC236}">
                <a16:creationId xmlns:a16="http://schemas.microsoft.com/office/drawing/2014/main" id="{C7F56292-C694-BDF3-68B1-DE4137B2DCBD}"/>
              </a:ext>
            </a:extLst>
          </p:cNvPr>
          <p:cNvSpPr txBox="1"/>
          <p:nvPr/>
        </p:nvSpPr>
        <p:spPr>
          <a:xfrm>
            <a:off x="6025952" y="2501195"/>
            <a:ext cx="4898308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>
              <a:buClr>
                <a:srgbClr val="E46C0A"/>
              </a:buClr>
              <a:tabLst>
                <a:tab pos="253365" algn="l"/>
                <a:tab pos="254000" algn="l"/>
              </a:tabLst>
            </a:pPr>
            <a:r>
              <a:rPr lang="es-PE" spc="-40" dirty="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Ventajas</a:t>
            </a: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3865AF24-B659-FF33-15A1-3C546C2EB926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BAAA279-4E4F-3C54-2E66-B9877D7FEF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384327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18">
            <a:extLst>
              <a:ext uri="{FF2B5EF4-FFF2-40B4-BE49-F238E27FC236}">
                <a16:creationId xmlns:a16="http://schemas.microsoft.com/office/drawing/2014/main" id="{1873527A-F404-C2DE-998D-7F7CA0803C4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1572" t="1474" r="32216" b="7683"/>
          <a:stretch/>
        </p:blipFill>
        <p:spPr>
          <a:xfrm>
            <a:off x="0" y="-1"/>
            <a:ext cx="5223753" cy="6879975"/>
          </a:xfrm>
          <a:prstGeom prst="round2DiagRect">
            <a:avLst>
              <a:gd name="adj1" fmla="val 0"/>
              <a:gd name="adj2" fmla="val 0"/>
            </a:avLst>
          </a:prstGeom>
          <a:solidFill>
            <a:schemeClr val="bg1">
              <a:lumMod val="85000"/>
            </a:schemeClr>
          </a:solidFill>
        </p:spPr>
      </p:pic>
      <p:grpSp>
        <p:nvGrpSpPr>
          <p:cNvPr id="14" name="Grupo 19"/>
          <p:cNvGrpSpPr>
            <a:grpSpLocks/>
          </p:cNvGrpSpPr>
          <p:nvPr/>
        </p:nvGrpSpPr>
        <p:grpSpPr bwMode="auto">
          <a:xfrm>
            <a:off x="10675938" y="6269038"/>
            <a:ext cx="1516062" cy="588962"/>
            <a:chOff x="10676238" y="6268995"/>
            <a:chExt cx="1515762" cy="589005"/>
          </a:xfrm>
        </p:grpSpPr>
        <p:sp>
          <p:nvSpPr>
            <p:cNvPr id="18" name="Rectángulo 17"/>
            <p:cNvSpPr/>
            <p:nvPr/>
          </p:nvSpPr>
          <p:spPr>
            <a:xfrm>
              <a:off x="10676238" y="6268995"/>
              <a:ext cx="1515762" cy="58900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s-PE">
                <a:solidFill>
                  <a:prstClr val="white"/>
                </a:solidFill>
              </a:endParaRPr>
            </a:p>
          </p:txBody>
        </p:sp>
        <p:pic>
          <p:nvPicPr>
            <p:cNvPr id="20" name="Imagen 21"/>
            <p:cNvPicPr>
              <a:picLocks noChangeAspect="1"/>
            </p:cNvPicPr>
            <p:nvPr/>
          </p:nvPicPr>
          <p:blipFill>
            <a:blip r:embed="rId4" cstate="email">
              <a:lum bright="70000" contrast="-70000"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30465" y="6476720"/>
              <a:ext cx="986481" cy="2647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" name="CuadroTexto 22"/>
          <p:cNvSpPr txBox="1"/>
          <p:nvPr/>
        </p:nvSpPr>
        <p:spPr>
          <a:xfrm>
            <a:off x="5946642" y="543788"/>
            <a:ext cx="5853245" cy="1078500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pPr>
              <a:lnSpc>
                <a:spcPct val="89000"/>
              </a:lnSpc>
            </a:pPr>
            <a:r>
              <a:rPr lang="es-ES" sz="3600" dirty="0">
                <a:solidFill>
                  <a:srgbClr val="009A42"/>
                </a:solidFill>
              </a:rPr>
              <a:t>G</a:t>
            </a:r>
            <a:r>
              <a:rPr lang="es-PE" sz="3600" dirty="0" err="1">
                <a:solidFill>
                  <a:srgbClr val="009A42"/>
                </a:solidFill>
              </a:rPr>
              <a:t>estión</a:t>
            </a:r>
            <a:r>
              <a:rPr lang="es-PE" sz="3600" dirty="0">
                <a:solidFill>
                  <a:srgbClr val="009A42"/>
                </a:solidFill>
              </a:rPr>
              <a:t> de servicios TI (ITSM)</a:t>
            </a:r>
          </a:p>
        </p:txBody>
      </p:sp>
      <p:sp>
        <p:nvSpPr>
          <p:cNvPr id="26" name="Rectángulo 25"/>
          <p:cNvSpPr/>
          <p:nvPr/>
        </p:nvSpPr>
        <p:spPr>
          <a:xfrm>
            <a:off x="5946642" y="1707638"/>
            <a:ext cx="559456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1200" dirty="0">
                <a:solidFill>
                  <a:srgbClr val="737373"/>
                </a:solidFill>
              </a:rPr>
              <a:t>Gestionamos eficazmente las operaciones y los servicios de Tecnología de la Información a través del diseño, la creación, la entrega y el soporte de los servicios de TI.</a:t>
            </a:r>
            <a:endParaRPr lang="es-ES" sz="1200" b="0" i="0" u="none" strike="noStrike" dirty="0">
              <a:solidFill>
                <a:srgbClr val="737373"/>
              </a:solidFill>
              <a:effectLst/>
            </a:endParaRPr>
          </a:p>
        </p:txBody>
      </p:sp>
      <p:sp>
        <p:nvSpPr>
          <p:cNvPr id="13" name="Rectángulo 12"/>
          <p:cNvSpPr/>
          <p:nvPr/>
        </p:nvSpPr>
        <p:spPr bwMode="auto">
          <a:xfrm>
            <a:off x="10675938" y="6269038"/>
            <a:ext cx="1516062" cy="5889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s-PE">
              <a:solidFill>
                <a:prstClr val="white"/>
              </a:solidFill>
            </a:endParaRPr>
          </a:p>
        </p:txBody>
      </p:sp>
      <p:pic>
        <p:nvPicPr>
          <p:cNvPr id="15" name="Imagen 14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36290" y="6426645"/>
            <a:ext cx="1076325" cy="289233"/>
          </a:xfrm>
          <a:prstGeom prst="rect">
            <a:avLst/>
          </a:prstGeom>
        </p:spPr>
      </p:pic>
      <p:sp>
        <p:nvSpPr>
          <p:cNvPr id="72" name="CuadroTexto 71">
            <a:extLst>
              <a:ext uri="{FF2B5EF4-FFF2-40B4-BE49-F238E27FC236}">
                <a16:creationId xmlns:a16="http://schemas.microsoft.com/office/drawing/2014/main" id="{EB6A40A3-9960-5CE1-E2A4-306BD716EE4D}"/>
              </a:ext>
            </a:extLst>
          </p:cNvPr>
          <p:cNvSpPr txBox="1"/>
          <p:nvPr/>
        </p:nvSpPr>
        <p:spPr>
          <a:xfrm>
            <a:off x="6059250" y="2904833"/>
            <a:ext cx="4500408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Gestión de inventario de activos de TI</a:t>
            </a:r>
          </a:p>
          <a:p>
            <a:pPr marL="342900" indent="-34290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Mesa de Ayuda</a:t>
            </a:r>
          </a:p>
          <a:p>
            <a:pPr marL="342900" indent="-342900">
              <a:buClr>
                <a:srgbClr val="009B3A"/>
              </a:buClr>
              <a:buFont typeface="Arial" panose="020B0604020202020204" pitchFamily="34" charset="0"/>
              <a:buChar char="•"/>
            </a:pPr>
            <a:r>
              <a:rPr lang="es-ES" sz="120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Gestión de dispositivos móviles</a:t>
            </a:r>
          </a:p>
        </p:txBody>
      </p:sp>
      <p:sp>
        <p:nvSpPr>
          <p:cNvPr id="73" name="object 4">
            <a:extLst>
              <a:ext uri="{FF2B5EF4-FFF2-40B4-BE49-F238E27FC236}">
                <a16:creationId xmlns:a16="http://schemas.microsoft.com/office/drawing/2014/main" id="{C7F56292-C694-BDF3-68B1-DE4137B2DCBD}"/>
              </a:ext>
            </a:extLst>
          </p:cNvPr>
          <p:cNvSpPr txBox="1"/>
          <p:nvPr/>
        </p:nvSpPr>
        <p:spPr>
          <a:xfrm>
            <a:off x="6025952" y="2501195"/>
            <a:ext cx="4898308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>
              <a:buClr>
                <a:srgbClr val="E46C0A"/>
              </a:buClr>
              <a:tabLst>
                <a:tab pos="253365" algn="l"/>
                <a:tab pos="254000" algn="l"/>
              </a:tabLst>
            </a:pPr>
            <a:r>
              <a:rPr lang="es-PE" spc="-40" dirty="0">
                <a:solidFill>
                  <a:srgbClr val="F29104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Ventajas</a:t>
            </a: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E4D3D47C-00D6-4D5D-95AC-C0B7C34FE99C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2FAFC259-ADEC-812B-980A-FD90E53ABE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9684653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ángulo 17">
            <a:extLst>
              <a:ext uri="{FF2B5EF4-FFF2-40B4-BE49-F238E27FC236}">
                <a16:creationId xmlns:a16="http://schemas.microsoft.com/office/drawing/2014/main" id="{8DA38516-DB1E-49D2-CE81-9F1B2FB714F9}"/>
              </a:ext>
            </a:extLst>
          </p:cNvPr>
          <p:cNvSpPr/>
          <p:nvPr/>
        </p:nvSpPr>
        <p:spPr>
          <a:xfrm>
            <a:off x="10146468" y="6270136"/>
            <a:ext cx="1850571" cy="44631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" name="Freeform 2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8288000" h="10287000">
                <a:moveTo>
                  <a:pt x="0" y="0"/>
                </a:moveTo>
                <a:lnTo>
                  <a:pt x="18288000" y="0"/>
                </a:lnTo>
                <a:lnTo>
                  <a:pt x="18288000" y="10287000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>
            <a:blip r:embed="rId2">
              <a:alphaModFix amt="37000"/>
            </a:blip>
            <a:stretch>
              <a:fillRect l="-1594" t="-13550" r="-41394" b="-13550"/>
            </a:stretch>
          </a:blipFill>
        </p:spPr>
        <p:txBody>
          <a:bodyPr/>
          <a:lstStyle/>
          <a:p>
            <a:pPr defTabSz="609630"/>
            <a:endParaRPr lang="es-PE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Freeform 3"/>
          <p:cNvSpPr/>
          <p:nvPr/>
        </p:nvSpPr>
        <p:spPr>
          <a:xfrm>
            <a:off x="4806570" y="1414168"/>
            <a:ext cx="6609237" cy="4428093"/>
          </a:xfrm>
          <a:custGeom>
            <a:avLst/>
            <a:gdLst/>
            <a:ahLst/>
            <a:cxnLst/>
            <a:rect l="l" t="t" r="r" b="b"/>
            <a:pathLst>
              <a:path w="9913855" h="6642139">
                <a:moveTo>
                  <a:pt x="0" y="0"/>
                </a:moveTo>
                <a:lnTo>
                  <a:pt x="9913855" y="0"/>
                </a:lnTo>
                <a:lnTo>
                  <a:pt x="9913855" y="6642139"/>
                </a:lnTo>
                <a:lnTo>
                  <a:pt x="0" y="6642139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93000"/>
            </a:blip>
            <a:stretch>
              <a:fillRect l="-20146" t="-1751" r="-20146" b="-8409"/>
            </a:stretch>
          </a:blipFill>
        </p:spPr>
        <p:txBody>
          <a:bodyPr/>
          <a:lstStyle/>
          <a:p>
            <a:pPr defTabSz="609630"/>
            <a:endParaRPr lang="es-PE" sz="120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TextBox 4"/>
          <p:cNvSpPr txBox="1"/>
          <p:nvPr/>
        </p:nvSpPr>
        <p:spPr>
          <a:xfrm>
            <a:off x="5046745" y="2037707"/>
            <a:ext cx="6128885" cy="320510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190510" indent="-190510" defTabSz="609630">
              <a:lnSpc>
                <a:spcPts val="2147"/>
              </a:lnSpc>
              <a:spcBef>
                <a:spcPct val="0"/>
              </a:spcBef>
              <a:buFont typeface="Arial" panose="020B0604020202020204" pitchFamily="34" charset="0"/>
              <a:buChar char="•"/>
            </a:pPr>
            <a:r>
              <a:rPr lang="en-US" sz="1200">
                <a:solidFill>
                  <a:srgbClr val="545454"/>
                </a:solidFill>
                <a:latin typeface="Verdana Pro"/>
              </a:rPr>
              <a:t>H.I.G. es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una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firma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global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líder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de capital privado e 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inversiones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alternativas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.</a:t>
            </a:r>
          </a:p>
          <a:p>
            <a:pPr defTabSz="609630">
              <a:lnSpc>
                <a:spcPts val="2147"/>
              </a:lnSpc>
              <a:spcBef>
                <a:spcPct val="0"/>
              </a:spcBef>
            </a:pPr>
            <a:endParaRPr lang="en-US" sz="1200">
              <a:solidFill>
                <a:srgbClr val="545454"/>
              </a:solidFill>
              <a:latin typeface="Verdana Pro"/>
            </a:endParaRPr>
          </a:p>
          <a:p>
            <a:pPr marL="190510" indent="-190510" defTabSz="609630">
              <a:lnSpc>
                <a:spcPts val="2147"/>
              </a:lnSpc>
              <a:spcBef>
                <a:spcPct val="0"/>
              </a:spcBef>
              <a:buFont typeface="Arial" panose="020B0604020202020204" pitchFamily="34" charset="0"/>
              <a:buChar char="•"/>
            </a:pPr>
            <a:r>
              <a:rPr lang="en-US" sz="1200">
                <a:solidFill>
                  <a:srgbClr val="545454"/>
                </a:solidFill>
                <a:latin typeface="Verdana Pro"/>
              </a:rPr>
              <a:t>Con $60.000 mil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millones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de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dólares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de 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activos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bajo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administración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.</a:t>
            </a:r>
          </a:p>
          <a:p>
            <a:pPr defTabSz="609630">
              <a:lnSpc>
                <a:spcPts val="2147"/>
              </a:lnSpc>
              <a:spcBef>
                <a:spcPct val="0"/>
              </a:spcBef>
            </a:pPr>
            <a:endParaRPr lang="en-US" sz="1200">
              <a:solidFill>
                <a:srgbClr val="545454"/>
              </a:solidFill>
              <a:latin typeface="Verdana Pro"/>
            </a:endParaRPr>
          </a:p>
          <a:p>
            <a:pPr marL="190510" indent="-190510" defTabSz="609630">
              <a:lnSpc>
                <a:spcPts val="2147"/>
              </a:lnSpc>
              <a:spcBef>
                <a:spcPct val="0"/>
              </a:spcBef>
              <a:buFont typeface="Arial" panose="020B0604020202020204" pitchFamily="34" charset="0"/>
              <a:buChar char="•"/>
            </a:pPr>
            <a:r>
              <a:rPr lang="en-US" sz="1200">
                <a:solidFill>
                  <a:srgbClr val="545454"/>
                </a:solidFill>
                <a:latin typeface="Verdana Pro"/>
              </a:rPr>
              <a:t>H.I.G. ha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invertido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y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dirigido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 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más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de 300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compañías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a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nivel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mundial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.</a:t>
            </a:r>
          </a:p>
          <a:p>
            <a:pPr defTabSz="609630">
              <a:lnSpc>
                <a:spcPts val="2147"/>
              </a:lnSpc>
              <a:spcBef>
                <a:spcPct val="0"/>
              </a:spcBef>
            </a:pPr>
            <a:endParaRPr lang="en-US" sz="1200">
              <a:solidFill>
                <a:srgbClr val="545454"/>
              </a:solidFill>
              <a:latin typeface="Verdana Pro"/>
            </a:endParaRPr>
          </a:p>
          <a:p>
            <a:pPr marL="190510" indent="-190510" defTabSz="609630">
              <a:lnSpc>
                <a:spcPts val="2147"/>
              </a:lnSpc>
              <a:spcBef>
                <a:spcPct val="0"/>
              </a:spcBef>
              <a:buFont typeface="Arial" panose="020B0604020202020204" pitchFamily="34" charset="0"/>
              <a:buChar char="•"/>
            </a:pPr>
            <a:r>
              <a:rPr lang="en-US" sz="1200">
                <a:solidFill>
                  <a:srgbClr val="545454"/>
                </a:solidFill>
                <a:latin typeface="Verdana Pro"/>
              </a:rPr>
              <a:t>El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portafolio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actual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incluye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más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de 100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compañías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.</a:t>
            </a:r>
          </a:p>
          <a:p>
            <a:pPr defTabSz="609630">
              <a:lnSpc>
                <a:spcPts val="2147"/>
              </a:lnSpc>
              <a:spcBef>
                <a:spcPct val="0"/>
              </a:spcBef>
            </a:pPr>
            <a:endParaRPr lang="en-US" sz="1200">
              <a:solidFill>
                <a:srgbClr val="545454"/>
              </a:solidFill>
              <a:latin typeface="Verdana Pro"/>
            </a:endParaRPr>
          </a:p>
          <a:p>
            <a:pPr marL="190510" indent="-190510" defTabSz="609630">
              <a:lnSpc>
                <a:spcPts val="2147"/>
              </a:lnSpc>
              <a:spcBef>
                <a:spcPct val="0"/>
              </a:spcBef>
              <a:buFont typeface="Arial" panose="020B0604020202020204" pitchFamily="34" charset="0"/>
              <a:buChar char="•"/>
            </a:pPr>
            <a:r>
              <a:rPr lang="en-US" sz="1200">
                <a:solidFill>
                  <a:srgbClr val="545454"/>
                </a:solidFill>
                <a:latin typeface="Verdana Pro"/>
              </a:rPr>
              <a:t>Tiene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amplio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 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conocimiento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 y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experiencia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en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la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industria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logística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 a </a:t>
            </a:r>
            <a:r>
              <a:rPr lang="en-US" sz="1200" err="1">
                <a:solidFill>
                  <a:srgbClr val="545454"/>
                </a:solidFill>
                <a:latin typeface="Verdana Pro"/>
              </a:rPr>
              <a:t>nivel</a:t>
            </a:r>
            <a:r>
              <a:rPr lang="en-US" sz="1200">
                <a:solidFill>
                  <a:srgbClr val="545454"/>
                </a:solidFill>
                <a:latin typeface="Verdana Pro"/>
              </a:rPr>
              <a:t> global.  </a:t>
            </a:r>
          </a:p>
          <a:p>
            <a:pPr defTabSz="609630">
              <a:lnSpc>
                <a:spcPts val="2147"/>
              </a:lnSpc>
              <a:spcBef>
                <a:spcPct val="0"/>
              </a:spcBef>
            </a:pPr>
            <a:endParaRPr lang="en-US" sz="1533">
              <a:solidFill>
                <a:srgbClr val="545454"/>
              </a:solidFill>
              <a:latin typeface="Verdana Pro"/>
            </a:endParaRPr>
          </a:p>
          <a:p>
            <a:pPr defTabSz="609630">
              <a:lnSpc>
                <a:spcPts val="2147"/>
              </a:lnSpc>
              <a:spcBef>
                <a:spcPct val="0"/>
              </a:spcBef>
            </a:pPr>
            <a:endParaRPr lang="en-US" sz="1533">
              <a:solidFill>
                <a:srgbClr val="545454"/>
              </a:solidFill>
              <a:latin typeface="Verdana Pro"/>
            </a:endParaRPr>
          </a:p>
        </p:txBody>
      </p:sp>
      <p:grpSp>
        <p:nvGrpSpPr>
          <p:cNvPr id="6" name="Group 6"/>
          <p:cNvGrpSpPr/>
          <p:nvPr/>
        </p:nvGrpSpPr>
        <p:grpSpPr>
          <a:xfrm>
            <a:off x="9855802" y="5089679"/>
            <a:ext cx="1157478" cy="408403"/>
            <a:chOff x="0" y="-21140"/>
            <a:chExt cx="457275" cy="161345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457275" cy="123245"/>
            </a:xfrm>
            <a:custGeom>
              <a:avLst/>
              <a:gdLst/>
              <a:ahLst/>
              <a:cxnLst/>
              <a:rect l="l" t="t" r="r" b="b"/>
              <a:pathLst>
                <a:path w="457275" h="123245">
                  <a:moveTo>
                    <a:pt x="0" y="0"/>
                  </a:moveTo>
                  <a:lnTo>
                    <a:pt x="457275" y="0"/>
                  </a:lnTo>
                  <a:lnTo>
                    <a:pt x="457275" y="123245"/>
                  </a:lnTo>
                  <a:lnTo>
                    <a:pt x="0" y="123245"/>
                  </a:lnTo>
                  <a:close/>
                </a:path>
              </a:pathLst>
            </a:custGeom>
            <a:solidFill>
              <a:srgbClr val="015696"/>
            </a:solidFill>
          </p:spPr>
          <p:txBody>
            <a:bodyPr/>
            <a:lstStyle/>
            <a:p>
              <a:pPr defTabSz="609630"/>
              <a:endParaRPr lang="es-PE" sz="1200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" name="TextBox 8"/>
            <p:cNvSpPr txBox="1"/>
            <p:nvPr/>
          </p:nvSpPr>
          <p:spPr>
            <a:xfrm>
              <a:off x="0" y="-21140"/>
              <a:ext cx="457275" cy="161345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 defTabSz="609630">
                <a:lnSpc>
                  <a:spcPts val="1773"/>
                </a:lnSpc>
              </a:pPr>
              <a:r>
                <a:rPr lang="en-US" sz="1266" u="sng">
                  <a:solidFill>
                    <a:prstClr val="white"/>
                  </a:solidFill>
                  <a:latin typeface="Open Sans"/>
                  <a:hlinkClick r:id="rId4" tooltip="https://www.higcapital.com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Ver </a:t>
              </a:r>
              <a:r>
                <a:rPr lang="en-US" sz="1266" u="sng" err="1">
                  <a:solidFill>
                    <a:prstClr val="white"/>
                  </a:solidFill>
                  <a:latin typeface="Open Sans"/>
                  <a:hlinkClick r:id="rId4" tooltip="https://www.higcapital.com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más</a:t>
              </a:r>
              <a:r>
                <a:rPr lang="en-US" sz="1266" u="sng">
                  <a:solidFill>
                    <a:prstClr val="white"/>
                  </a:solidFill>
                  <a:latin typeface="Open Sans"/>
                  <a:hlinkClick r:id="rId4" tooltip="https://www.higcapital.com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 </a:t>
              </a:r>
            </a:p>
          </p:txBody>
        </p:sp>
      </p:grpSp>
      <p:sp>
        <p:nvSpPr>
          <p:cNvPr id="9" name="TextBox 9"/>
          <p:cNvSpPr txBox="1"/>
          <p:nvPr/>
        </p:nvSpPr>
        <p:spPr>
          <a:xfrm>
            <a:off x="858461" y="521701"/>
            <a:ext cx="10475079" cy="42319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defTabSz="609630">
              <a:lnSpc>
                <a:spcPts val="3334"/>
              </a:lnSpc>
              <a:spcBef>
                <a:spcPct val="0"/>
              </a:spcBef>
            </a:pPr>
            <a:r>
              <a:rPr lang="en-US" sz="3200" err="1">
                <a:solidFill>
                  <a:srgbClr val="545454"/>
                </a:solidFill>
                <a:latin typeface="Verdana"/>
                <a:ea typeface="Verdana"/>
              </a:rPr>
              <a:t>Somos</a:t>
            </a:r>
            <a:r>
              <a:rPr lang="en-US" sz="3200">
                <a:solidFill>
                  <a:srgbClr val="545454"/>
                </a:solidFill>
                <a:latin typeface="Verdana"/>
                <a:ea typeface="Verdana"/>
              </a:rPr>
              <a:t> </a:t>
            </a:r>
            <a:r>
              <a:rPr lang="en-US" sz="3200" err="1">
                <a:solidFill>
                  <a:srgbClr val="545454"/>
                </a:solidFill>
                <a:latin typeface="Verdana"/>
                <a:ea typeface="Verdana"/>
              </a:rPr>
              <a:t>parte</a:t>
            </a:r>
            <a:r>
              <a:rPr lang="en-US" sz="3200">
                <a:solidFill>
                  <a:srgbClr val="545454"/>
                </a:solidFill>
                <a:latin typeface="Verdana"/>
                <a:ea typeface="Verdana"/>
              </a:rPr>
              <a:t> de H.I.G. Capital</a:t>
            </a:r>
            <a:endParaRPr lang="en-US" sz="3200">
              <a:solidFill>
                <a:srgbClr val="545454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1" name="Imagen 10" descr="Imagen que contiene Interfaz de usuario gráfica&#10;&#10;Descripción generada automáticamente">
            <a:extLst>
              <a:ext uri="{FF2B5EF4-FFF2-40B4-BE49-F238E27FC236}">
                <a16:creationId xmlns:a16="http://schemas.microsoft.com/office/drawing/2014/main" id="{F1116FAD-AB5A-17C7-ED50-0361457D3C3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6194" y="1664957"/>
            <a:ext cx="3794606" cy="3794606"/>
          </a:xfrm>
          <a:prstGeom prst="rect">
            <a:avLst/>
          </a:prstGeom>
        </p:spPr>
      </p:pic>
      <p:pic>
        <p:nvPicPr>
          <p:cNvPr id="21" name="Imagen 20">
            <a:extLst>
              <a:ext uri="{FF2B5EF4-FFF2-40B4-BE49-F238E27FC236}">
                <a16:creationId xmlns:a16="http://schemas.microsoft.com/office/drawing/2014/main" id="{BDE252C0-BFD7-B280-CCBC-74FE05E8D87F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1217" t="38957" r="11885" b="39786"/>
          <a:stretch/>
        </p:blipFill>
        <p:spPr>
          <a:xfrm>
            <a:off x="10779888" y="6425263"/>
            <a:ext cx="1171217" cy="2428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013016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5">
            <a:extLst>
              <a:ext uri="{FF2B5EF4-FFF2-40B4-BE49-F238E27FC236}">
                <a16:creationId xmlns:a16="http://schemas.microsoft.com/office/drawing/2014/main" id="{B4B59849-71A7-4936-B625-C52FC29404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6778" y="1922049"/>
            <a:ext cx="4506495" cy="1398475"/>
          </a:xfrm>
        </p:spPr>
        <p:txBody>
          <a:bodyPr>
            <a:normAutofit fontScale="90000"/>
          </a:bodyPr>
          <a:lstStyle/>
          <a:p>
            <a:r>
              <a:rPr lang="es-PE" sz="3200" b="1" dirty="0">
                <a:solidFill>
                  <a:srgbClr val="009A3F"/>
                </a:solidFill>
                <a:latin typeface="Arial"/>
                <a:ea typeface="Segoe UI Emoji"/>
                <a:cs typeface="Arial"/>
              </a:rPr>
              <a:t>Para más información sobre nuestros servicios</a:t>
            </a:r>
            <a:br>
              <a:rPr lang="es-PE" sz="3200" b="1" dirty="0">
                <a:solidFill>
                  <a:srgbClr val="009A3F"/>
                </a:solidFill>
                <a:latin typeface="Arial"/>
                <a:ea typeface="Segoe UI Emoji"/>
                <a:cs typeface="Arial"/>
              </a:rPr>
            </a:br>
            <a:br>
              <a:rPr lang="es-PE" sz="3200" b="1" dirty="0">
                <a:latin typeface="Arial"/>
                <a:ea typeface="Segoe UI Emoji"/>
                <a:cs typeface="Arial"/>
              </a:rPr>
            </a:br>
            <a:r>
              <a:rPr lang="es-PE" sz="3200" b="1" dirty="0">
                <a:solidFill>
                  <a:srgbClr val="F39200"/>
                </a:solidFill>
                <a:latin typeface="Arial"/>
                <a:ea typeface="Segoe UI Emoji"/>
                <a:cs typeface="Arial"/>
              </a:rPr>
              <a:t>¡No dudes en contactarte con nosotros!</a:t>
            </a:r>
            <a:endParaRPr lang="es-PE" sz="3200" b="1" dirty="0">
              <a:solidFill>
                <a:srgbClr val="B30041"/>
              </a:solidFill>
              <a:latin typeface="Arial"/>
              <a:ea typeface="Segoe UI Emoji" panose="020B0502040204020203" pitchFamily="34" charset="0"/>
              <a:cs typeface="Arial"/>
            </a:endParaRPr>
          </a:p>
        </p:txBody>
      </p:sp>
      <p:pic>
        <p:nvPicPr>
          <p:cNvPr id="6" name="Imagen 3" descr="Forma, Rectángulo&#10;&#10;Descripción generada automáticamente">
            <a:extLst>
              <a:ext uri="{FF2B5EF4-FFF2-40B4-BE49-F238E27FC236}">
                <a16:creationId xmlns:a16="http://schemas.microsoft.com/office/drawing/2014/main" id="{8F453DAA-CC14-43EB-BED5-6433013DB80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5918" b="-336"/>
          <a:stretch/>
        </p:blipFill>
        <p:spPr>
          <a:xfrm rot="16200000">
            <a:off x="4265910" y="1205024"/>
            <a:ext cx="6681991" cy="4618407"/>
          </a:xfrm>
          <a:prstGeom prst="rect">
            <a:avLst/>
          </a:prstGeom>
        </p:spPr>
      </p:pic>
      <p:pic>
        <p:nvPicPr>
          <p:cNvPr id="14" name="Imagen 14" descr="Icono&#10;&#10;Descripción generada automáticamente">
            <a:extLst>
              <a:ext uri="{FF2B5EF4-FFF2-40B4-BE49-F238E27FC236}">
                <a16:creationId xmlns:a16="http://schemas.microsoft.com/office/drawing/2014/main" id="{0C2B1DAA-8344-492B-8D50-B5E30BC6A06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30815" y="2977551"/>
            <a:ext cx="859767" cy="845389"/>
          </a:xfrm>
          <a:prstGeom prst="rect">
            <a:avLst/>
          </a:prstGeom>
        </p:spPr>
      </p:pic>
      <p:sp>
        <p:nvSpPr>
          <p:cNvPr id="15" name="CuadroTexto 14">
            <a:extLst>
              <a:ext uri="{FF2B5EF4-FFF2-40B4-BE49-F238E27FC236}">
                <a16:creationId xmlns:a16="http://schemas.microsoft.com/office/drawing/2014/main" id="{9C928CDC-5C7F-472E-818F-12818A6D4017}"/>
              </a:ext>
            </a:extLst>
          </p:cNvPr>
          <p:cNvSpPr txBox="1"/>
          <p:nvPr/>
        </p:nvSpPr>
        <p:spPr>
          <a:xfrm>
            <a:off x="6711615" y="3272287"/>
            <a:ext cx="2041585" cy="30777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1400" dirty="0">
                <a:solidFill>
                  <a:srgbClr val="7E7E7E"/>
                </a:solidFill>
                <a:ea typeface="Verdana"/>
              </a:rPr>
              <a:t>ransa@ransa.net</a:t>
            </a:r>
          </a:p>
        </p:txBody>
      </p:sp>
      <p:pic>
        <p:nvPicPr>
          <p:cNvPr id="16" name="Imagen 16">
            <a:extLst>
              <a:ext uri="{FF2B5EF4-FFF2-40B4-BE49-F238E27FC236}">
                <a16:creationId xmlns:a16="http://schemas.microsoft.com/office/drawing/2014/main" id="{86707FDB-8C78-4E72-9433-D81966A1883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21201" y="3677279"/>
            <a:ext cx="835864" cy="826160"/>
          </a:xfrm>
          <a:prstGeom prst="rect">
            <a:avLst/>
          </a:prstGeom>
        </p:spPr>
      </p:pic>
      <p:sp>
        <p:nvSpPr>
          <p:cNvPr id="17" name="CuadroTexto 16">
            <a:extLst>
              <a:ext uri="{FF2B5EF4-FFF2-40B4-BE49-F238E27FC236}">
                <a16:creationId xmlns:a16="http://schemas.microsoft.com/office/drawing/2014/main" id="{D832E422-5D68-48B3-8A07-1B8391C77344}"/>
              </a:ext>
            </a:extLst>
          </p:cNvPr>
          <p:cNvSpPr txBox="1"/>
          <p:nvPr/>
        </p:nvSpPr>
        <p:spPr>
          <a:xfrm>
            <a:off x="6711615" y="3936789"/>
            <a:ext cx="2041585" cy="307777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1400" dirty="0">
                <a:solidFill>
                  <a:srgbClr val="7E7E7E"/>
                </a:solidFill>
                <a:ea typeface="Verdana"/>
              </a:rPr>
              <a:t>www.ransa.net</a:t>
            </a:r>
          </a:p>
        </p:txBody>
      </p:sp>
      <p:pic>
        <p:nvPicPr>
          <p:cNvPr id="23" name="Imagen 19">
            <a:extLst>
              <a:ext uri="{FF2B5EF4-FFF2-40B4-BE49-F238E27FC236}">
                <a16:creationId xmlns:a16="http://schemas.microsoft.com/office/drawing/2014/main" id="{16EB96FC-44F9-4DDB-BCB7-02B108932A60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6774" r="-1670" b="-4255"/>
          <a:stretch/>
        </p:blipFill>
        <p:spPr>
          <a:xfrm>
            <a:off x="6734758" y="5941206"/>
            <a:ext cx="1469969" cy="709124"/>
          </a:xfrm>
          <a:prstGeom prst="rect">
            <a:avLst/>
          </a:prstGeom>
        </p:spPr>
      </p:pic>
      <p:sp>
        <p:nvSpPr>
          <p:cNvPr id="25" name="CuadroTexto 24">
            <a:extLst>
              <a:ext uri="{FF2B5EF4-FFF2-40B4-BE49-F238E27FC236}">
                <a16:creationId xmlns:a16="http://schemas.microsoft.com/office/drawing/2014/main" id="{E88683D6-B606-499E-8B7B-158BE0BCDC37}"/>
              </a:ext>
            </a:extLst>
          </p:cNvPr>
          <p:cNvSpPr txBox="1"/>
          <p:nvPr/>
        </p:nvSpPr>
        <p:spPr>
          <a:xfrm>
            <a:off x="6061495" y="4580626"/>
            <a:ext cx="2858218" cy="33855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1600" b="1" dirty="0">
                <a:solidFill>
                  <a:srgbClr val="F39200"/>
                </a:solidFill>
              </a:rPr>
              <a:t>¡Visita nuestras redes!</a:t>
            </a:r>
            <a:endParaRPr lang="es-ES" sz="1600" b="1" dirty="0">
              <a:solidFill>
                <a:srgbClr val="F39200"/>
              </a:solidFill>
              <a:ea typeface="Verdana"/>
            </a:endParaRPr>
          </a:p>
        </p:txBody>
      </p:sp>
      <p:pic>
        <p:nvPicPr>
          <p:cNvPr id="2" name="Imagen 1" descr="Imagen que contiene botiquín de primeros auxilios, objeto, dibujo&#10;&#10;Descripción generada automáticamente">
            <a:hlinkClick r:id="rId6"/>
            <a:extLst>
              <a:ext uri="{FF2B5EF4-FFF2-40B4-BE49-F238E27FC236}">
                <a16:creationId xmlns:a16="http://schemas.microsoft.com/office/drawing/2014/main" id="{54C9DC0A-06AC-4C60-ADBB-C817785EE81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76213" y="5132973"/>
            <a:ext cx="563463" cy="589111"/>
          </a:xfrm>
          <a:prstGeom prst="rect">
            <a:avLst/>
          </a:prstGeom>
        </p:spPr>
      </p:pic>
      <p:pic>
        <p:nvPicPr>
          <p:cNvPr id="3" name="Imagen 2" descr="Icono&#10;&#10;Descripción generada automáticamente">
            <a:hlinkClick r:id="rId8"/>
            <a:extLst>
              <a:ext uri="{FF2B5EF4-FFF2-40B4-BE49-F238E27FC236}">
                <a16:creationId xmlns:a16="http://schemas.microsoft.com/office/drawing/2014/main" id="{A074B9BC-2EFE-44E6-927C-732EDD374CA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274642" y="5090017"/>
            <a:ext cx="641770" cy="632067"/>
          </a:xfrm>
          <a:prstGeom prst="rect">
            <a:avLst/>
          </a:prstGeom>
        </p:spPr>
      </p:pic>
      <p:pic>
        <p:nvPicPr>
          <p:cNvPr id="5" name="Imagen 4" descr="Logotipo&#10;&#10;Descripción generada automáticamente">
            <a:hlinkClick r:id="rId10"/>
            <a:extLst>
              <a:ext uri="{FF2B5EF4-FFF2-40B4-BE49-F238E27FC236}">
                <a16:creationId xmlns:a16="http://schemas.microsoft.com/office/drawing/2014/main" id="{611A006B-B9F7-45F1-A5D2-79DECC3C8FF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16412" y="5132973"/>
            <a:ext cx="1028023" cy="589111"/>
          </a:xfrm>
          <a:prstGeom prst="rect">
            <a:avLst/>
          </a:prstGeom>
        </p:spPr>
      </p:pic>
      <p:sp>
        <p:nvSpPr>
          <p:cNvPr id="9" name="CuadroTexto 8">
            <a:extLst>
              <a:ext uri="{FF2B5EF4-FFF2-40B4-BE49-F238E27FC236}">
                <a16:creationId xmlns:a16="http://schemas.microsoft.com/office/drawing/2014/main" id="{F4C6D8B7-C3A1-7ADB-E8A2-585EE0AA020C}"/>
              </a:ext>
            </a:extLst>
          </p:cNvPr>
          <p:cNvSpPr txBox="1"/>
          <p:nvPr/>
        </p:nvSpPr>
        <p:spPr>
          <a:xfrm>
            <a:off x="6096000" y="2600212"/>
            <a:ext cx="2670678" cy="4385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Clr>
                <a:schemeClr val="accent2"/>
              </a:buClr>
            </a:pPr>
            <a:r>
              <a:rPr lang="es-BO" sz="1200" b="1" dirty="0">
                <a:solidFill>
                  <a:srgbClr val="F39200"/>
                </a:solidFill>
              </a:rPr>
              <a:t>[NOMBRE]</a:t>
            </a:r>
          </a:p>
          <a:p>
            <a:pPr algn="ctr">
              <a:buClr>
                <a:schemeClr val="accent2"/>
              </a:buClr>
            </a:pPr>
            <a:r>
              <a:rPr lang="es-BO" sz="1050" dirty="0">
                <a:solidFill>
                  <a:prstClr val="black">
                    <a:lumMod val="50000"/>
                    <a:lumOff val="50000"/>
                  </a:prstClr>
                </a:solidFill>
                <a:latin typeface="Verdana" charset="0"/>
                <a:ea typeface="Verdana" charset="0"/>
              </a:rPr>
              <a:t>[CARGO]</a:t>
            </a:r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BDC724CA-4B0F-5189-9330-D4EB022E60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8403" y="1007468"/>
            <a:ext cx="1602678" cy="16026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Elipse 7">
            <a:extLst>
              <a:ext uri="{FF2B5EF4-FFF2-40B4-BE49-F238E27FC236}">
                <a16:creationId xmlns:a16="http://schemas.microsoft.com/office/drawing/2014/main" id="{4F6FDCB3-44CA-AF8B-CD3F-ABFF52A204BE}"/>
              </a:ext>
            </a:extLst>
          </p:cNvPr>
          <p:cNvSpPr/>
          <p:nvPr/>
        </p:nvSpPr>
        <p:spPr>
          <a:xfrm>
            <a:off x="6712086" y="1125237"/>
            <a:ext cx="1498060" cy="1401418"/>
          </a:xfrm>
          <a:prstGeom prst="ellipse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C905256-C2A9-DC8B-13E2-CA8C00254269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1" name="Picture 2">
            <a:extLst>
              <a:ext uri="{FF2B5EF4-FFF2-40B4-BE49-F238E27FC236}">
                <a16:creationId xmlns:a16="http://schemas.microsoft.com/office/drawing/2014/main" id="{1A041A27-424D-D01A-7401-EE647C8422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3145048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ángulo 4">
            <a:extLst>
              <a:ext uri="{FF2B5EF4-FFF2-40B4-BE49-F238E27FC236}">
                <a16:creationId xmlns:a16="http://schemas.microsoft.com/office/drawing/2014/main" id="{DC88AC6B-72C0-4B41-983E-B6CCFB75FFEC}"/>
              </a:ext>
            </a:extLst>
          </p:cNvPr>
          <p:cNvSpPr/>
          <p:nvPr/>
        </p:nvSpPr>
        <p:spPr>
          <a:xfrm>
            <a:off x="10346076" y="6215865"/>
            <a:ext cx="1715785" cy="534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44F22326-3B32-0280-40F8-20869E56E3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63502" y="1754626"/>
            <a:ext cx="4464996" cy="33487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3218335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>
            <a:extLst>
              <a:ext uri="{FF2B5EF4-FFF2-40B4-BE49-F238E27FC236}">
                <a16:creationId xmlns:a16="http://schemas.microsoft.com/office/drawing/2014/main" id="{DD159638-755F-E687-5558-601235BABF5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/>
          <a:srcRect r="19739"/>
          <a:stretch/>
        </p:blipFill>
        <p:spPr bwMode="auto">
          <a:xfrm>
            <a:off x="-1" y="0"/>
            <a:ext cx="8259635" cy="6858000"/>
          </a:xfrm>
          <a:prstGeom prst="round2DiagRect">
            <a:avLst>
              <a:gd name="adj1" fmla="val 0"/>
              <a:gd name="adj2" fmla="val 0"/>
            </a:avLst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CuadroTexto 8">
            <a:extLst>
              <a:ext uri="{FF2B5EF4-FFF2-40B4-BE49-F238E27FC236}">
                <a16:creationId xmlns:a16="http://schemas.microsoft.com/office/drawing/2014/main" id="{698EE66A-97CB-47A3-9407-02CBC33A5206}"/>
              </a:ext>
            </a:extLst>
          </p:cNvPr>
          <p:cNvSpPr txBox="1"/>
          <p:nvPr/>
        </p:nvSpPr>
        <p:spPr>
          <a:xfrm>
            <a:off x="8662424" y="515659"/>
            <a:ext cx="2602206" cy="206210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3200" b="1" dirty="0">
                <a:solidFill>
                  <a:srgbClr val="009C49"/>
                </a:solidFill>
                <a:ea typeface="Verdana"/>
              </a:rPr>
              <a:t>Nuestro propósito es llevar bienestar</a:t>
            </a:r>
            <a:endParaRPr lang="es-ES" sz="3200" b="1" dirty="0">
              <a:solidFill>
                <a:schemeClr val="bg1">
                  <a:lumMod val="50000"/>
                </a:schemeClr>
              </a:solidFill>
              <a:ea typeface="Verdana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17A81714-2AB4-C586-5744-DA9FE68089FE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652AADB-3B47-25DB-E729-B8EF3C0115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3021075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B6DB6C1C-A06F-48C1-8AA1-78A917AF4020}"/>
              </a:ext>
            </a:extLst>
          </p:cNvPr>
          <p:cNvSpPr txBox="1"/>
          <p:nvPr/>
        </p:nvSpPr>
        <p:spPr>
          <a:xfrm>
            <a:off x="1016309" y="2610344"/>
            <a:ext cx="6564573" cy="132343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4000" b="1">
                <a:solidFill>
                  <a:srgbClr val="009C49"/>
                </a:solidFill>
              </a:rPr>
              <a:t>Cumpliendo una sola promesa...</a:t>
            </a:r>
            <a:endParaRPr lang="en-US" sz="4000"/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549F9CFA-8370-14DE-38C9-F38F37CC3903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E93BF22-09DC-DD68-FBF9-A50C19F0BE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271472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n 4" descr="Mano de una persona&#10;&#10;Descripción generada automáticamente con confianza media">
            <a:extLst>
              <a:ext uri="{FF2B5EF4-FFF2-40B4-BE49-F238E27FC236}">
                <a16:creationId xmlns:a16="http://schemas.microsoft.com/office/drawing/2014/main" id="{C51728DE-BE4E-4DEB-879F-F40EDD4F94D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832" t="2152" r="2801" b="2225"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noFill/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</p:spPr>
      </p:pic>
      <p:sp>
        <p:nvSpPr>
          <p:cNvPr id="2" name="Rectángulo 1">
            <a:extLst>
              <a:ext uri="{FF2B5EF4-FFF2-40B4-BE49-F238E27FC236}">
                <a16:creationId xmlns:a16="http://schemas.microsoft.com/office/drawing/2014/main" id="{4018EE23-5990-B945-1D37-2C1DF2CC9207}"/>
              </a:ext>
            </a:extLst>
          </p:cNvPr>
          <p:cNvSpPr/>
          <p:nvPr/>
        </p:nvSpPr>
        <p:spPr>
          <a:xfrm>
            <a:off x="0" y="-1242"/>
            <a:ext cx="12192000" cy="6859242"/>
          </a:xfrm>
          <a:prstGeom prst="rect">
            <a:avLst/>
          </a:prstGeom>
          <a:solidFill>
            <a:schemeClr val="tx1">
              <a:lumMod val="50000"/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FC05A7CD-7CDA-47CB-A422-B94EC914FB49}"/>
              </a:ext>
            </a:extLst>
          </p:cNvPr>
          <p:cNvSpPr txBox="1"/>
          <p:nvPr/>
        </p:nvSpPr>
        <p:spPr>
          <a:xfrm>
            <a:off x="824767" y="2767280"/>
            <a:ext cx="8500703" cy="132343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4000" b="1">
                <a:solidFill>
                  <a:schemeClr val="bg1"/>
                </a:solidFill>
              </a:rPr>
              <a:t>Ser tu socio estratégico</a:t>
            </a:r>
          </a:p>
          <a:p>
            <a:endParaRPr lang="es-ES" sz="4000" b="1">
              <a:solidFill>
                <a:schemeClr val="bg1"/>
              </a:solidFill>
              <a:ea typeface="Verdana"/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E4DF0B5C-2940-4D15-A215-23F3AA8916EA}"/>
              </a:ext>
            </a:extLst>
          </p:cNvPr>
          <p:cNvSpPr txBox="1"/>
          <p:nvPr/>
        </p:nvSpPr>
        <p:spPr>
          <a:xfrm>
            <a:off x="824768" y="3339835"/>
            <a:ext cx="8500703" cy="132343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4000" b="1">
                <a:solidFill>
                  <a:schemeClr val="bg1"/>
                </a:solidFill>
              </a:rPr>
              <a:t>y asesor</a:t>
            </a:r>
          </a:p>
          <a:p>
            <a:endParaRPr lang="es-ES" sz="4000" b="1">
              <a:solidFill>
                <a:schemeClr val="bg1"/>
              </a:solidFill>
              <a:ea typeface="Verdana"/>
            </a:endParaRPr>
          </a:p>
        </p:txBody>
      </p:sp>
    </p:spTree>
    <p:extLst>
      <p:ext uri="{BB962C8B-B14F-4D97-AF65-F5344CB8AC3E}">
        <p14:creationId xmlns:p14="http://schemas.microsoft.com/office/powerpoint/2010/main" val="413793212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AAFECE06-CC88-2B6D-A1A5-84BA4F8BBA9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2282" b="6248"/>
          <a:stretch/>
        </p:blipFill>
        <p:spPr>
          <a:xfrm>
            <a:off x="0" y="0"/>
            <a:ext cx="12192000" cy="6858000"/>
          </a:xfrm>
          <a:prstGeom prst="round2DiagRect">
            <a:avLst>
              <a:gd name="adj1" fmla="val 0"/>
              <a:gd name="adj2" fmla="val 0"/>
            </a:avLst>
          </a:prstGeom>
        </p:spPr>
      </p:pic>
      <p:sp>
        <p:nvSpPr>
          <p:cNvPr id="3" name="Rectángulo: esquinas diagonales redondeadas 2">
            <a:extLst>
              <a:ext uri="{FF2B5EF4-FFF2-40B4-BE49-F238E27FC236}">
                <a16:creationId xmlns:a16="http://schemas.microsoft.com/office/drawing/2014/main" id="{D81AA6D3-7340-48A0-89A5-1E2886AB3236}"/>
              </a:ext>
            </a:extLst>
          </p:cNvPr>
          <p:cNvSpPr/>
          <p:nvPr/>
        </p:nvSpPr>
        <p:spPr>
          <a:xfrm>
            <a:off x="0" y="0"/>
            <a:ext cx="12192000" cy="6965004"/>
          </a:xfrm>
          <a:prstGeom prst="round2DiagRect">
            <a:avLst>
              <a:gd name="adj1" fmla="val 0"/>
              <a:gd name="adj2" fmla="val 0"/>
            </a:avLst>
          </a:prstGeom>
          <a:solidFill>
            <a:srgbClr val="000000">
              <a:alpha val="2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D983D2E5-DF56-4D34-936A-9EB904913152}"/>
              </a:ext>
            </a:extLst>
          </p:cNvPr>
          <p:cNvSpPr txBox="1">
            <a:spLocks/>
          </p:cNvSpPr>
          <p:nvPr/>
        </p:nvSpPr>
        <p:spPr>
          <a:xfrm>
            <a:off x="3576799" y="4259120"/>
            <a:ext cx="8133446" cy="193899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r"/>
            <a:r>
              <a:rPr lang="es-ES" sz="4000" b="1" dirty="0">
                <a:solidFill>
                  <a:schemeClr val="bg1"/>
                </a:solidFill>
              </a:rPr>
              <a:t>Para convertir la logística en la ventaja competitiva de tu negocio </a:t>
            </a:r>
            <a:endParaRPr lang="es-ES" sz="4000" b="1" dirty="0">
              <a:solidFill>
                <a:schemeClr val="bg1"/>
              </a:solidFill>
              <a:ea typeface="Verdana"/>
            </a:endParaRPr>
          </a:p>
        </p:txBody>
      </p:sp>
    </p:spTree>
    <p:extLst>
      <p:ext uri="{BB962C8B-B14F-4D97-AF65-F5344CB8AC3E}">
        <p14:creationId xmlns:p14="http://schemas.microsoft.com/office/powerpoint/2010/main" val="419735037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Imagen 10" descr="Logotipo&#10;&#10;Descripción generada automáticamente">
            <a:extLst>
              <a:ext uri="{FF2B5EF4-FFF2-40B4-BE49-F238E27FC236}">
                <a16:creationId xmlns:a16="http://schemas.microsoft.com/office/drawing/2014/main" id="{AFA6FE4F-15A6-4300-B0FD-3738F03259A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64355" y="5768693"/>
            <a:ext cx="2068090" cy="769345"/>
          </a:xfrm>
          <a:prstGeom prst="rect">
            <a:avLst/>
          </a:prstGeom>
        </p:spPr>
      </p:pic>
      <p:pic>
        <p:nvPicPr>
          <p:cNvPr id="8" name="Imagen 7" descr="Patrón de fondo&#10;&#10;Descripción generada automáticamente con confianza baja">
            <a:extLst>
              <a:ext uri="{FF2B5EF4-FFF2-40B4-BE49-F238E27FC236}">
                <a16:creationId xmlns:a16="http://schemas.microsoft.com/office/drawing/2014/main" id="{BCF026F7-C4FB-467E-A832-3E30C4FC1ED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33215" y="-68094"/>
            <a:ext cx="12325215" cy="6935740"/>
          </a:xfrm>
          <a:prstGeom prst="rect">
            <a:avLst/>
          </a:prstGeom>
        </p:spPr>
      </p:pic>
      <p:sp>
        <p:nvSpPr>
          <p:cNvPr id="4" name="CuadroTexto 3">
            <a:extLst>
              <a:ext uri="{FF2B5EF4-FFF2-40B4-BE49-F238E27FC236}">
                <a16:creationId xmlns:a16="http://schemas.microsoft.com/office/drawing/2014/main" id="{C7BF197D-1F9D-5966-959A-3C5730A8519F}"/>
              </a:ext>
            </a:extLst>
          </p:cNvPr>
          <p:cNvSpPr txBox="1"/>
          <p:nvPr/>
        </p:nvSpPr>
        <p:spPr>
          <a:xfrm>
            <a:off x="850677" y="2608357"/>
            <a:ext cx="11524309" cy="152746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49651" tIns="24825" rIns="49651" bIns="24825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 sz="4800" b="1" dirty="0">
                <a:solidFill>
                  <a:srgbClr val="FFFFFF"/>
                </a:solidFill>
                <a:latin typeface="Verdana"/>
              </a:rPr>
              <a:t>¿Por qué</a:t>
            </a:r>
            <a:endParaRPr lang="es-ES" sz="2400" dirty="0">
              <a:solidFill>
                <a:srgbClr val="595959"/>
              </a:solidFill>
              <a:latin typeface="Verdana"/>
            </a:endParaRPr>
          </a:p>
          <a:p>
            <a:r>
              <a:rPr lang="es-ES" sz="4800" b="1" dirty="0">
                <a:solidFill>
                  <a:srgbClr val="FFFFFF"/>
                </a:solidFill>
                <a:ea typeface="Verdana"/>
              </a:rPr>
              <a:t>elegirnos?</a:t>
            </a:r>
          </a:p>
        </p:txBody>
      </p:sp>
    </p:spTree>
    <p:extLst>
      <p:ext uri="{BB962C8B-B14F-4D97-AF65-F5344CB8AC3E}">
        <p14:creationId xmlns:p14="http://schemas.microsoft.com/office/powerpoint/2010/main" val="80343441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3" descr="Forma, Cuadrado&#10;&#10;Descripción generada automáticamente">
            <a:extLst>
              <a:ext uri="{FF2B5EF4-FFF2-40B4-BE49-F238E27FC236}">
                <a16:creationId xmlns:a16="http://schemas.microsoft.com/office/drawing/2014/main" id="{43C853D6-C760-42B3-9354-27D9C817B48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10578" y="2100840"/>
            <a:ext cx="3131268" cy="3546136"/>
          </a:xfrm>
          <a:prstGeom prst="rect">
            <a:avLst/>
          </a:prstGeom>
        </p:spPr>
      </p:pic>
      <p:pic>
        <p:nvPicPr>
          <p:cNvPr id="4" name="Imagen 4" descr="Forma, Cuadrado&#10;&#10;Descripción generada automáticamente">
            <a:extLst>
              <a:ext uri="{FF2B5EF4-FFF2-40B4-BE49-F238E27FC236}">
                <a16:creationId xmlns:a16="http://schemas.microsoft.com/office/drawing/2014/main" id="{A0B794B6-359A-4C12-84DB-B465E341584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1562" y="2100840"/>
            <a:ext cx="3131268" cy="3546136"/>
          </a:xfrm>
          <a:prstGeom prst="rect">
            <a:avLst/>
          </a:prstGeom>
        </p:spPr>
      </p:pic>
      <p:pic>
        <p:nvPicPr>
          <p:cNvPr id="5" name="Imagen 5" descr="Forma, Cuadrado&#10;&#10;Descripción generada automáticamente">
            <a:extLst>
              <a:ext uri="{FF2B5EF4-FFF2-40B4-BE49-F238E27FC236}">
                <a16:creationId xmlns:a16="http://schemas.microsoft.com/office/drawing/2014/main" id="{3F0DEB95-956F-4092-99B6-EDA3181E395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72546" y="2100841"/>
            <a:ext cx="3190993" cy="3546136"/>
          </a:xfrm>
          <a:prstGeom prst="rect">
            <a:avLst/>
          </a:prstGeom>
        </p:spPr>
      </p:pic>
      <p:sp>
        <p:nvSpPr>
          <p:cNvPr id="6" name="CuadroTexto 5">
            <a:extLst>
              <a:ext uri="{FF2B5EF4-FFF2-40B4-BE49-F238E27FC236}">
                <a16:creationId xmlns:a16="http://schemas.microsoft.com/office/drawing/2014/main" id="{C56D9687-005A-4BAA-BE6D-04C8846ACF34}"/>
              </a:ext>
            </a:extLst>
          </p:cNvPr>
          <p:cNvSpPr txBox="1"/>
          <p:nvPr/>
        </p:nvSpPr>
        <p:spPr>
          <a:xfrm>
            <a:off x="1491480" y="3644947"/>
            <a:ext cx="2343615" cy="1477328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_tradnl" b="1" dirty="0">
                <a:solidFill>
                  <a:schemeClr val="bg1"/>
                </a:solidFill>
                <a:ea typeface="Verdana"/>
              </a:rPr>
              <a:t>Diseñamos </a:t>
            </a:r>
            <a:endParaRPr lang="en-US" dirty="0">
              <a:solidFill>
                <a:schemeClr val="bg1"/>
              </a:solidFill>
              <a:ea typeface="Verdana"/>
            </a:endParaRPr>
          </a:p>
          <a:p>
            <a:r>
              <a:rPr lang="es-ES_tradnl" b="1" dirty="0">
                <a:solidFill>
                  <a:schemeClr val="bg1"/>
                </a:solidFill>
                <a:ea typeface="Verdana"/>
              </a:rPr>
              <a:t>soluciones</a:t>
            </a:r>
            <a:r>
              <a:rPr lang="es-ES_tradnl" b="1" dirty="0">
                <a:solidFill>
                  <a:schemeClr val="bg1"/>
                </a:solidFill>
              </a:rPr>
              <a:t> </a:t>
            </a:r>
            <a:r>
              <a:rPr lang="es-ES_tradnl" dirty="0">
                <a:solidFill>
                  <a:schemeClr val="bg1"/>
                </a:solidFill>
              </a:rPr>
              <a:t>que se adaptan a las necesidades de tu negocio</a:t>
            </a:r>
            <a:endParaRPr lang="es-ES_tradnl" dirty="0">
              <a:solidFill>
                <a:schemeClr val="bg1"/>
              </a:solidFill>
              <a:ea typeface="Verdana"/>
            </a:endParaRPr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B89B06B6-3413-497F-994A-F4B39DB58DEA}"/>
              </a:ext>
            </a:extLst>
          </p:cNvPr>
          <p:cNvSpPr txBox="1"/>
          <p:nvPr/>
        </p:nvSpPr>
        <p:spPr>
          <a:xfrm>
            <a:off x="4592897" y="3613075"/>
            <a:ext cx="2694568" cy="1477328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_tradnl" b="1" dirty="0">
                <a:solidFill>
                  <a:schemeClr val="bg1"/>
                </a:solidFill>
              </a:rPr>
              <a:t>Entregamos una experiencia digital</a:t>
            </a:r>
            <a:r>
              <a:rPr lang="es-ES_tradnl" dirty="0">
                <a:solidFill>
                  <a:schemeClr val="bg1"/>
                </a:solidFill>
              </a:rPr>
              <a:t> para la toma de decisiones ágiles</a:t>
            </a:r>
            <a:endParaRPr lang="en-US" dirty="0">
              <a:solidFill>
                <a:schemeClr val="bg1"/>
              </a:solidFill>
            </a:endParaRPr>
          </a:p>
          <a:p>
            <a:endParaRPr lang="es-ES_tradnl" dirty="0">
              <a:solidFill>
                <a:schemeClr val="bg1"/>
              </a:solidFill>
              <a:ea typeface="Verdana"/>
            </a:endParaRPr>
          </a:p>
        </p:txBody>
      </p:sp>
      <p:sp>
        <p:nvSpPr>
          <p:cNvPr id="9" name="CuadroTexto 8">
            <a:extLst>
              <a:ext uri="{FF2B5EF4-FFF2-40B4-BE49-F238E27FC236}">
                <a16:creationId xmlns:a16="http://schemas.microsoft.com/office/drawing/2014/main" id="{D6946634-7743-4D2F-B58C-4E427EB4E33A}"/>
              </a:ext>
            </a:extLst>
          </p:cNvPr>
          <p:cNvSpPr txBox="1"/>
          <p:nvPr/>
        </p:nvSpPr>
        <p:spPr>
          <a:xfrm>
            <a:off x="7885578" y="3644947"/>
            <a:ext cx="2814942" cy="120032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s-ES">
                <a:solidFill>
                  <a:schemeClr val="bg1"/>
                </a:solidFill>
              </a:rPr>
              <a:t>Identificamos mejoras para optimizar tus procesos</a:t>
            </a:r>
            <a:endParaRPr lang="en-US">
              <a:solidFill>
                <a:schemeClr val="bg1"/>
              </a:solidFill>
            </a:endParaRPr>
          </a:p>
          <a:p>
            <a:endParaRPr lang="es-ES">
              <a:solidFill>
                <a:schemeClr val="bg1"/>
              </a:solidFill>
            </a:endParaRPr>
          </a:p>
        </p:txBody>
      </p:sp>
      <p:pic>
        <p:nvPicPr>
          <p:cNvPr id="7" name="Imagen 6"/>
          <p:cNvPicPr>
            <a:picLocks noChangeAspect="1"/>
          </p:cNvPicPr>
          <p:nvPr/>
        </p:nvPicPr>
        <p:blipFill rotWithShape="1"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070813" y="2531658"/>
            <a:ext cx="1430990" cy="969818"/>
          </a:xfrm>
          <a:prstGeom prst="rect">
            <a:avLst/>
          </a:prstGeom>
        </p:spPr>
      </p:pic>
      <p:pic>
        <p:nvPicPr>
          <p:cNvPr id="10" name="Imagen 9"/>
          <p:cNvPicPr>
            <a:picLocks noChangeAspect="1"/>
          </p:cNvPicPr>
          <p:nvPr/>
        </p:nvPicPr>
        <p:blipFill rotWithShape="1"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291891" y="2573862"/>
            <a:ext cx="1341180" cy="859397"/>
          </a:xfrm>
          <a:prstGeom prst="rect">
            <a:avLst/>
          </a:prstGeom>
        </p:spPr>
      </p:pic>
      <p:pic>
        <p:nvPicPr>
          <p:cNvPr id="13" name="Gráfico 12">
            <a:extLst>
              <a:ext uri="{FF2B5EF4-FFF2-40B4-BE49-F238E27FC236}">
                <a16:creationId xmlns:a16="http://schemas.microsoft.com/office/drawing/2014/main" id="{47C6E66B-FCB5-49FD-96BA-10E045751E87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643566" y="2434914"/>
            <a:ext cx="1162433" cy="1066562"/>
          </a:xfrm>
          <a:prstGeom prst="rect">
            <a:avLst/>
          </a:prstGeom>
        </p:spPr>
      </p:pic>
      <p:sp>
        <p:nvSpPr>
          <p:cNvPr id="11" name="CuadroTexto 1">
            <a:extLst>
              <a:ext uri="{FF2B5EF4-FFF2-40B4-BE49-F238E27FC236}">
                <a16:creationId xmlns:a16="http://schemas.microsoft.com/office/drawing/2014/main" id="{281F4430-6837-4769-90D4-488FC09F4649}"/>
              </a:ext>
            </a:extLst>
          </p:cNvPr>
          <p:cNvSpPr txBox="1"/>
          <p:nvPr/>
        </p:nvSpPr>
        <p:spPr>
          <a:xfrm>
            <a:off x="424543" y="524571"/>
            <a:ext cx="11515029" cy="1580545"/>
          </a:xfrm>
          <a:prstGeom prst="rect">
            <a:avLst/>
          </a:prstGeom>
          <a:noFill/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defPPr>
              <a:defRPr lang="es-ES_trad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s-ES" sz="3200" b="1">
                <a:solidFill>
                  <a:srgbClr val="009A3F"/>
                </a:solidFill>
                <a:ea typeface="+mn-lt"/>
                <a:cs typeface="+mn-lt"/>
              </a:rPr>
              <a:t>Nos adaptamos de manera ágil a las necesidades de tu operación</a:t>
            </a:r>
          </a:p>
          <a:p>
            <a:endParaRPr lang="es-ES" sz="3200" b="1">
              <a:solidFill>
                <a:srgbClr val="009A3F"/>
              </a:solidFill>
              <a:ea typeface="Verdana"/>
            </a:endParaRPr>
          </a:p>
        </p:txBody>
      </p:sp>
      <p:sp>
        <p:nvSpPr>
          <p:cNvPr id="2" name="Rectángulo 1">
            <a:extLst>
              <a:ext uri="{FF2B5EF4-FFF2-40B4-BE49-F238E27FC236}">
                <a16:creationId xmlns:a16="http://schemas.microsoft.com/office/drawing/2014/main" id="{642C7EFE-E458-8B7B-5E74-74DB2ED56F37}"/>
              </a:ext>
            </a:extLst>
          </p:cNvPr>
          <p:cNvSpPr/>
          <p:nvPr/>
        </p:nvSpPr>
        <p:spPr>
          <a:xfrm>
            <a:off x="10758791" y="6361889"/>
            <a:ext cx="1235413" cy="3696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id="{23EBB89F-E65E-E083-9DE5-5058A155B3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5228" y="6018804"/>
            <a:ext cx="1355875" cy="1016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957630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</p:sld>
</file>

<file path=ppt/theme/theme1.xml><?xml version="1.0" encoding="utf-8"?>
<a:theme xmlns:a="http://schemas.openxmlformats.org/drawingml/2006/main" name="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5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6_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Diseño personalizado">
  <a:themeElements>
    <a:clrScheme name="Ransa">
      <a:dk1>
        <a:srgbClr val="595959"/>
      </a:dk1>
      <a:lt1>
        <a:sysClr val="window" lastClr="FFFFFF"/>
      </a:lt1>
      <a:dk2>
        <a:srgbClr val="00B050"/>
      </a:dk2>
      <a:lt2>
        <a:srgbClr val="FFFFFF"/>
      </a:lt2>
      <a:accent1>
        <a:srgbClr val="009B3A"/>
      </a:accent1>
      <a:accent2>
        <a:srgbClr val="66B763"/>
      </a:accent2>
      <a:accent3>
        <a:srgbClr val="355A28"/>
      </a:accent3>
      <a:accent4>
        <a:srgbClr val="CE6029"/>
      </a:accent4>
      <a:accent5>
        <a:srgbClr val="F29104"/>
      </a:accent5>
      <a:accent6>
        <a:srgbClr val="F2AB62"/>
      </a:accent6>
      <a:hlink>
        <a:srgbClr val="F29104"/>
      </a:hlink>
      <a:folHlink>
        <a:srgbClr val="009B3A"/>
      </a:folHlink>
    </a:clrScheme>
    <a:fontScheme name="Consolas Verdana">
      <a:majorFont>
        <a:latin typeface="Consolas" panose="020B0609020204030204"/>
        <a:ea typeface=""/>
        <a:cs typeface=""/>
        <a:font script="Jpan" typeface="HG丸ｺﾞｼｯｸM-PRO"/>
        <a:font script="Hang" typeface="HY중고딕"/>
        <a:font script="Hans" typeface="华文楷体"/>
        <a:font script="Hant" typeface="新細明體"/>
        <a:font script="Arab" typeface="Tahoma"/>
        <a:font script="Hebr" typeface="Levenim MT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Verdana" panose="020B0604030504040204"/>
        <a:ea typeface=""/>
        <a:cs typeface=""/>
        <a:font script="Jpan" typeface="ＭＳ ゴシック"/>
        <a:font script="Hang" typeface="굴림"/>
        <a:font script="Hans" typeface="微软雅黑"/>
        <a:font script="Hant" typeface="微軟正黑體"/>
        <a:font script="Arab" typeface="Tahoma"/>
        <a:font script="Hebr" typeface="Tahoma"/>
        <a:font script="Thai" typeface="Frees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3d38824c-51cf-4464-bfd4-b79b9aa07da3">
      <Terms xmlns="http://schemas.microsoft.com/office/infopath/2007/PartnerControls"/>
    </lcf76f155ced4ddcb4097134ff3c332f>
    <TaxCatchAll xmlns="696cb463-acdf-48d8-901e-2618dfa65337" xsi:nil="true"/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A2EA9F86DF0CD43BD6304C821F48407" ma:contentTypeVersion="16" ma:contentTypeDescription="Crear nuevo documento." ma:contentTypeScope="" ma:versionID="3781747a422fd33d714b2396ddc236c4">
  <xsd:schema xmlns:xsd="http://www.w3.org/2001/XMLSchema" xmlns:xs="http://www.w3.org/2001/XMLSchema" xmlns:p="http://schemas.microsoft.com/office/2006/metadata/properties" xmlns:ns2="3d38824c-51cf-4464-bfd4-b79b9aa07da3" xmlns:ns3="696cb463-acdf-48d8-901e-2618dfa65337" targetNamespace="http://schemas.microsoft.com/office/2006/metadata/properties" ma:root="true" ma:fieldsID="c3d02c44abcccf52364708049c6959cd" ns2:_="" ns3:_="">
    <xsd:import namespace="3d38824c-51cf-4464-bfd4-b79b9aa07da3"/>
    <xsd:import namespace="696cb463-acdf-48d8-901e-2618dfa65337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3:SharedWithUsers" minOccurs="0"/>
                <xsd:element ref="ns3:SharedWithDetails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OCR" minOccurs="0"/>
                <xsd:element ref="ns2:MediaServiceLocation" minOccurs="0"/>
                <xsd:element ref="ns2:MediaServiceAutoKeyPoints" minOccurs="0"/>
                <xsd:element ref="ns2:MediaServiceKeyPoints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d38824c-51cf-4464-bfd4-b79b9aa07da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Tags" ma:index="13" nillable="true" ma:displayName="Tags" ma:internalName="MediaServiceAutoTags" ma:readOnly="true">
      <xsd:simpleType>
        <xsd:restriction base="dms:Text"/>
      </xsd:simpleType>
    </xsd:element>
    <xsd:element name="MediaServiceGenerationTime" ma:index="14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5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16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17" nillable="true" ma:displayName="Location" ma:internalName="MediaServiceLocation" ma:readOnly="true">
      <xsd:simpleType>
        <xsd:restriction base="dms:Text"/>
      </xsd:simpleType>
    </xsd:element>
    <xsd:element name="MediaServiceAutoKeyPoints" ma:index="18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9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2" nillable="true" ma:taxonomy="true" ma:internalName="lcf76f155ced4ddcb4097134ff3c332f" ma:taxonomyFieldName="MediaServiceImageTags" ma:displayName="Etiquetas de imagen" ma:readOnly="false" ma:default="" ma:fieldId="{5cf76f15-5ced-4ddc-b409-7134ff3c332f}" ma:taxonomyMulti="true" ma:sspId="5f258873-9c5a-4f14-b341-7bda70011fda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bjectDetectorVersions" ma:index="24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5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96cb463-acdf-48d8-901e-2618dfa65337" elementFormDefault="qualified">
    <xsd:import namespace="http://schemas.microsoft.com/office/2006/documentManagement/types"/>
    <xsd:import namespace="http://schemas.microsoft.com/office/infopath/2007/PartnerControls"/>
    <xsd:element name="SharedWithUsers" ma:index="11" nillable="true" ma:displayName="Compartido con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2" nillable="true" ma:displayName="Detalles de uso compartido" ma:internalName="SharedWithDetails" ma:readOnly="true">
      <xsd:simpleType>
        <xsd:restriction base="dms:Note">
          <xsd:maxLength value="255"/>
        </xsd:restriction>
      </xsd:simpleType>
    </xsd:element>
    <xsd:element name="TaxCatchAll" ma:index="23" nillable="true" ma:displayName="Taxonomy Catch All Column" ma:hidden="true" ma:list="{01be3f49-99ed-4f56-bd65-55418b3097ac}" ma:internalName="TaxCatchAll" ma:readOnly="false" ma:showField="CatchAllData" ma:web="696cb463-acdf-48d8-901e-2618dfa65337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88D9EF6F-A4A0-45A7-AF5A-2A7A2BE3C231}">
  <ds:schemaRefs>
    <ds:schemaRef ds:uri="http://www.w3.org/XML/1998/namespace"/>
    <ds:schemaRef ds:uri="http://schemas.microsoft.com/office/2006/metadata/properties"/>
    <ds:schemaRef ds:uri="http://purl.org/dc/dcmitype/"/>
    <ds:schemaRef ds:uri="http://schemas.microsoft.com/office/2006/documentManagement/types"/>
    <ds:schemaRef ds:uri="http://purl.org/dc/elements/1.1/"/>
    <ds:schemaRef ds:uri="3d38824c-51cf-4464-bfd4-b79b9aa07da3"/>
    <ds:schemaRef ds:uri="http://schemas.microsoft.com/office/infopath/2007/PartnerControls"/>
    <ds:schemaRef ds:uri="http://schemas.openxmlformats.org/package/2006/metadata/core-properties"/>
    <ds:schemaRef ds:uri="696cb463-acdf-48d8-901e-2618dfa65337"/>
    <ds:schemaRef ds:uri="http://purl.org/dc/terms/"/>
  </ds:schemaRefs>
</ds:datastoreItem>
</file>

<file path=customXml/itemProps2.xml><?xml version="1.0" encoding="utf-8"?>
<ds:datastoreItem xmlns:ds="http://schemas.openxmlformats.org/officeDocument/2006/customXml" ds:itemID="{EC8C326B-BE08-49E7-82EC-172CE78B7237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CA315996-4E36-43C6-8C5D-594D58225755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3d38824c-51cf-4464-bfd4-b79b9aa07da3"/>
    <ds:schemaRef ds:uri="696cb463-acdf-48d8-901e-2618dfa65337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2818</TotalTime>
  <Words>1207</Words>
  <Application>Microsoft Office PowerPoint</Application>
  <PresentationFormat>Panorámica</PresentationFormat>
  <Paragraphs>262</Paragraphs>
  <Slides>31</Slides>
  <Notes>14</Notes>
  <HiddenSlides>0</HiddenSlides>
  <MMClips>0</MMClips>
  <ScaleCrop>false</ScaleCrop>
  <HeadingPairs>
    <vt:vector size="4" baseType="variant">
      <vt:variant>
        <vt:lpstr>Tema</vt:lpstr>
      </vt:variant>
      <vt:variant>
        <vt:i4>8</vt:i4>
      </vt:variant>
      <vt:variant>
        <vt:lpstr>Títulos de diapositiva</vt:lpstr>
      </vt:variant>
      <vt:variant>
        <vt:i4>31</vt:i4>
      </vt:variant>
    </vt:vector>
  </HeadingPairs>
  <TitlesOfParts>
    <vt:vector size="39" baseType="lpstr">
      <vt:lpstr>Diseño personalizado</vt:lpstr>
      <vt:lpstr>1_Diseño personalizado</vt:lpstr>
      <vt:lpstr>2_Diseño personalizado</vt:lpstr>
      <vt:lpstr>3_Diseño personalizado</vt:lpstr>
      <vt:lpstr>4_Diseño personalizado</vt:lpstr>
      <vt:lpstr>5_Diseño personalizado</vt:lpstr>
      <vt:lpstr>6_Diseño personalizado</vt:lpstr>
      <vt:lpstr>Diseño personalizado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Contamos con la red logística más ágil y dinámica de Latinoamérica</vt:lpstr>
      <vt:lpstr>Centroamérica y México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Para más información sobre nuestros servicios  ¡No dudes en contactarte con nosotros!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corporativa 2018</dc:title>
  <dc:creator>Usuario de Microsoft Office</dc:creator>
  <cp:lastModifiedBy>Nicola Campodonico Ortiz</cp:lastModifiedBy>
  <cp:revision>28</cp:revision>
  <dcterms:created xsi:type="dcterms:W3CDTF">2018-06-08T15:13:06Z</dcterms:created>
  <dcterms:modified xsi:type="dcterms:W3CDTF">2025-02-25T17:11:59Z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0x010100DA2EA9F86DF0CD43BD6304C821F48407</vt:lpwstr>
  </property>
  <property fmtid="{D5CDD505-2E9C-101B-9397-08002B2CF9AE}" pid="3" name="NXPowerLiteLastOptimized">
    <vt:lpwstr>7383876</vt:lpwstr>
  </property>
  <property fmtid="{D5CDD505-2E9C-101B-9397-08002B2CF9AE}" pid="4" name="NXPowerLiteSettings">
    <vt:lpwstr>F7000400038000</vt:lpwstr>
  </property>
  <property fmtid="{D5CDD505-2E9C-101B-9397-08002B2CF9AE}" pid="5" name="NXPowerLiteVersion">
    <vt:lpwstr>S9.1.4</vt:lpwstr>
  </property>
  <property fmtid="{D5CDD505-2E9C-101B-9397-08002B2CF9AE}" pid="6" name="MediaServiceImageTags">
    <vt:lpwstr/>
  </property>
</Properties>
</file>