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9" r:id="rId5"/>
    <p:sldId id="260" r:id="rId6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C1647C-0C29-149C-5056-04D4BB598AF2}" v="5" dt="2025-01-13T16:53:38.2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ia Rojas Carbonell" userId="S::lrojasc@ransa.net::10925fe5-d71e-4358-be2c-f3dffd6640aa" providerId="AD" clId="Web-{25C1647C-0C29-149C-5056-04D4BB598AF2}"/>
    <pc:docChg chg="addSld modSld sldOrd">
      <pc:chgData name="Lucia Rojas Carbonell" userId="S::lrojasc@ransa.net::10925fe5-d71e-4358-be2c-f3dffd6640aa" providerId="AD" clId="Web-{25C1647C-0C29-149C-5056-04D4BB598AF2}" dt="2025-01-13T16:53:38.232" v="4"/>
      <pc:docMkLst>
        <pc:docMk/>
      </pc:docMkLst>
      <pc:sldChg chg="addSp delSp modSp">
        <pc:chgData name="Lucia Rojas Carbonell" userId="S::lrojasc@ransa.net::10925fe5-d71e-4358-be2c-f3dffd6640aa" providerId="AD" clId="Web-{25C1647C-0C29-149C-5056-04D4BB598AF2}" dt="2025-01-13T15:59:55.448" v="2"/>
        <pc:sldMkLst>
          <pc:docMk/>
          <pc:sldMk cId="3290508681" sldId="260"/>
        </pc:sldMkLst>
        <pc:picChg chg="add del mod">
          <ac:chgData name="Lucia Rojas Carbonell" userId="S::lrojasc@ransa.net::10925fe5-d71e-4358-be2c-f3dffd6640aa" providerId="AD" clId="Web-{25C1647C-0C29-149C-5056-04D4BB598AF2}" dt="2025-01-13T15:59:55.448" v="2"/>
          <ac:picMkLst>
            <pc:docMk/>
            <pc:sldMk cId="3290508681" sldId="260"/>
            <ac:picMk id="4" creationId="{31B9F74B-C823-9C32-8475-B86669BBAC0C}"/>
          </ac:picMkLst>
        </pc:picChg>
      </pc:sldChg>
      <pc:sldChg chg="add ord">
        <pc:chgData name="Lucia Rojas Carbonell" userId="S::lrojasc@ransa.net::10925fe5-d71e-4358-be2c-f3dffd6640aa" providerId="AD" clId="Web-{25C1647C-0C29-149C-5056-04D4BB598AF2}" dt="2025-01-13T16:53:38.232" v="4"/>
        <pc:sldMkLst>
          <pc:docMk/>
          <pc:sldMk cId="1926568671" sldId="269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5632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13320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07980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7689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32439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38840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3793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05676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39019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5242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53858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61374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1369B4F-F24F-B6DE-779C-3405ED0F27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6" y="12264"/>
            <a:ext cx="13744736" cy="13896296"/>
          </a:xfrm>
        </p:spPr>
      </p:pic>
    </p:spTree>
    <p:extLst>
      <p:ext uri="{BB962C8B-B14F-4D97-AF65-F5344CB8AC3E}">
        <p14:creationId xmlns:p14="http://schemas.microsoft.com/office/powerpoint/2010/main" val="1926568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03B0C-BD62-5DBA-FC09-51CF92078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mazing cheerful business woman standing with arms crossed">
            <a:extLst>
              <a:ext uri="{FF2B5EF4-FFF2-40B4-BE49-F238E27FC236}">
                <a16:creationId xmlns:a16="http://schemas.microsoft.com/office/drawing/2014/main" id="{8728FF75-A13F-04EC-4C82-58EA4C6F95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3" r="23598"/>
          <a:stretch/>
        </p:blipFill>
        <p:spPr bwMode="auto">
          <a:xfrm>
            <a:off x="485192" y="214558"/>
            <a:ext cx="12745616" cy="13286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6D16254-4AB7-E0EA-6B86-4145FB41EE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5086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d38824c-51cf-4464-bfd4-b79b9aa07da3">
      <Terms xmlns="http://schemas.microsoft.com/office/infopath/2007/PartnerControls"/>
    </lcf76f155ced4ddcb4097134ff3c332f>
    <TaxCatchAll xmlns="696cb463-acdf-48d8-901e-2618dfa6533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2EA9F86DF0CD43BD6304C821F48407" ma:contentTypeVersion="16" ma:contentTypeDescription="Crear nuevo documento." ma:contentTypeScope="" ma:versionID="3781747a422fd33d714b2396ddc236c4">
  <xsd:schema xmlns:xsd="http://www.w3.org/2001/XMLSchema" xmlns:xs="http://www.w3.org/2001/XMLSchema" xmlns:p="http://schemas.microsoft.com/office/2006/metadata/properties" xmlns:ns2="3d38824c-51cf-4464-bfd4-b79b9aa07da3" xmlns:ns3="696cb463-acdf-48d8-901e-2618dfa65337" targetNamespace="http://schemas.microsoft.com/office/2006/metadata/properties" ma:root="true" ma:fieldsID="c3d02c44abcccf52364708049c6959cd" ns2:_="" ns3:_="">
    <xsd:import namespace="3d38824c-51cf-4464-bfd4-b79b9aa07da3"/>
    <xsd:import namespace="696cb463-acdf-48d8-901e-2618dfa6533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38824c-51cf-4464-bfd4-b79b9aa07d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default="" ma:fieldId="{5cf76f15-5ced-4ddc-b409-7134ff3c332f}" ma:taxonomyMulti="true" ma:sspId="5f258873-9c5a-4f14-b341-7bda70011f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6cb463-acdf-48d8-901e-2618dfa6533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1be3f49-99ed-4f56-bd65-55418b3097ac}" ma:internalName="TaxCatchAll" ma:readOnly="false" ma:showField="CatchAllData" ma:web="696cb463-acdf-48d8-901e-2618dfa6533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B062A4-FB80-48DC-B45D-2F397CA69B9D}">
  <ds:schemaRefs>
    <ds:schemaRef ds:uri="3d38824c-51cf-4464-bfd4-b79b9aa07da3"/>
    <ds:schemaRef ds:uri="696cb463-acdf-48d8-901e-2618dfa65337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78DB43B-203E-45FB-8A2E-69CABFD46F52}">
  <ds:schemaRefs>
    <ds:schemaRef ds:uri="3d38824c-51cf-4464-bfd4-b79b9aa07da3"/>
    <ds:schemaRef ds:uri="696cb463-acdf-48d8-901e-2618dfa6533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82240E7-74F7-4058-A9A0-1BAA5F3AE7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Application>Microsoft Office PowerPoint</Application>
  <PresentationFormat>Custom</PresentationFormat>
  <Slides>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Tema de Office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revision>1</cp:revision>
  <dcterms:created xsi:type="dcterms:W3CDTF">2025-01-10T17:38:39Z</dcterms:created>
  <dcterms:modified xsi:type="dcterms:W3CDTF">2025-01-13T16:53:41Z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0x010100DA2EA9F86DF0CD43BD6304C821F48407</vt:lpwstr>
  </property>
  <property fmtid="{D5CDD505-2E9C-101B-9397-08002B2CF9AE}" pid="3" name="MediaServiceImageTags">
    <vt:lpwstr/>
  </property>
</Properties>
</file>